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heme/theme3.xml" ContentType="application/vnd.openxmlformats-officedocument.theme+xml"/>
  <Override PartName="/ppt/tags/tag6.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7.xml" ContentType="application/vnd.openxmlformats-officedocument.presentationml.slideLayout+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6.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7.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8.xml" ContentType="application/vnd.openxmlformats-officedocument.them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9.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29.xml" ContentType="application/vnd.openxmlformats-officedocument.presentationml.slideLayout+xml"/>
  <Override PartName="/ppt/theme/theme10.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11.xml" ContentType="application/vnd.openxmlformats-officedocument.them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12.xml" ContentType="application/vnd.openxmlformats-officedocument.theme+xml"/>
  <Override PartName="/ppt/tags/tag39.xml" ContentType="application/vnd.openxmlformats-officedocument.presentationml.tags+xml"/>
  <Override PartName="/ppt/theme/theme13.xml" ContentType="application/vnd.openxmlformats-officedocument.theme+xml"/>
  <Override PartName="/ppt/theme/theme14.xml" ContentType="application/vnd.openxmlformats-officedocument.theme+xml"/>
  <Override PartName="/ppt/tags/tag40.xml" ContentType="application/vnd.openxmlformats-officedocument.presentationml.tags+xml"/>
  <Override PartName="/ppt/notesSlides/notesSlide1.xml" ContentType="application/vnd.openxmlformats-officedocument.presentationml.notesSlide+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xml" ContentType="application/vnd.openxmlformats-officedocument.presentationml.notesSlide+xml"/>
  <Override PartName="/ppt/tags/tag44.xml" ContentType="application/vnd.openxmlformats-officedocument.presentationml.tags+xml"/>
  <Override PartName="/ppt/notesSlides/notesSlide4.xml" ContentType="application/vnd.openxmlformats-officedocument.presentationml.notesSlide+xml"/>
  <Override PartName="/ppt/tags/tag45.xml" ContentType="application/vnd.openxmlformats-officedocument.presentationml.tags+xml"/>
  <Override PartName="/ppt/notesSlides/notesSlide5.xml" ContentType="application/vnd.openxmlformats-officedocument.presentationml.notesSlide+xml"/>
  <Override PartName="/ppt/tags/tag4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7.xml" ContentType="application/vnd.openxmlformats-officedocument.presentationml.tags+xml"/>
  <Override PartName="/ppt/notesSlides/notesSlide10.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1.xml" ContentType="application/vnd.openxmlformats-officedocument.presentationml.notesSlide+xml"/>
  <Override PartName="/ppt/tags/tag50.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87" r:id="rId4"/>
    <p:sldMasterId id="2147485051" r:id="rId5"/>
    <p:sldMasterId id="2147485088" r:id="rId6"/>
    <p:sldMasterId id="2147485095" r:id="rId7"/>
    <p:sldMasterId id="2147485110" r:id="rId8"/>
    <p:sldMasterId id="2147485115" r:id="rId9"/>
    <p:sldMasterId id="2147485197" r:id="rId10"/>
    <p:sldMasterId id="2147485205" r:id="rId11"/>
    <p:sldMasterId id="2147485211" r:id="rId12"/>
    <p:sldMasterId id="2147485237" r:id="rId13"/>
    <p:sldMasterId id="2147485241" r:id="rId14"/>
    <p:sldMasterId id="2147485255" r:id="rId15"/>
  </p:sldMasterIdLst>
  <p:notesMasterIdLst>
    <p:notesMasterId r:id="rId36"/>
  </p:notesMasterIdLst>
  <p:handoutMasterIdLst>
    <p:handoutMasterId r:id="rId37"/>
  </p:handoutMasterIdLst>
  <p:sldIdLst>
    <p:sldId id="1020" r:id="rId16"/>
    <p:sldId id="1107" r:id="rId17"/>
    <p:sldId id="1108" r:id="rId18"/>
    <p:sldId id="1109" r:id="rId19"/>
    <p:sldId id="1130" r:id="rId20"/>
    <p:sldId id="1135" r:id="rId21"/>
    <p:sldId id="1158" r:id="rId22"/>
    <p:sldId id="1173" r:id="rId23"/>
    <p:sldId id="1102" r:id="rId24"/>
    <p:sldId id="1927" r:id="rId25"/>
    <p:sldId id="1944" r:id="rId26"/>
    <p:sldId id="4644" r:id="rId27"/>
    <p:sldId id="4646" r:id="rId28"/>
    <p:sldId id="4647" r:id="rId29"/>
    <p:sldId id="1159" r:id="rId30"/>
    <p:sldId id="1071" r:id="rId31"/>
    <p:sldId id="1945" r:id="rId32"/>
    <p:sldId id="1161" r:id="rId33"/>
    <p:sldId id="1110" r:id="rId34"/>
    <p:sldId id="1104" r:id="rId35"/>
  </p:sldIdLst>
  <p:sldSz cx="12187238" cy="6859588"/>
  <p:notesSz cx="6797675" cy="9928225"/>
  <p:custDataLst>
    <p:tags r:id="rId3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43" algn="l" rtl="0" fontAlgn="base">
      <a:spcBef>
        <a:spcPct val="0"/>
      </a:spcBef>
      <a:spcAft>
        <a:spcPct val="0"/>
      </a:spcAft>
      <a:defRPr kern="1200">
        <a:solidFill>
          <a:schemeClr val="tx1"/>
        </a:solidFill>
        <a:latin typeface="Arial" charset="0"/>
        <a:ea typeface="+mn-ea"/>
        <a:cs typeface="Arial" charset="0"/>
      </a:defRPr>
    </a:lvl2pPr>
    <a:lvl3pPr marL="1218885" algn="l" rtl="0" fontAlgn="base">
      <a:spcBef>
        <a:spcPct val="0"/>
      </a:spcBef>
      <a:spcAft>
        <a:spcPct val="0"/>
      </a:spcAft>
      <a:defRPr kern="1200">
        <a:solidFill>
          <a:schemeClr val="tx1"/>
        </a:solidFill>
        <a:latin typeface="Arial" charset="0"/>
        <a:ea typeface="+mn-ea"/>
        <a:cs typeface="Arial" charset="0"/>
      </a:defRPr>
    </a:lvl3pPr>
    <a:lvl4pPr marL="1828328" algn="l" rtl="0" fontAlgn="base">
      <a:spcBef>
        <a:spcPct val="0"/>
      </a:spcBef>
      <a:spcAft>
        <a:spcPct val="0"/>
      </a:spcAft>
      <a:defRPr kern="1200">
        <a:solidFill>
          <a:schemeClr val="tx1"/>
        </a:solidFill>
        <a:latin typeface="Arial" charset="0"/>
        <a:ea typeface="+mn-ea"/>
        <a:cs typeface="Arial" charset="0"/>
      </a:defRPr>
    </a:lvl4pPr>
    <a:lvl5pPr marL="2437771" algn="l" rtl="0" fontAlgn="base">
      <a:spcBef>
        <a:spcPct val="0"/>
      </a:spcBef>
      <a:spcAft>
        <a:spcPct val="0"/>
      </a:spcAft>
      <a:defRPr kern="1200">
        <a:solidFill>
          <a:schemeClr val="tx1"/>
        </a:solidFill>
        <a:latin typeface="Arial" charset="0"/>
        <a:ea typeface="+mn-ea"/>
        <a:cs typeface="Arial" charset="0"/>
      </a:defRPr>
    </a:lvl5pPr>
    <a:lvl6pPr marL="3047213" algn="l" defTabSz="1218885" rtl="0" eaLnBrk="1" latinLnBrk="0" hangingPunct="1">
      <a:defRPr kern="1200">
        <a:solidFill>
          <a:schemeClr val="tx1"/>
        </a:solidFill>
        <a:latin typeface="Arial" charset="0"/>
        <a:ea typeface="+mn-ea"/>
        <a:cs typeface="Arial" charset="0"/>
      </a:defRPr>
    </a:lvl6pPr>
    <a:lvl7pPr marL="3656656" algn="l" defTabSz="1218885" rtl="0" eaLnBrk="1" latinLnBrk="0" hangingPunct="1">
      <a:defRPr kern="1200">
        <a:solidFill>
          <a:schemeClr val="tx1"/>
        </a:solidFill>
        <a:latin typeface="Arial" charset="0"/>
        <a:ea typeface="+mn-ea"/>
        <a:cs typeface="Arial" charset="0"/>
      </a:defRPr>
    </a:lvl7pPr>
    <a:lvl8pPr marL="4266097" algn="l" defTabSz="1218885" rtl="0" eaLnBrk="1" latinLnBrk="0" hangingPunct="1">
      <a:defRPr kern="1200">
        <a:solidFill>
          <a:schemeClr val="tx1"/>
        </a:solidFill>
        <a:latin typeface="Arial" charset="0"/>
        <a:ea typeface="+mn-ea"/>
        <a:cs typeface="Arial" charset="0"/>
      </a:defRPr>
    </a:lvl8pPr>
    <a:lvl9pPr marL="4875541" algn="l" defTabSz="1218885"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iRG - Why created (Value drivers)" id="{F5AC5A86-28CC-42A8-B469-7BCA99D650BB}">
          <p14:sldIdLst>
            <p14:sldId id="1020"/>
            <p14:sldId id="1107"/>
            <p14:sldId id="1108"/>
            <p14:sldId id="1109"/>
            <p14:sldId id="1130"/>
            <p14:sldId id="1135"/>
            <p14:sldId id="1158"/>
            <p14:sldId id="1173"/>
            <p14:sldId id="1102"/>
            <p14:sldId id="1927"/>
          </p14:sldIdLst>
        </p14:section>
        <p14:section name="iRG - What is behind (Solution)" id="{19FA3E1D-7504-40EB-AE5F-E697EDF41F82}">
          <p14:sldIdLst>
            <p14:sldId id="1944"/>
            <p14:sldId id="4644"/>
            <p14:sldId id="4646"/>
            <p14:sldId id="4647"/>
            <p14:sldId id="1159"/>
            <p14:sldId id="1071"/>
          </p14:sldIdLst>
        </p14:section>
        <p14:section name="Appendix" id="{FE58E585-9775-4895-867C-97E55E0BF6C9}">
          <p14:sldIdLst>
            <p14:sldId id="1945"/>
            <p14:sldId id="1161"/>
            <p14:sldId id="1110"/>
            <p14:sldId id="1104"/>
          </p14:sldIdLst>
        </p14:section>
        <p14:section name="Developer Roadmap" id="{2513090F-5FE3-49A3-A2CC-B2F4E5F8234D}">
          <p14:sldIdLst/>
        </p14:section>
      </p14:sectionLst>
    </p:ext>
    <p:ext uri="{EFAFB233-063F-42B5-8137-9DF3F51BA10A}">
      <p15:sldGuideLst xmlns:p15="http://schemas.microsoft.com/office/powerpoint/2012/main">
        <p15:guide id="15" orient="horz" pos="807" userDrawn="1">
          <p15:clr>
            <a:srgbClr val="A4A3A4"/>
          </p15:clr>
        </p15:guide>
        <p15:guide id="17" orient="horz" pos="4200" userDrawn="1">
          <p15:clr>
            <a:srgbClr val="A4A3A4"/>
          </p15:clr>
        </p15:guide>
        <p15:guide id="20" orient="horz" pos="597" userDrawn="1">
          <p15:clr>
            <a:srgbClr val="A4A3A4"/>
          </p15:clr>
        </p15:guide>
        <p15:guide id="22" pos="1276" userDrawn="1">
          <p15:clr>
            <a:srgbClr val="A4A3A4"/>
          </p15:clr>
        </p15:guide>
        <p15:guide id="24" pos="2515" userDrawn="1">
          <p15:clr>
            <a:srgbClr val="A4A3A4"/>
          </p15:clr>
        </p15:guide>
        <p15:guide id="25" pos="2696" userDrawn="1">
          <p15:clr>
            <a:srgbClr val="A4A3A4"/>
          </p15:clr>
        </p15:guide>
        <p15:guide id="26" pos="3748" userDrawn="1">
          <p15:clr>
            <a:srgbClr val="A4A3A4"/>
          </p15:clr>
        </p15:guide>
        <p15:guide id="27" pos="3929">
          <p15:clr>
            <a:srgbClr val="A4A3A4"/>
          </p15:clr>
        </p15:guide>
        <p15:guide id="28" pos="5162" userDrawn="1">
          <p15:clr>
            <a:srgbClr val="A4A3A4"/>
          </p15:clr>
        </p15:guide>
        <p15:guide id="30" pos="6220" userDrawn="1">
          <p15:clr>
            <a:srgbClr val="A4A3A4"/>
          </p15:clr>
        </p15:guide>
        <p15:guide id="31" pos="6401" userDrawn="1">
          <p15:clr>
            <a:srgbClr val="A4A3A4"/>
          </p15:clr>
        </p15:guide>
        <p15:guide id="36" pos="4405" userDrawn="1">
          <p15:clr>
            <a:srgbClr val="A4A3A4"/>
          </p15:clr>
        </p15:guide>
        <p15:guide id="38" pos="7467" userDrawn="1">
          <p15:clr>
            <a:srgbClr val="A4A3A4"/>
          </p15:clr>
        </p15:guide>
        <p15:guide id="39" pos="4982">
          <p15:clr>
            <a:srgbClr val="A4A3A4"/>
          </p15:clr>
        </p15:guide>
        <p15:guide id="40" orient="horz" pos="3755" userDrawn="1">
          <p15:clr>
            <a:srgbClr val="A4A3A4"/>
          </p15:clr>
        </p15:guide>
        <p15:guide id="42" pos="225" userDrawn="1">
          <p15:clr>
            <a:srgbClr val="A4A3A4"/>
          </p15:clr>
        </p15:guide>
        <p15:guide id="43" orient="horz" pos="877" userDrawn="1">
          <p15:clr>
            <a:srgbClr val="A4A3A4"/>
          </p15:clr>
        </p15:guide>
        <p15:guide id="44" orient="horz" pos="1121" userDrawn="1">
          <p15:clr>
            <a:srgbClr val="A4A3A4"/>
          </p15:clr>
        </p15:guide>
        <p15:guide id="45" orient="horz" pos="2433" userDrawn="1">
          <p15:clr>
            <a:srgbClr val="A4A3A4"/>
          </p15:clr>
        </p15:guide>
        <p15:guide id="47" orient="horz" pos="4032" userDrawn="1">
          <p15:clr>
            <a:srgbClr val="A4A3A4"/>
          </p15:clr>
        </p15:guide>
        <p15:guide id="48" orient="horz" pos="255"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cinda Pidcock" initials="LP" lastIdx="7"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7434"/>
    <a:srgbClr val="C00000"/>
    <a:srgbClr val="EA0000"/>
    <a:srgbClr val="008E40"/>
    <a:srgbClr val="00B050"/>
    <a:srgbClr val="009242"/>
    <a:srgbClr val="3F3F3F"/>
    <a:srgbClr val="38B82E"/>
    <a:srgbClr val="45C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B90DF8-AAC5-4FBB-94CA-4238077A8CA4}" v="15" dt="2020-03-02T01:59:46.234"/>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03" autoAdjust="0"/>
    <p:restoredTop sz="88043" autoAdjust="0"/>
  </p:normalViewPr>
  <p:slideViewPr>
    <p:cSldViewPr snapToGrid="0" snapToObjects="1" showGuides="1">
      <p:cViewPr varScale="1">
        <p:scale>
          <a:sx n="83" d="100"/>
          <a:sy n="83" d="100"/>
        </p:scale>
        <p:origin x="48" y="291"/>
      </p:cViewPr>
      <p:guideLst>
        <p:guide orient="horz" pos="807"/>
        <p:guide orient="horz" pos="4200"/>
        <p:guide orient="horz" pos="597"/>
        <p:guide pos="1276"/>
        <p:guide pos="2515"/>
        <p:guide pos="2696"/>
        <p:guide pos="3748"/>
        <p:guide pos="3929"/>
        <p:guide pos="5162"/>
        <p:guide pos="6220"/>
        <p:guide pos="6401"/>
        <p:guide pos="4405"/>
        <p:guide pos="7467"/>
        <p:guide pos="4982"/>
        <p:guide orient="horz" pos="3755"/>
        <p:guide pos="225"/>
        <p:guide orient="horz" pos="877"/>
        <p:guide orient="horz" pos="1121"/>
        <p:guide orient="horz" pos="2433"/>
        <p:guide orient="horz" pos="4032"/>
        <p:guide orient="horz" pos="255"/>
      </p:guideLst>
    </p:cSldViewPr>
  </p:slideViewPr>
  <p:outlineViewPr>
    <p:cViewPr>
      <p:scale>
        <a:sx n="33" d="100"/>
        <a:sy n="33" d="100"/>
      </p:scale>
      <p:origin x="0" y="-51648"/>
    </p:cViewPr>
  </p:outlineViewPr>
  <p:notesTextViewPr>
    <p:cViewPr>
      <p:scale>
        <a:sx n="3" d="2"/>
        <a:sy n="3" d="2"/>
      </p:scale>
      <p:origin x="0" y="0"/>
    </p:cViewPr>
  </p:notesTextViewPr>
  <p:sorterViewPr>
    <p:cViewPr>
      <p:scale>
        <a:sx n="47" d="100"/>
        <a:sy n="47" d="100"/>
      </p:scale>
      <p:origin x="0" y="-1068"/>
    </p:cViewPr>
  </p:sorterViewPr>
  <p:notesViewPr>
    <p:cSldViewPr snapToGrid="0" snapToObjects="1" showGuides="1">
      <p:cViewPr varScale="1">
        <p:scale>
          <a:sx n="47" d="100"/>
          <a:sy n="47" d="100"/>
        </p:scale>
        <p:origin x="1744" y="6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commentAuthors" Target="commentAuthors.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1.xml"/><Relationship Id="rId29"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handoutMaster" Target="handoutMasters/handout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slide" Target="slides/slide16.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tags" Target="tags/tag1.xml"/><Relationship Id="rId20" Type="http://schemas.openxmlformats.org/officeDocument/2006/relationships/slide" Target="slides/slide5.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A. Murphy" userId="d7d64f3d-61c1-4658-b293-a73f9dcc39cb" providerId="ADAL" clId="{6A1411D6-7279-445E-9B50-7B382AD79A1C}"/>
    <pc:docChg chg="undo custSel modSld modMainMaster">
      <pc:chgData name="Robert A. Murphy" userId="d7d64f3d-61c1-4658-b293-a73f9dcc39cb" providerId="ADAL" clId="{6A1411D6-7279-445E-9B50-7B382AD79A1C}" dt="2020-03-02T01:59:46.234" v="51"/>
      <pc:docMkLst>
        <pc:docMk/>
      </pc:docMkLst>
      <pc:sldChg chg="addSp delSp modSp">
        <pc:chgData name="Robert A. Murphy" userId="d7d64f3d-61c1-4658-b293-a73f9dcc39cb" providerId="ADAL" clId="{6A1411D6-7279-445E-9B50-7B382AD79A1C}" dt="2020-03-02T01:53:16.948" v="36" actId="1076"/>
        <pc:sldMkLst>
          <pc:docMk/>
          <pc:sldMk cId="4058409513" sldId="1159"/>
        </pc:sldMkLst>
        <pc:picChg chg="add del mod">
          <ac:chgData name="Robert A. Murphy" userId="d7d64f3d-61c1-4658-b293-a73f9dcc39cb" providerId="ADAL" clId="{6A1411D6-7279-445E-9B50-7B382AD79A1C}" dt="2020-03-02T01:51:25.514" v="31" actId="931"/>
          <ac:picMkLst>
            <pc:docMk/>
            <pc:sldMk cId="4058409513" sldId="1159"/>
            <ac:picMk id="7" creationId="{4C1CBE3C-B01A-4CDA-8304-ABA6640705B2}"/>
          </ac:picMkLst>
        </pc:picChg>
        <pc:picChg chg="del">
          <ac:chgData name="Robert A. Murphy" userId="d7d64f3d-61c1-4658-b293-a73f9dcc39cb" providerId="ADAL" clId="{6A1411D6-7279-445E-9B50-7B382AD79A1C}" dt="2020-03-02T01:50:03.693" v="18" actId="478"/>
          <ac:picMkLst>
            <pc:docMk/>
            <pc:sldMk cId="4058409513" sldId="1159"/>
            <ac:picMk id="8" creationId="{2384AE32-74B4-4873-8ED9-C983D71D075A}"/>
          </ac:picMkLst>
        </pc:picChg>
        <pc:picChg chg="add mod">
          <ac:chgData name="Robert A. Murphy" userId="d7d64f3d-61c1-4658-b293-a73f9dcc39cb" providerId="ADAL" clId="{6A1411D6-7279-445E-9B50-7B382AD79A1C}" dt="2020-03-02T01:53:16.948" v="36" actId="1076"/>
          <ac:picMkLst>
            <pc:docMk/>
            <pc:sldMk cId="4058409513" sldId="1159"/>
            <ac:picMk id="11" creationId="{1B454DCF-E582-4F4B-BB6F-D3AE71A695CB}"/>
          </ac:picMkLst>
        </pc:picChg>
      </pc:sldChg>
      <pc:sldChg chg="addSp delSp modSp">
        <pc:chgData name="Robert A. Murphy" userId="d7d64f3d-61c1-4658-b293-a73f9dcc39cb" providerId="ADAL" clId="{6A1411D6-7279-445E-9B50-7B382AD79A1C}" dt="2020-03-01T17:20:30.509" v="17" actId="1076"/>
        <pc:sldMkLst>
          <pc:docMk/>
          <pc:sldMk cId="1686200824" sldId="4646"/>
        </pc:sldMkLst>
        <pc:spChg chg="add mod">
          <ac:chgData name="Robert A. Murphy" userId="d7d64f3d-61c1-4658-b293-a73f9dcc39cb" providerId="ADAL" clId="{6A1411D6-7279-445E-9B50-7B382AD79A1C}" dt="2020-03-01T17:19:22.152" v="11" actId="571"/>
          <ac:spMkLst>
            <pc:docMk/>
            <pc:sldMk cId="1686200824" sldId="4646"/>
            <ac:spMk id="54" creationId="{BAF0A440-1A15-4F1E-8A8A-13528810D71E}"/>
          </ac:spMkLst>
        </pc:spChg>
        <pc:spChg chg="add mod">
          <ac:chgData name="Robert A. Murphy" userId="d7d64f3d-61c1-4658-b293-a73f9dcc39cb" providerId="ADAL" clId="{6A1411D6-7279-445E-9B50-7B382AD79A1C}" dt="2020-03-01T17:20:30.509" v="17" actId="1076"/>
          <ac:spMkLst>
            <pc:docMk/>
            <pc:sldMk cId="1686200824" sldId="4646"/>
            <ac:spMk id="55" creationId="{EF37AE9E-4C05-4189-B2CC-EBC5B4B1F5C4}"/>
          </ac:spMkLst>
        </pc:spChg>
        <pc:spChg chg="mod">
          <ac:chgData name="Robert A. Murphy" userId="d7d64f3d-61c1-4658-b293-a73f9dcc39cb" providerId="ADAL" clId="{6A1411D6-7279-445E-9B50-7B382AD79A1C}" dt="2020-03-01T17:19:36.112" v="13" actId="14100"/>
          <ac:spMkLst>
            <pc:docMk/>
            <pc:sldMk cId="1686200824" sldId="4646"/>
            <ac:spMk id="84" creationId="{687FB789-81B2-4492-A07F-2F63C7F45C51}"/>
          </ac:spMkLst>
        </pc:spChg>
        <pc:spChg chg="mod">
          <ac:chgData name="Robert A. Murphy" userId="d7d64f3d-61c1-4658-b293-a73f9dcc39cb" providerId="ADAL" clId="{6A1411D6-7279-445E-9B50-7B382AD79A1C}" dt="2020-03-01T17:19:49.685" v="15" actId="1076"/>
          <ac:spMkLst>
            <pc:docMk/>
            <pc:sldMk cId="1686200824" sldId="4646"/>
            <ac:spMk id="116" creationId="{E6AAD73A-C50A-4638-AF7B-D29B872F29AB}"/>
          </ac:spMkLst>
        </pc:spChg>
        <pc:picChg chg="mod">
          <ac:chgData name="Robert A. Murphy" userId="d7d64f3d-61c1-4658-b293-a73f9dcc39cb" providerId="ADAL" clId="{6A1411D6-7279-445E-9B50-7B382AD79A1C}" dt="2020-03-01T17:19:49.685" v="15" actId="1076"/>
          <ac:picMkLst>
            <pc:docMk/>
            <pc:sldMk cId="1686200824" sldId="4646"/>
            <ac:picMk id="110" creationId="{245509CC-3DB7-421D-BA01-0EB6DD297DD8}"/>
          </ac:picMkLst>
        </pc:picChg>
        <pc:cxnChg chg="del mod">
          <ac:chgData name="Robert A. Murphy" userId="d7d64f3d-61c1-4658-b293-a73f9dcc39cb" providerId="ADAL" clId="{6A1411D6-7279-445E-9B50-7B382AD79A1C}" dt="2020-03-01T17:18:24.037" v="1" actId="478"/>
          <ac:cxnSpMkLst>
            <pc:docMk/>
            <pc:sldMk cId="1686200824" sldId="4646"/>
            <ac:cxnSpMk id="52" creationId="{045EDDC2-45CD-4AE7-A09D-BD7A27B2F486}"/>
          </ac:cxnSpMkLst>
        </pc:cxnChg>
        <pc:cxnChg chg="del mod">
          <ac:chgData name="Robert A. Murphy" userId="d7d64f3d-61c1-4658-b293-a73f9dcc39cb" providerId="ADAL" clId="{6A1411D6-7279-445E-9B50-7B382AD79A1C}" dt="2020-03-01T17:18:31.183" v="4" actId="478"/>
          <ac:cxnSpMkLst>
            <pc:docMk/>
            <pc:sldMk cId="1686200824" sldId="4646"/>
            <ac:cxnSpMk id="66" creationId="{823FAC61-B676-49E4-B067-FA105488C59D}"/>
          </ac:cxnSpMkLst>
        </pc:cxnChg>
        <pc:cxnChg chg="del mod">
          <ac:chgData name="Robert A. Murphy" userId="d7d64f3d-61c1-4658-b293-a73f9dcc39cb" providerId="ADAL" clId="{6A1411D6-7279-445E-9B50-7B382AD79A1C}" dt="2020-03-01T17:18:28.387" v="3" actId="478"/>
          <ac:cxnSpMkLst>
            <pc:docMk/>
            <pc:sldMk cId="1686200824" sldId="4646"/>
            <ac:cxnSpMk id="143" creationId="{F4BAE116-2DE3-4B90-8E7D-4BF4A929826F}"/>
          </ac:cxnSpMkLst>
        </pc:cxnChg>
        <pc:cxnChg chg="del mod">
          <ac:chgData name="Robert A. Murphy" userId="d7d64f3d-61c1-4658-b293-a73f9dcc39cb" providerId="ADAL" clId="{6A1411D6-7279-445E-9B50-7B382AD79A1C}" dt="2020-03-01T17:18:21.270" v="0" actId="478"/>
          <ac:cxnSpMkLst>
            <pc:docMk/>
            <pc:sldMk cId="1686200824" sldId="4646"/>
            <ac:cxnSpMk id="144" creationId="{A63F8776-6758-4F1E-998E-64402F4279D8}"/>
          </ac:cxnSpMkLst>
        </pc:cxnChg>
        <pc:cxnChg chg="del mod">
          <ac:chgData name="Robert A. Murphy" userId="d7d64f3d-61c1-4658-b293-a73f9dcc39cb" providerId="ADAL" clId="{6A1411D6-7279-445E-9B50-7B382AD79A1C}" dt="2020-03-01T17:18:26.116" v="2" actId="478"/>
          <ac:cxnSpMkLst>
            <pc:docMk/>
            <pc:sldMk cId="1686200824" sldId="4646"/>
            <ac:cxnSpMk id="156" creationId="{D1F1A790-0AB6-468A-B502-19164D453C50}"/>
          </ac:cxnSpMkLst>
        </pc:cxnChg>
      </pc:sldChg>
      <pc:sldMasterChg chg="modSp">
        <pc:chgData name="Robert A. Murphy" userId="d7d64f3d-61c1-4658-b293-a73f9dcc39cb" providerId="ADAL" clId="{6A1411D6-7279-445E-9B50-7B382AD79A1C}" dt="2020-03-02T01:58:10.626" v="43"/>
        <pc:sldMasterMkLst>
          <pc:docMk/>
          <pc:sldMasterMk cId="3665878690" sldId="2147485051"/>
        </pc:sldMasterMkLst>
        <pc:spChg chg="mod">
          <ac:chgData name="Robert A. Murphy" userId="d7d64f3d-61c1-4658-b293-a73f9dcc39cb" providerId="ADAL" clId="{6A1411D6-7279-445E-9B50-7B382AD79A1C}" dt="2020-03-02T01:58:10.626" v="43"/>
          <ac:spMkLst>
            <pc:docMk/>
            <pc:sldMasterMk cId="3665878690" sldId="2147485051"/>
            <ac:spMk id="9" creationId="{6C1ED183-6B5E-4746-A32C-D03C0768BFC7}"/>
          </ac:spMkLst>
        </pc:spChg>
      </pc:sldMasterChg>
      <pc:sldMasterChg chg="modSp">
        <pc:chgData name="Robert A. Murphy" userId="d7d64f3d-61c1-4658-b293-a73f9dcc39cb" providerId="ADAL" clId="{6A1411D6-7279-445E-9B50-7B382AD79A1C}" dt="2020-03-02T01:58:23.341" v="44"/>
        <pc:sldMasterMkLst>
          <pc:docMk/>
          <pc:sldMasterMk cId="2417088842" sldId="2147485088"/>
        </pc:sldMasterMkLst>
        <pc:spChg chg="mod">
          <ac:chgData name="Robert A. Murphy" userId="d7d64f3d-61c1-4658-b293-a73f9dcc39cb" providerId="ADAL" clId="{6A1411D6-7279-445E-9B50-7B382AD79A1C}" dt="2020-03-02T01:58:23.341" v="44"/>
          <ac:spMkLst>
            <pc:docMk/>
            <pc:sldMasterMk cId="2417088842" sldId="2147485088"/>
            <ac:spMk id="9" creationId="{5AAA7451-35AF-42E3-AD42-CF04E9ADFCA3}"/>
          </ac:spMkLst>
        </pc:spChg>
      </pc:sldMasterChg>
      <pc:sldMasterChg chg="modSp">
        <pc:chgData name="Robert A. Murphy" userId="d7d64f3d-61c1-4658-b293-a73f9dcc39cb" providerId="ADAL" clId="{6A1411D6-7279-445E-9B50-7B382AD79A1C}" dt="2020-03-02T01:58:31.998" v="45"/>
        <pc:sldMasterMkLst>
          <pc:docMk/>
          <pc:sldMasterMk cId="2704184547" sldId="2147485095"/>
        </pc:sldMasterMkLst>
        <pc:spChg chg="mod">
          <ac:chgData name="Robert A. Murphy" userId="d7d64f3d-61c1-4658-b293-a73f9dcc39cb" providerId="ADAL" clId="{6A1411D6-7279-445E-9B50-7B382AD79A1C}" dt="2020-03-02T01:58:31.998" v="45"/>
          <ac:spMkLst>
            <pc:docMk/>
            <pc:sldMasterMk cId="2704184547" sldId="2147485095"/>
            <ac:spMk id="9" creationId="{A646DBD5-9A16-4A05-B17D-89AABD98959D}"/>
          </ac:spMkLst>
        </pc:spChg>
      </pc:sldMasterChg>
      <pc:sldMasterChg chg="modSp">
        <pc:chgData name="Robert A. Murphy" userId="d7d64f3d-61c1-4658-b293-a73f9dcc39cb" providerId="ADAL" clId="{6A1411D6-7279-445E-9B50-7B382AD79A1C}" dt="2020-03-02T01:58:47.362" v="46"/>
        <pc:sldMasterMkLst>
          <pc:docMk/>
          <pc:sldMasterMk cId="2631526257" sldId="2147485115"/>
        </pc:sldMasterMkLst>
        <pc:spChg chg="mod">
          <ac:chgData name="Robert A. Murphy" userId="d7d64f3d-61c1-4658-b293-a73f9dcc39cb" providerId="ADAL" clId="{6A1411D6-7279-445E-9B50-7B382AD79A1C}" dt="2020-03-02T01:58:47.362" v="46"/>
          <ac:spMkLst>
            <pc:docMk/>
            <pc:sldMasterMk cId="2631526257" sldId="2147485115"/>
            <ac:spMk id="9" creationId="{31074BDD-308C-48A2-8C26-ADF969FE5994}"/>
          </ac:spMkLst>
        </pc:spChg>
      </pc:sldMasterChg>
      <pc:sldMasterChg chg="modSp">
        <pc:chgData name="Robert A. Murphy" userId="d7d64f3d-61c1-4658-b293-a73f9dcc39cb" providerId="ADAL" clId="{6A1411D6-7279-445E-9B50-7B382AD79A1C}" dt="2020-03-02T01:58:59.789" v="47"/>
        <pc:sldMasterMkLst>
          <pc:docMk/>
          <pc:sldMasterMk cId="1828572149" sldId="2147485197"/>
        </pc:sldMasterMkLst>
        <pc:spChg chg="mod">
          <ac:chgData name="Robert A. Murphy" userId="d7d64f3d-61c1-4658-b293-a73f9dcc39cb" providerId="ADAL" clId="{6A1411D6-7279-445E-9B50-7B382AD79A1C}" dt="2020-03-02T01:58:59.789" v="47"/>
          <ac:spMkLst>
            <pc:docMk/>
            <pc:sldMasterMk cId="1828572149" sldId="2147485197"/>
            <ac:spMk id="9" creationId="{FEC68C20-AB15-4190-9F92-CC4425ED8137}"/>
          </ac:spMkLst>
        </pc:spChg>
      </pc:sldMasterChg>
      <pc:sldMasterChg chg="modSp">
        <pc:chgData name="Robert A. Murphy" userId="d7d64f3d-61c1-4658-b293-a73f9dcc39cb" providerId="ADAL" clId="{6A1411D6-7279-445E-9B50-7B382AD79A1C}" dt="2020-03-02T01:59:13.579" v="48"/>
        <pc:sldMasterMkLst>
          <pc:docMk/>
          <pc:sldMasterMk cId="3694107865" sldId="2147485205"/>
        </pc:sldMasterMkLst>
        <pc:spChg chg="mod">
          <ac:chgData name="Robert A. Murphy" userId="d7d64f3d-61c1-4658-b293-a73f9dcc39cb" providerId="ADAL" clId="{6A1411D6-7279-445E-9B50-7B382AD79A1C}" dt="2020-03-02T01:59:13.579" v="48"/>
          <ac:spMkLst>
            <pc:docMk/>
            <pc:sldMasterMk cId="3694107865" sldId="2147485205"/>
            <ac:spMk id="15" creationId="{70C9FC8D-C7AE-4992-AFDD-38137EE470D8}"/>
          </ac:spMkLst>
        </pc:spChg>
      </pc:sldMasterChg>
      <pc:sldMasterChg chg="modSp">
        <pc:chgData name="Robert A. Murphy" userId="d7d64f3d-61c1-4658-b293-a73f9dcc39cb" providerId="ADAL" clId="{6A1411D6-7279-445E-9B50-7B382AD79A1C}" dt="2020-03-02T01:59:26.980" v="49"/>
        <pc:sldMasterMkLst>
          <pc:docMk/>
          <pc:sldMasterMk cId="1491607844" sldId="2147485211"/>
        </pc:sldMasterMkLst>
        <pc:spChg chg="mod">
          <ac:chgData name="Robert A. Murphy" userId="d7d64f3d-61c1-4658-b293-a73f9dcc39cb" providerId="ADAL" clId="{6A1411D6-7279-445E-9B50-7B382AD79A1C}" dt="2020-03-02T01:59:26.980" v="49"/>
          <ac:spMkLst>
            <pc:docMk/>
            <pc:sldMasterMk cId="1491607844" sldId="2147485211"/>
            <ac:spMk id="15" creationId="{C69CEE7B-7750-48F2-ACCA-154346514AF0}"/>
          </ac:spMkLst>
        </pc:spChg>
      </pc:sldMasterChg>
      <pc:sldMasterChg chg="modSp">
        <pc:chgData name="Robert A. Murphy" userId="d7d64f3d-61c1-4658-b293-a73f9dcc39cb" providerId="ADAL" clId="{6A1411D6-7279-445E-9B50-7B382AD79A1C}" dt="2020-03-02T01:59:37.905" v="50"/>
        <pc:sldMasterMkLst>
          <pc:docMk/>
          <pc:sldMasterMk cId="644877813" sldId="2147485237"/>
        </pc:sldMasterMkLst>
        <pc:spChg chg="mod">
          <ac:chgData name="Robert A. Murphy" userId="d7d64f3d-61c1-4658-b293-a73f9dcc39cb" providerId="ADAL" clId="{6A1411D6-7279-445E-9B50-7B382AD79A1C}" dt="2020-03-02T01:59:37.905" v="50"/>
          <ac:spMkLst>
            <pc:docMk/>
            <pc:sldMasterMk cId="644877813" sldId="2147485237"/>
            <ac:spMk id="9" creationId="{E59131FB-8337-4EBA-8D75-972C83049285}"/>
          </ac:spMkLst>
        </pc:spChg>
      </pc:sldMasterChg>
      <pc:sldMasterChg chg="modSp">
        <pc:chgData name="Robert A. Murphy" userId="d7d64f3d-61c1-4658-b293-a73f9dcc39cb" providerId="ADAL" clId="{6A1411D6-7279-445E-9B50-7B382AD79A1C}" dt="2020-03-02T01:59:46.234" v="51"/>
        <pc:sldMasterMkLst>
          <pc:docMk/>
          <pc:sldMasterMk cId="1046100970" sldId="2147485241"/>
        </pc:sldMasterMkLst>
        <pc:spChg chg="mod">
          <ac:chgData name="Robert A. Murphy" userId="d7d64f3d-61c1-4658-b293-a73f9dcc39cb" providerId="ADAL" clId="{6A1411D6-7279-445E-9B50-7B382AD79A1C}" dt="2020-03-02T01:59:46.234" v="51"/>
          <ac:spMkLst>
            <pc:docMk/>
            <pc:sldMasterMk cId="1046100970" sldId="2147485241"/>
            <ac:spMk id="9" creationId="{0EB3F2D8-CF33-4BF5-89AB-9C1F82D6D01B}"/>
          </ac:spMkLst>
        </pc:spChg>
      </pc:sldMasterChg>
    </pc:docChg>
  </pc:docChgLst>
  <pc:docChgLst>
    <pc:chgData name="Murphy, Robert A. A." userId="d7d64f3d-61c1-4658-b293-a73f9dcc39cb" providerId="ADAL" clId="{7FB90DF8-AAC5-4FBB-94CA-4238077A8CA4}"/>
    <pc:docChg chg="modSld">
      <pc:chgData name="Murphy, Robert A. A." userId="d7d64f3d-61c1-4658-b293-a73f9dcc39cb" providerId="ADAL" clId="{7FB90DF8-AAC5-4FBB-94CA-4238077A8CA4}" dt="2020-03-03T23:44:38.004" v="1" actId="20577"/>
      <pc:docMkLst>
        <pc:docMk/>
      </pc:docMkLst>
      <pc:sldChg chg="modSp">
        <pc:chgData name="Murphy, Robert A. A." userId="d7d64f3d-61c1-4658-b293-a73f9dcc39cb" providerId="ADAL" clId="{7FB90DF8-AAC5-4FBB-94CA-4238077A8CA4}" dt="2020-03-03T23:44:38.004" v="1" actId="20577"/>
        <pc:sldMkLst>
          <pc:docMk/>
          <pc:sldMk cId="1018890469" sldId="1108"/>
        </pc:sldMkLst>
        <pc:spChg chg="mod">
          <ac:chgData name="Murphy, Robert A. A." userId="d7d64f3d-61c1-4658-b293-a73f9dcc39cb" providerId="ADAL" clId="{7FB90DF8-AAC5-4FBB-94CA-4238077A8CA4}" dt="2020-03-03T23:44:38.004" v="1" actId="20577"/>
          <ac:spMkLst>
            <pc:docMk/>
            <pc:sldMk cId="1018890469" sldId="1108"/>
            <ac:spMk id="6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Arial" panose="020B0604020202020204" pitchFamily="34" charset="0"/>
            </a:endParaRPr>
          </a:p>
        </p:txBody>
      </p:sp>
      <p:sp>
        <p:nvSpPr>
          <p:cNvPr id="3" name="Date Placeholder 2"/>
          <p:cNvSpPr>
            <a:spLocks noGrp="1"/>
          </p:cNvSpPr>
          <p:nvPr>
            <p:ph type="dt" sz="quarter"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latin typeface="Arial" panose="020B0604020202020204" pitchFamily="34" charset="0"/>
                <a:cs typeface="Arial" panose="020B0604020202020204" pitchFamily="34" charset="0"/>
              </a:rPr>
              <a:pPr>
                <a:defRPr/>
              </a:pPr>
              <a:t>3/3/2020</a:t>
            </a:fld>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latin typeface="Arial" panose="020B0604020202020204" pitchFamily="34" charset="0"/>
                <a:cs typeface="Arial" panose="020B0604020202020204" pitchFamily="34" charset="0"/>
              </a:rPr>
              <a:pPr>
                <a:defRPr/>
              </a:pPr>
              <a:t>‹#›</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57231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fontAlgn="auto">
              <a:spcBef>
                <a:spcPts val="0"/>
              </a:spcBef>
              <a:spcAft>
                <a:spcPts val="0"/>
              </a:spcAft>
              <a:defRPr sz="1200">
                <a:latin typeface="Arial" panose="020B0604020202020204" pitchFamily="34" charset="0"/>
                <a:ea typeface="+mn-ea"/>
                <a:cs typeface="+mn-cs"/>
              </a:defRPr>
            </a:lvl1pPr>
          </a:lstStyle>
          <a:p>
            <a:pPr>
              <a:defRPr/>
            </a:pPr>
            <a:endParaRPr lang="en-GB" dirty="0"/>
          </a:p>
        </p:txBody>
      </p:sp>
      <p:sp>
        <p:nvSpPr>
          <p:cNvPr id="3" name="Date Placeholder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cs typeface="Arial" panose="020B0604020202020204" pitchFamily="34" charset="0"/>
              </a:defRPr>
            </a:lvl1pPr>
          </a:lstStyle>
          <a:p>
            <a:pPr>
              <a:defRPr/>
            </a:pPr>
            <a:fld id="{4612C19A-B064-4A02-B1DD-2674A5B33712}" type="datetime1">
              <a:rPr lang="en-US" smtClean="0"/>
              <a:pPr>
                <a:defRPr/>
              </a:pPr>
              <a:t>3/3/2020</a:t>
            </a:fld>
            <a:endParaRPr lang="en-GB" dirty="0"/>
          </a:p>
        </p:txBody>
      </p:sp>
      <p:sp>
        <p:nvSpPr>
          <p:cNvPr id="4" name="Slide Image Placeholder 3"/>
          <p:cNvSpPr>
            <a:spLocks noGrp="1" noRot="1" noChangeAspect="1"/>
          </p:cNvSpPr>
          <p:nvPr>
            <p:ph type="sldImg" idx="2"/>
          </p:nvPr>
        </p:nvSpPr>
        <p:spPr>
          <a:xfrm>
            <a:off x="92075" y="744538"/>
            <a:ext cx="6613525" cy="3722687"/>
          </a:xfrm>
          <a:prstGeom prst="rect">
            <a:avLst/>
          </a:prstGeom>
          <a:noFill/>
          <a:ln w="12700">
            <a:solidFill>
              <a:prstClr val="black"/>
            </a:solidFill>
          </a:ln>
        </p:spPr>
        <p:txBody>
          <a:bodyPr vert="horz" lIns="91440" tIns="45720" rIns="91440" bIns="45720" rtlCol="0" anchor="ctr"/>
          <a:lstStyle/>
          <a:p>
            <a:pPr lvl="0"/>
            <a:r>
              <a:rPr lang="en-GB" noProof="0" dirty="0"/>
              <a:t>Rj k</a:t>
            </a:r>
          </a:p>
        </p:txBody>
      </p:sp>
      <p:sp>
        <p:nvSpPr>
          <p:cNvPr id="5" name="Notes Placeholder 4"/>
          <p:cNvSpPr>
            <a:spLocks noGrp="1"/>
          </p:cNvSpPr>
          <p:nvPr>
            <p:ph type="body" sz="quarter" idx="3"/>
          </p:nvPr>
        </p:nvSpPr>
        <p:spPr>
          <a:xfrm>
            <a:off x="679768" y="4715907"/>
            <a:ext cx="5438140" cy="4467701"/>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fontAlgn="auto">
              <a:spcBef>
                <a:spcPts val="0"/>
              </a:spcBef>
              <a:spcAft>
                <a:spcPts val="0"/>
              </a:spcAft>
              <a:defRPr sz="1200">
                <a:latin typeface="Arial" panose="020B0604020202020204" pitchFamily="34" charset="0"/>
                <a:ea typeface="+mn-ea"/>
                <a:cs typeface="+mn-cs"/>
              </a:defRPr>
            </a:lvl1pPr>
          </a:lstStyle>
          <a:p>
            <a:pPr>
              <a:defRPr/>
            </a:pPr>
            <a:endParaRPr lang="en-GB" dirty="0"/>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cs typeface="Arial" panose="020B0604020202020204" pitchFamily="34" charset="0"/>
              </a:defRPr>
            </a:lvl1pPr>
          </a:lstStyle>
          <a:p>
            <a:pPr>
              <a:defRPr/>
            </a:pPr>
            <a:fld id="{2E57817C-C749-40AE-A5FD-F6A74744A7F9}" type="slidenum">
              <a:rPr lang="en-GB" smtClean="0"/>
              <a:pPr>
                <a:defRPr/>
              </a:pPr>
              <a:t>‹#›</a:t>
            </a:fld>
            <a:endParaRPr lang="en-GB" dirty="0"/>
          </a:p>
        </p:txBody>
      </p:sp>
    </p:spTree>
    <p:extLst>
      <p:ext uri="{BB962C8B-B14F-4D97-AF65-F5344CB8AC3E}">
        <p14:creationId xmlns:p14="http://schemas.microsoft.com/office/powerpoint/2010/main" val="17959062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600" kern="1200">
        <a:solidFill>
          <a:schemeClr val="tx1"/>
        </a:solidFill>
        <a:latin typeface="Arial" panose="020B0604020202020204" pitchFamily="34" charset="0"/>
        <a:ea typeface="Roboto" panose="02000000000000000000" pitchFamily="2" charset="0"/>
        <a:cs typeface="Arial" panose="020B0604020202020204" pitchFamily="34" charset="0"/>
      </a:defRPr>
    </a:lvl1pPr>
    <a:lvl2pPr marL="609443" algn="l" rtl="0" eaLnBrk="0" fontAlgn="base" hangingPunct="0">
      <a:spcBef>
        <a:spcPct val="30000"/>
      </a:spcBef>
      <a:spcAft>
        <a:spcPct val="0"/>
      </a:spcAft>
      <a:defRPr sz="1600" kern="1200">
        <a:solidFill>
          <a:schemeClr val="tx1"/>
        </a:solidFill>
        <a:latin typeface="Arial" panose="020B0604020202020204" pitchFamily="34" charset="0"/>
        <a:ea typeface="Roboto" panose="02000000000000000000" pitchFamily="2" charset="0"/>
        <a:cs typeface="+mn-cs"/>
      </a:defRPr>
    </a:lvl2pPr>
    <a:lvl3pPr marL="1218885" algn="l" rtl="0" eaLnBrk="0" fontAlgn="base" hangingPunct="0">
      <a:spcBef>
        <a:spcPct val="30000"/>
      </a:spcBef>
      <a:spcAft>
        <a:spcPct val="0"/>
      </a:spcAft>
      <a:defRPr sz="1600" kern="1200">
        <a:solidFill>
          <a:schemeClr val="tx1"/>
        </a:solidFill>
        <a:latin typeface="Arial" panose="020B0604020202020204" pitchFamily="34" charset="0"/>
        <a:ea typeface="Roboto" panose="02000000000000000000" pitchFamily="2" charset="0"/>
        <a:cs typeface="+mn-cs"/>
      </a:defRPr>
    </a:lvl3pPr>
    <a:lvl4pPr marL="1828328" algn="l" rtl="0" eaLnBrk="0" fontAlgn="base" hangingPunct="0">
      <a:spcBef>
        <a:spcPct val="30000"/>
      </a:spcBef>
      <a:spcAft>
        <a:spcPct val="0"/>
      </a:spcAft>
      <a:defRPr sz="1600" kern="1200">
        <a:solidFill>
          <a:schemeClr val="tx1"/>
        </a:solidFill>
        <a:latin typeface="Arial" panose="020B0604020202020204" pitchFamily="34" charset="0"/>
        <a:ea typeface="Roboto" panose="02000000000000000000" pitchFamily="2" charset="0"/>
        <a:cs typeface="+mn-cs"/>
      </a:defRPr>
    </a:lvl4pPr>
    <a:lvl5pPr marL="2437771" algn="l" rtl="0" eaLnBrk="0" fontAlgn="base" hangingPunct="0">
      <a:spcBef>
        <a:spcPct val="30000"/>
      </a:spcBef>
      <a:spcAft>
        <a:spcPct val="0"/>
      </a:spcAft>
      <a:defRPr sz="1600" kern="1200">
        <a:solidFill>
          <a:schemeClr val="tx1"/>
        </a:solidFill>
        <a:latin typeface="Arial" panose="020B0604020202020204" pitchFamily="34" charset="0"/>
        <a:ea typeface="Roboto" panose="02000000000000000000" pitchFamily="2" charset="0"/>
        <a:cs typeface="+mn-cs"/>
      </a:defRPr>
    </a:lvl5pPr>
    <a:lvl6pPr marL="3047213" algn="l" defTabSz="1218885" rtl="0" eaLnBrk="1" latinLnBrk="0" hangingPunct="1">
      <a:defRPr sz="1600" kern="1200">
        <a:solidFill>
          <a:schemeClr val="tx1"/>
        </a:solidFill>
        <a:latin typeface="+mn-lt"/>
        <a:ea typeface="+mn-ea"/>
        <a:cs typeface="+mn-cs"/>
      </a:defRPr>
    </a:lvl6pPr>
    <a:lvl7pPr marL="3656656" algn="l" defTabSz="1218885" rtl="0" eaLnBrk="1" latinLnBrk="0" hangingPunct="1">
      <a:defRPr sz="1600" kern="1200">
        <a:solidFill>
          <a:schemeClr val="tx1"/>
        </a:solidFill>
        <a:latin typeface="+mn-lt"/>
        <a:ea typeface="+mn-ea"/>
        <a:cs typeface="+mn-cs"/>
      </a:defRPr>
    </a:lvl7pPr>
    <a:lvl8pPr marL="4266097" algn="l" defTabSz="1218885" rtl="0" eaLnBrk="1" latinLnBrk="0" hangingPunct="1">
      <a:defRPr sz="1600" kern="1200">
        <a:solidFill>
          <a:schemeClr val="tx1"/>
        </a:solidFill>
        <a:latin typeface="+mn-lt"/>
        <a:ea typeface="+mn-ea"/>
        <a:cs typeface="+mn-cs"/>
      </a:defRPr>
    </a:lvl8pPr>
    <a:lvl9pPr marL="4875541" algn="l" defTabSz="12188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indent="0">
              <a:buFont typeface="+mj-lt"/>
              <a:buNone/>
            </a:pPr>
            <a:r>
              <a:rPr lang="en-US" dirty="0"/>
              <a:t>Look at business</a:t>
            </a:r>
            <a:r>
              <a:rPr lang="en-US" baseline="0" dirty="0"/>
              <a:t> disruption.</a:t>
            </a:r>
            <a:r>
              <a:rPr lang="en-US" sz="4000" kern="1200" dirty="0">
                <a:solidFill>
                  <a:schemeClr val="tx1"/>
                </a:solidFill>
                <a:effectLst/>
                <a:latin typeface="Arial" panose="020B0604020202020204" pitchFamily="34" charset="0"/>
                <a:ea typeface="Roboto" panose="02000000000000000000" pitchFamily="2" charset="0"/>
                <a:cs typeface="Arial" panose="020B0604020202020204" pitchFamily="34" charset="0"/>
              </a:rPr>
              <a:t> Every business is under</a:t>
            </a:r>
            <a:r>
              <a:rPr lang="en-US" sz="4000" kern="1200" baseline="0" dirty="0">
                <a:solidFill>
                  <a:schemeClr val="tx1"/>
                </a:solidFill>
                <a:effectLst/>
                <a:latin typeface="Arial" panose="020B0604020202020204" pitchFamily="34" charset="0"/>
                <a:ea typeface="Roboto" panose="02000000000000000000" pitchFamily="2" charset="0"/>
                <a:cs typeface="Arial" panose="020B0604020202020204" pitchFamily="34" charset="0"/>
              </a:rPr>
              <a:t> </a:t>
            </a:r>
            <a:r>
              <a:rPr lang="en-US" sz="4000" kern="1200" dirty="0">
                <a:solidFill>
                  <a:schemeClr val="tx1"/>
                </a:solidFill>
                <a:effectLst/>
                <a:latin typeface="Arial" panose="020B0604020202020204" pitchFamily="34" charset="0"/>
                <a:ea typeface="Roboto" panose="02000000000000000000" pitchFamily="2" charset="0"/>
                <a:cs typeface="Arial" panose="020B0604020202020204" pitchFamily="34" charset="0"/>
              </a:rPr>
              <a:t>pressure to meet new, ever-changing, customer and shareholder expectations.</a:t>
            </a:r>
            <a:r>
              <a:rPr lang="en-US" sz="4000" kern="1200" baseline="0" dirty="0">
                <a:solidFill>
                  <a:schemeClr val="tx1"/>
                </a:solidFill>
                <a:effectLst/>
                <a:latin typeface="Arial" panose="020B0604020202020204" pitchFamily="34" charset="0"/>
                <a:ea typeface="Roboto" panose="02000000000000000000" pitchFamily="2" charset="0"/>
                <a:cs typeface="Arial" panose="020B0604020202020204" pitchFamily="34" charset="0"/>
              </a:rPr>
              <a:t> T</a:t>
            </a:r>
            <a:r>
              <a:rPr lang="en-US" sz="4000" i="1" kern="1200" baseline="0" dirty="0">
                <a:solidFill>
                  <a:schemeClr val="tx1"/>
                </a:solidFill>
                <a:effectLst/>
                <a:latin typeface="Arial" panose="020B0604020202020204" pitchFamily="34" charset="0"/>
                <a:ea typeface="Roboto" panose="02000000000000000000" pitchFamily="2" charset="0"/>
                <a:cs typeface="Arial" panose="020B0604020202020204" pitchFamily="34" charset="0"/>
              </a:rPr>
              <a:t>he pace of change is accelerating every year and those who aren’t able to adapt to change and expectations become irrelevant: Since 2000, 52% of the Fortune 500 companies are no longer on the list.</a:t>
            </a:r>
            <a:endParaRPr lang="en-US" sz="4000" kern="1200" baseline="0" dirty="0">
              <a:solidFill>
                <a:schemeClr val="tx1"/>
              </a:solidFill>
              <a:effectLst/>
              <a:latin typeface="Arial" panose="020B0604020202020204" pitchFamily="34" charset="0"/>
              <a:ea typeface="Roboto" panose="02000000000000000000" pitchFamily="2" charset="0"/>
              <a:cs typeface="Arial" panose="020B0604020202020204" pitchFamily="34" charset="0"/>
            </a:endParaRPr>
          </a:p>
          <a:p>
            <a:pPr marL="0" indent="0">
              <a:buFont typeface="+mj-lt"/>
              <a:buNone/>
            </a:pPr>
            <a:endParaRPr lang="en-US" sz="4000" kern="1200" baseline="0" dirty="0">
              <a:solidFill>
                <a:schemeClr val="tx1"/>
              </a:solidFill>
              <a:effectLst/>
              <a:latin typeface="Arial" panose="020B0604020202020204" pitchFamily="34" charset="0"/>
              <a:cs typeface="Arial" panose="020B0604020202020204" pitchFamily="34" charset="0"/>
            </a:endParaRPr>
          </a:p>
          <a:p>
            <a:pPr marL="0" indent="0">
              <a:buFont typeface="+mj-lt"/>
              <a:buNone/>
            </a:pPr>
            <a:endParaRPr lang="en-US" sz="4000" kern="1200" baseline="0" dirty="0">
              <a:solidFill>
                <a:schemeClr val="tx1"/>
              </a:solidFill>
              <a:effectLst/>
              <a:latin typeface="Arial" panose="020B0604020202020204" pitchFamily="34" charset="0"/>
              <a:cs typeface="Arial" panose="020B0604020202020204" pitchFamily="34" charset="0"/>
            </a:endParaRPr>
          </a:p>
          <a:p>
            <a:pPr marL="0" indent="0">
              <a:buFont typeface="+mj-lt"/>
              <a:buNone/>
            </a:pPr>
            <a:r>
              <a:rPr lang="en-US" dirty="0"/>
              <a:t>Analytics</a:t>
            </a:r>
            <a:r>
              <a:rPr lang="en-US" baseline="0" dirty="0"/>
              <a:t> and AI are today’s driving forces of disruption and shake up all businesses:</a:t>
            </a:r>
          </a:p>
          <a:p>
            <a:pPr marL="0" indent="0">
              <a:buFont typeface="+mj-lt"/>
              <a:buNone/>
            </a:pPr>
            <a:endParaRPr lang="en-US" baseline="0" dirty="0"/>
          </a:p>
          <a:p>
            <a:pPr marL="228600" indent="-228600">
              <a:buFont typeface="+mj-lt"/>
              <a:buAutoNum type="arabicPeriod"/>
            </a:pPr>
            <a:r>
              <a:rPr lang="en-US" dirty="0"/>
              <a:t>By creating new markets, channels, and customer value propositions </a:t>
            </a:r>
            <a:r>
              <a:rPr lang="en-US" i="1" dirty="0"/>
              <a:t>based on different commercial structures, pricing models, and customer interactions</a:t>
            </a:r>
            <a:r>
              <a:rPr lang="en-US" dirty="0"/>
              <a:t>. (?)</a:t>
            </a:r>
            <a:r>
              <a:rPr lang="en-US" baseline="0" dirty="0"/>
              <a:t> </a:t>
            </a:r>
            <a:r>
              <a:rPr lang="en-US" i="1" baseline="0" dirty="0"/>
              <a:t>.</a:t>
            </a:r>
            <a:endParaRPr lang="en-US" i="1" dirty="0"/>
          </a:p>
          <a:p>
            <a:pPr marL="228600" indent="-228600">
              <a:buFont typeface="+mj-lt"/>
              <a:buAutoNum type="arabicPeriod"/>
            </a:pPr>
            <a:r>
              <a:rPr lang="en-US" dirty="0"/>
              <a:t>By applying digital tools to create an intelligent enterprise capable of making better decisions, in real time, at scale, across the business.</a:t>
            </a:r>
          </a:p>
          <a:p>
            <a:pPr marL="228600" indent="-228600">
              <a:buFont typeface="+mj-lt"/>
              <a:buAutoNum type="arabicPeriod"/>
            </a:pPr>
            <a:r>
              <a:rPr lang="en-US" dirty="0"/>
              <a:t>By</a:t>
            </a:r>
            <a:r>
              <a:rPr lang="en-US" baseline="0" dirty="0"/>
              <a:t> blurring </a:t>
            </a:r>
            <a:r>
              <a:rPr lang="en-US" dirty="0"/>
              <a:t>industry boundaries, </a:t>
            </a:r>
            <a:r>
              <a:rPr lang="en-US" i="1" dirty="0"/>
              <a:t>disrupting the historical basis of competitive advantage, and leveraging</a:t>
            </a:r>
            <a:r>
              <a:rPr lang="en-US" i="1" baseline="0" dirty="0"/>
              <a:t> </a:t>
            </a:r>
            <a:r>
              <a:rPr lang="en-US" i="1" dirty="0"/>
              <a:t>eco-system partners to create new advantages</a:t>
            </a:r>
            <a:r>
              <a:rPr lang="en-US" dirty="0"/>
              <a:t>. (?) </a:t>
            </a:r>
          </a:p>
          <a:p>
            <a:r>
              <a:rPr lang="en-US" sz="4000" kern="1200" dirty="0">
                <a:solidFill>
                  <a:schemeClr val="tx1"/>
                </a:solidFill>
                <a:effectLst/>
                <a:latin typeface="Arial" panose="020B0604020202020204" pitchFamily="34" charset="0"/>
                <a:ea typeface="Roboto" panose="02000000000000000000" pitchFamily="2" charset="0"/>
                <a:cs typeface="Arial" panose="020B0604020202020204" pitchFamily="34" charset="0"/>
              </a:rPr>
              <a:t> </a:t>
            </a:r>
          </a:p>
          <a:p>
            <a:r>
              <a:rPr lang="en-US" sz="4000" kern="1200" dirty="0">
                <a:solidFill>
                  <a:schemeClr val="tx1"/>
                </a:solidFill>
                <a:effectLst/>
                <a:latin typeface="Arial" panose="020B0604020202020204" pitchFamily="34" charset="0"/>
                <a:ea typeface="Roboto" panose="02000000000000000000" pitchFamily="2" charset="0"/>
                <a:cs typeface="Arial" panose="020B0604020202020204" pitchFamily="34" charset="0"/>
              </a:rPr>
              <a:t>And because of </a:t>
            </a:r>
            <a:r>
              <a:rPr lang="en-US" sz="4000" i="1" kern="1200" dirty="0">
                <a:solidFill>
                  <a:schemeClr val="tx1"/>
                </a:solidFill>
                <a:effectLst/>
                <a:latin typeface="Arial" panose="020B0604020202020204" pitchFamily="34" charset="0"/>
                <a:ea typeface="Roboto" panose="02000000000000000000" pitchFamily="2" charset="0"/>
                <a:cs typeface="Arial" panose="020B0604020202020204" pitchFamily="34" charset="0"/>
              </a:rPr>
              <a:t>enhanced technology (? Data analytics? )</a:t>
            </a:r>
            <a:r>
              <a:rPr lang="en-US" sz="4000" kern="1200" dirty="0">
                <a:solidFill>
                  <a:schemeClr val="tx1"/>
                </a:solidFill>
                <a:effectLst/>
                <a:latin typeface="Arial" panose="020B0604020202020204" pitchFamily="34" charset="0"/>
                <a:ea typeface="Roboto" panose="02000000000000000000" pitchFamily="2" charset="0"/>
                <a:cs typeface="Arial" panose="020B0604020202020204" pitchFamily="34" charset="0"/>
              </a:rPr>
              <a:t>, disruption can </a:t>
            </a:r>
            <a:r>
              <a:rPr lang="en-US" sz="4000" i="1" kern="1200" dirty="0">
                <a:solidFill>
                  <a:schemeClr val="tx1"/>
                </a:solidFill>
                <a:effectLst/>
                <a:latin typeface="Arial" panose="020B0604020202020204" pitchFamily="34" charset="0"/>
                <a:ea typeface="Roboto" panose="02000000000000000000" pitchFamily="2" charset="0"/>
                <a:cs typeface="Arial" panose="020B0604020202020204" pitchFamily="34" charset="0"/>
              </a:rPr>
              <a:t>come from anywhere, at any time, in any form</a:t>
            </a:r>
            <a:r>
              <a:rPr lang="en-US" sz="4000" i="0" kern="1200" dirty="0">
                <a:solidFill>
                  <a:schemeClr val="tx1"/>
                </a:solidFill>
                <a:effectLst/>
                <a:latin typeface="Arial" panose="020B0604020202020204" pitchFamily="34" charset="0"/>
                <a:ea typeface="Roboto" panose="02000000000000000000" pitchFamily="2" charset="0"/>
                <a:cs typeface="Arial" panose="020B0604020202020204" pitchFamily="34" charset="0"/>
              </a:rPr>
              <a:t>. [</a:t>
            </a:r>
            <a:r>
              <a:rPr lang="en-US" sz="4000" i="1" kern="1200" dirty="0">
                <a:solidFill>
                  <a:schemeClr val="tx1"/>
                </a:solidFill>
                <a:effectLst/>
                <a:latin typeface="Arial" panose="020B0604020202020204" pitchFamily="34" charset="0"/>
                <a:ea typeface="Roboto" panose="02000000000000000000" pitchFamily="2" charset="0"/>
                <a:cs typeface="Arial" panose="020B0604020202020204" pitchFamily="34" charset="0"/>
              </a:rPr>
              <a:t>Seems a bit repetitive. I suggest we remove</a:t>
            </a:r>
            <a:r>
              <a:rPr lang="en-US" sz="4000" i="1" kern="1200" baseline="0" dirty="0">
                <a:solidFill>
                  <a:schemeClr val="tx1"/>
                </a:solidFill>
                <a:effectLst/>
                <a:latin typeface="Arial" panose="020B0604020202020204" pitchFamily="34" charset="0"/>
                <a:ea typeface="Roboto" panose="02000000000000000000" pitchFamily="2" charset="0"/>
                <a:cs typeface="Arial" panose="020B0604020202020204" pitchFamily="34" charset="0"/>
              </a:rPr>
              <a:t> unless there is something new we’d like to say about data analytics and disruption.</a:t>
            </a:r>
            <a:r>
              <a:rPr lang="en-US" sz="4000" i="0" kern="1200" baseline="0" dirty="0">
                <a:solidFill>
                  <a:schemeClr val="tx1"/>
                </a:solidFill>
                <a:effectLst/>
                <a:latin typeface="Arial" panose="020B0604020202020204" pitchFamily="34" charset="0"/>
                <a:ea typeface="Roboto" panose="02000000000000000000" pitchFamily="2" charset="0"/>
                <a:cs typeface="Arial" panose="020B0604020202020204" pitchFamily="34" charset="0"/>
              </a:rPr>
              <a:t>]</a:t>
            </a:r>
            <a:r>
              <a:rPr lang="en-US" sz="4000" i="0" kern="1200" dirty="0">
                <a:solidFill>
                  <a:schemeClr val="tx1"/>
                </a:solidFill>
                <a:effectLst/>
                <a:latin typeface="Arial" panose="020B0604020202020204" pitchFamily="34" charset="0"/>
                <a:ea typeface="Roboto" panose="02000000000000000000" pitchFamily="2" charset="0"/>
                <a:cs typeface="Arial" panose="020B0604020202020204" pitchFamily="34" charset="0"/>
              </a:rPr>
              <a:t> </a:t>
            </a:r>
          </a:p>
          <a:p>
            <a:endParaRPr lang="en-US" sz="4000" kern="1200" dirty="0">
              <a:solidFill>
                <a:srgbClr val="FF0000"/>
              </a:solidFill>
              <a:effectLst/>
              <a:latin typeface="Arial" panose="020B0604020202020204" pitchFamily="34" charset="0"/>
              <a:ea typeface="Roboto" panose="02000000000000000000" pitchFamily="2" charset="0"/>
              <a:cs typeface="Arial" panose="020B0604020202020204" pitchFamily="34" charset="0"/>
            </a:endParaRPr>
          </a:p>
          <a:p>
            <a:r>
              <a:rPr lang="en-US" sz="4000" kern="1200" dirty="0">
                <a:solidFill>
                  <a:srgbClr val="FF0000"/>
                </a:solidFill>
                <a:effectLst/>
                <a:latin typeface="Arial" panose="020B0604020202020204" pitchFamily="34" charset="0"/>
                <a:ea typeface="Roboto" panose="02000000000000000000" pitchFamily="2" charset="0"/>
                <a:cs typeface="Arial" panose="020B0604020202020204" pitchFamily="34" charset="0"/>
              </a:rPr>
              <a:t>[</a:t>
            </a:r>
            <a:r>
              <a:rPr lang="en-US" sz="4000" i="1" kern="1200" dirty="0">
                <a:solidFill>
                  <a:srgbClr val="FF0000"/>
                </a:solidFill>
                <a:effectLst/>
                <a:latin typeface="Arial" panose="020B0604020202020204" pitchFamily="34" charset="0"/>
                <a:ea typeface="Roboto" panose="02000000000000000000" pitchFamily="2" charset="0"/>
                <a:cs typeface="Arial" panose="020B0604020202020204" pitchFamily="34" charset="0"/>
              </a:rPr>
              <a:t>Overall,</a:t>
            </a:r>
            <a:r>
              <a:rPr lang="en-US" sz="4000" i="1" kern="1200" baseline="0" dirty="0">
                <a:solidFill>
                  <a:srgbClr val="FF0000"/>
                </a:solidFill>
                <a:effectLst/>
                <a:latin typeface="Arial" panose="020B0604020202020204" pitchFamily="34" charset="0"/>
                <a:ea typeface="Roboto" panose="02000000000000000000" pitchFamily="2" charset="0"/>
                <a:cs typeface="Arial" panose="020B0604020202020204" pitchFamily="34" charset="0"/>
              </a:rPr>
              <a:t> the three points (above) are a bit vague. I think I broadly understand what is trying to be said but am not quite sure... Is there a way to simplify it? Happy to hop on a call to talk through the above points and edit together!</a:t>
            </a:r>
            <a:r>
              <a:rPr lang="en-US" sz="4000" kern="1200" baseline="0" dirty="0">
                <a:solidFill>
                  <a:srgbClr val="FF0000"/>
                </a:solidFill>
                <a:effectLst/>
                <a:latin typeface="Arial" panose="020B0604020202020204" pitchFamily="34" charset="0"/>
                <a:ea typeface="Roboto" panose="02000000000000000000" pitchFamily="2" charset="0"/>
                <a:cs typeface="Arial" panose="020B0604020202020204" pitchFamily="34" charset="0"/>
              </a:rPr>
              <a:t>]</a:t>
            </a:r>
          </a:p>
          <a:p>
            <a:endParaRPr lang="en-US" sz="4000" kern="1200" baseline="0" dirty="0">
              <a:solidFill>
                <a:srgbClr val="FF0000"/>
              </a:solidFill>
              <a:effectLst/>
              <a:latin typeface="Arial" panose="020B0604020202020204" pitchFamily="34" charset="0"/>
              <a:ea typeface="Roboto" panose="02000000000000000000" pitchFamily="2" charset="0"/>
              <a:cs typeface="Arial" panose="020B0604020202020204" pitchFamily="34" charset="0"/>
            </a:endParaRPr>
          </a:p>
          <a:p>
            <a:endParaRPr lang="en-US" sz="4000" kern="1200" dirty="0">
              <a:solidFill>
                <a:schemeClr val="tx1"/>
              </a:solidFill>
              <a:effectLst/>
              <a:latin typeface="Arial" panose="020B0604020202020204" pitchFamily="34" charset="0"/>
              <a:ea typeface="Roboto" panose="02000000000000000000" pitchFamily="2" charset="0"/>
              <a:cs typeface="Arial" panose="020B0604020202020204" pitchFamily="34" charset="0"/>
            </a:endParaRPr>
          </a:p>
          <a:p>
            <a:r>
              <a:rPr lang="en-US" sz="4800" kern="1200" dirty="0">
                <a:solidFill>
                  <a:schemeClr val="tx1"/>
                </a:solidFill>
                <a:effectLst/>
                <a:latin typeface="Arial" panose="020B0604020202020204" pitchFamily="34" charset="0"/>
                <a:ea typeface="Roboto" panose="02000000000000000000" pitchFamily="2" charset="0"/>
                <a:cs typeface="Arial" panose="020B0604020202020204" pitchFamily="34" charset="0"/>
              </a:rPr>
              <a:t>Additional points:</a:t>
            </a:r>
          </a:p>
          <a:p>
            <a:r>
              <a:rPr lang="en-US" sz="4800" kern="1200" dirty="0">
                <a:solidFill>
                  <a:schemeClr val="tx1"/>
                </a:solidFill>
                <a:effectLst/>
                <a:latin typeface="Arial" panose="020B0604020202020204" pitchFamily="34" charset="0"/>
                <a:ea typeface="Roboto" panose="02000000000000000000" pitchFamily="2" charset="0"/>
                <a:cs typeface="Arial" panose="020B0604020202020204" pitchFamily="34" charset="0"/>
              </a:rPr>
              <a:t> </a:t>
            </a:r>
          </a:p>
          <a:p>
            <a:r>
              <a:rPr lang="en-US" sz="4800" kern="1200" dirty="0">
                <a:solidFill>
                  <a:schemeClr val="tx1"/>
                </a:solidFill>
                <a:effectLst/>
                <a:latin typeface="Arial" panose="020B0604020202020204" pitchFamily="34" charset="0"/>
                <a:ea typeface="Roboto" panose="02000000000000000000" pitchFamily="2" charset="0"/>
                <a:cs typeface="Arial" panose="020B0604020202020204" pitchFamily="34" charset="0"/>
              </a:rPr>
              <a:t>74% of industry executives surveyed for the Accenture Technology Vision 2017 said that their organization is entering entirely new digital industries, some of which have yet to be defined.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4800" b="1" dirty="0"/>
              <a:t>By 2020, 1.7 megabytes of new information will be created, every second, for every human being</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4800" b="1" dirty="0"/>
              <a:t>70-85% of enterprises’ data remains trapped and unused.</a:t>
            </a:r>
            <a:endParaRPr lang="en-US" sz="4800" b="1"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4800" b="1" dirty="0"/>
          </a:p>
          <a:p>
            <a:endParaRPr lang="en-US" sz="4800" kern="1200" dirty="0">
              <a:solidFill>
                <a:schemeClr val="tx1"/>
              </a:solidFill>
              <a:effectLst/>
              <a:latin typeface="Arial" panose="020B0604020202020204" pitchFamily="34" charset="0"/>
              <a:ea typeface="Roboto" panose="02000000000000000000" pitchFamily="2" charset="0"/>
              <a:cs typeface="Arial" panose="020B0604020202020204" pitchFamily="34" charset="0"/>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08804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2800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7226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companies tend</a:t>
            </a:r>
            <a:r>
              <a:rPr lang="en-US" baseline="0" dirty="0"/>
              <a:t> to think transformation is all about scaling your business, adding new offerings for clients – but often they are overlooking what’s already there – the trapped value that exists </a:t>
            </a:r>
            <a:r>
              <a:rPr lang="mr-IN" baseline="0" dirty="0"/>
              <a:t>–</a:t>
            </a:r>
            <a:r>
              <a:rPr lang="en-US" baseline="0" dirty="0"/>
              <a:t> from data, from creating new efficiencies in operations through the power of intelligence.  Unlocking this trapped value can open up capital to invest in the new.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0" b="0" u="none" kern="1200" baseline="0" dirty="0">
              <a:solidFill>
                <a:schemeClr val="tx1"/>
              </a:solidFill>
              <a:effectLst/>
              <a:latin typeface="Arial" panose="020B0604020202020204" pitchFamily="34" charset="0"/>
              <a:ea typeface="Roboto" panose="02000000000000000000" pitchFamily="2"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kern="1200" dirty="0">
                <a:solidFill>
                  <a:schemeClr val="tx1"/>
                </a:solidFill>
                <a:effectLst/>
                <a:latin typeface="Arial" panose="020B0604020202020204" pitchFamily="34" charset="0"/>
                <a:ea typeface="Roboto" panose="02000000000000000000" pitchFamily="2" charset="0"/>
                <a:cs typeface="Arial" panose="020B0604020202020204" pitchFamily="34" charset="0"/>
              </a:rPr>
              <a:t>The majority of our clients have a strongly entrenched business model which they have to protect, and at the same time they have to start investing in the new. To free up capital and pivot to the new, businesses must unlock the trapped value in their current legacy systems and processes. And like we said, unlocking this value requires more than a digital strategy; it requires being digital at the core.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0" kern="1200" dirty="0">
              <a:solidFill>
                <a:schemeClr val="tx1"/>
              </a:solidFill>
              <a:effectLst/>
              <a:latin typeface="Arial" panose="020B0604020202020204" pitchFamily="34" charset="0"/>
              <a:ea typeface="Roboto" panose="02000000000000000000" pitchFamily="2"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kern="1200" dirty="0">
                <a:solidFill>
                  <a:schemeClr val="tx1"/>
                </a:solidFill>
                <a:effectLst/>
                <a:latin typeface="Arial" panose="020B0604020202020204" pitchFamily="34" charset="0"/>
                <a:ea typeface="Roboto" panose="02000000000000000000" pitchFamily="2" charset="0"/>
                <a:cs typeface="Arial" panose="020B0604020202020204" pitchFamily="34" charset="0"/>
              </a:rPr>
              <a:t>Innovations in analytics and technology have the power to open an abundance of economic possibilities that were previously hidden or unreachable</a:t>
            </a:r>
            <a:r>
              <a:rPr lang="en-US" sz="4000" kern="1200" baseline="0" dirty="0">
                <a:solidFill>
                  <a:schemeClr val="tx1"/>
                </a:solidFill>
                <a:effectLst/>
                <a:latin typeface="Arial" panose="020B0604020202020204" pitchFamily="34" charset="0"/>
                <a:ea typeface="Roboto" panose="02000000000000000000" pitchFamily="2" charset="0"/>
                <a:cs typeface="Arial" panose="020B0604020202020204" pitchFamily="34" charset="0"/>
              </a:rPr>
              <a:t> </a:t>
            </a:r>
            <a:r>
              <a:rPr lang="en-US" sz="4000" kern="1200" dirty="0">
                <a:solidFill>
                  <a:schemeClr val="tx1"/>
                </a:solidFill>
                <a:effectLst/>
                <a:latin typeface="Arial" panose="020B0604020202020204" pitchFamily="34" charset="0"/>
                <a:ea typeface="Roboto" panose="02000000000000000000" pitchFamily="2" charset="0"/>
                <a:cs typeface="Arial" panose="020B0604020202020204" pitchFamily="34" charset="0"/>
              </a:rPr>
              <a:t>in our clients’ legacy business,</a:t>
            </a:r>
            <a:r>
              <a:rPr lang="en-US" sz="4000" kern="1200" baseline="0" dirty="0">
                <a:solidFill>
                  <a:schemeClr val="tx1"/>
                </a:solidFill>
                <a:effectLst/>
                <a:latin typeface="Arial" panose="020B0604020202020204" pitchFamily="34" charset="0"/>
                <a:ea typeface="Roboto" panose="02000000000000000000" pitchFamily="2" charset="0"/>
                <a:cs typeface="Arial" panose="020B0604020202020204" pitchFamily="34" charset="0"/>
              </a:rPr>
              <a:t> </a:t>
            </a:r>
            <a:r>
              <a:rPr lang="en-US" sz="4000" kern="1200" dirty="0">
                <a:solidFill>
                  <a:schemeClr val="tx1"/>
                </a:solidFill>
                <a:effectLst/>
                <a:latin typeface="Arial" panose="020B0604020202020204" pitchFamily="34" charset="0"/>
                <a:ea typeface="Roboto" panose="02000000000000000000" pitchFamily="2" charset="0"/>
                <a:cs typeface="Arial" panose="020B0604020202020204" pitchFamily="34" charset="0"/>
              </a:rPr>
              <a:t>while helping them create new data driven business opportunities to take advantage of new markets.</a:t>
            </a:r>
            <a:r>
              <a:rPr lang="en-US" dirty="0">
                <a:effectLst/>
              </a:rPr>
              <a:t> </a:t>
            </a:r>
            <a:r>
              <a:rPr lang="en-US" sz="4000" kern="1200" dirty="0">
                <a:solidFill>
                  <a:schemeClr val="tx1"/>
                </a:solidFill>
                <a:effectLst/>
                <a:latin typeface="Arial" panose="020B0604020202020204" pitchFamily="34" charset="0"/>
                <a:ea typeface="Roboto" panose="02000000000000000000" pitchFamily="2" charset="0"/>
                <a:cs typeface="Arial" panose="020B0604020202020204" pitchFamily="34" charset="0"/>
              </a:rPr>
              <a:t> </a:t>
            </a:r>
            <a:endParaRPr lang="en-US" dirty="0"/>
          </a:p>
          <a:p>
            <a:endParaRPr lang="en-US" dirty="0"/>
          </a:p>
          <a:p>
            <a:endParaRPr lang="en-US" dirty="0"/>
          </a:p>
          <a:p>
            <a:r>
              <a:rPr lang="en-US" dirty="0"/>
              <a:t>POSSIBLE ADDITION </a:t>
            </a:r>
            <a:r>
              <a:rPr lang="mr-IN" dirty="0"/>
              <a:t>–</a:t>
            </a:r>
            <a:r>
              <a:rPr lang="en-US" dirty="0"/>
              <a:t> While many CDO’s/CAO’s struggle to demonstrate ROI on analytics investments</a:t>
            </a:r>
            <a:r>
              <a:rPr lang="en-US" baseline="0" dirty="0"/>
              <a:t>, unlocking this trapped value consistently demonstrates high return</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013230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0469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8391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884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1935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pPr/>
              <a:t>12</a:t>
            </a:fld>
            <a:endParaRPr lang="en-US"/>
          </a:p>
        </p:txBody>
      </p:sp>
    </p:spTree>
    <p:extLst>
      <p:ext uri="{BB962C8B-B14F-4D97-AF65-F5344CB8AC3E}">
        <p14:creationId xmlns:p14="http://schemas.microsoft.com/office/powerpoint/2010/main" val="2232579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pPr/>
              <a:t>13</a:t>
            </a:fld>
            <a:endParaRPr lang="en-US"/>
          </a:p>
        </p:txBody>
      </p:sp>
    </p:spTree>
    <p:extLst>
      <p:ext uri="{BB962C8B-B14F-4D97-AF65-F5344CB8AC3E}">
        <p14:creationId xmlns:p14="http://schemas.microsoft.com/office/powerpoint/2010/main" val="3994595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pPr/>
              <a:t>14</a:t>
            </a:fld>
            <a:endParaRPr lang="en-US"/>
          </a:p>
        </p:txBody>
      </p:sp>
    </p:spTree>
    <p:extLst>
      <p:ext uri="{BB962C8B-B14F-4D97-AF65-F5344CB8AC3E}">
        <p14:creationId xmlns:p14="http://schemas.microsoft.com/office/powerpoint/2010/main" val="177120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7.xml"/><Relationship Id="rId1" Type="http://schemas.openxmlformats.org/officeDocument/2006/relationships/vmlDrawing" Target="../drawings/vmlDrawing16.vml"/><Relationship Id="rId6" Type="http://schemas.openxmlformats.org/officeDocument/2006/relationships/image" Target="../media/image5.emf"/><Relationship Id="rId5" Type="http://schemas.openxmlformats.org/officeDocument/2006/relationships/oleObject" Target="../embeddings/oleObject7.bin"/><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4.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9.xml"/><Relationship Id="rId1" Type="http://schemas.openxmlformats.org/officeDocument/2006/relationships/vmlDrawing" Target="../drawings/vmlDrawing18.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20.xml"/><Relationship Id="rId1" Type="http://schemas.openxmlformats.org/officeDocument/2006/relationships/vmlDrawing" Target="../drawings/vmlDrawing19.vml"/><Relationship Id="rId5" Type="http://schemas.openxmlformats.org/officeDocument/2006/relationships/image" Target="../media/image2.emf"/><Relationship Id="rId4" Type="http://schemas.openxmlformats.org/officeDocument/2006/relationships/oleObject" Target="../embeddings/oleObject15.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21.xml"/><Relationship Id="rId1" Type="http://schemas.openxmlformats.org/officeDocument/2006/relationships/vmlDrawing" Target="../drawings/vmlDrawing20.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16.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22.xml"/><Relationship Id="rId1" Type="http://schemas.openxmlformats.org/officeDocument/2006/relationships/vmlDrawing" Target="../drawings/vmlDrawing21.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24.xml"/><Relationship Id="rId1" Type="http://schemas.openxmlformats.org/officeDocument/2006/relationships/vmlDrawing" Target="../drawings/vmlDrawing23.vml"/><Relationship Id="rId6" Type="http://schemas.openxmlformats.org/officeDocument/2006/relationships/image" Target="../media/image5.emf"/><Relationship Id="rId5" Type="http://schemas.openxmlformats.org/officeDocument/2006/relationships/oleObject" Target="../embeddings/oleObject13.bin"/><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25.xml"/><Relationship Id="rId1" Type="http://schemas.openxmlformats.org/officeDocument/2006/relationships/vmlDrawing" Target="../drawings/vmlDrawing24.vml"/><Relationship Id="rId5" Type="http://schemas.openxmlformats.org/officeDocument/2006/relationships/image" Target="../media/image4.emf"/><Relationship Id="rId4" Type="http://schemas.openxmlformats.org/officeDocument/2006/relationships/oleObject" Target="../embeddings/oleObject14.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26.xml"/><Relationship Id="rId1" Type="http://schemas.openxmlformats.org/officeDocument/2006/relationships/vmlDrawing" Target="../drawings/vmlDrawing25.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28.xml"/><Relationship Id="rId1" Type="http://schemas.openxmlformats.org/officeDocument/2006/relationships/vmlDrawing" Target="../drawings/vmlDrawing27.vml"/><Relationship Id="rId6" Type="http://schemas.openxmlformats.org/officeDocument/2006/relationships/image" Target="../media/image5.emf"/><Relationship Id="rId5" Type="http://schemas.openxmlformats.org/officeDocument/2006/relationships/oleObject" Target="../embeddings/oleObject13.bin"/><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29.xml"/><Relationship Id="rId1" Type="http://schemas.openxmlformats.org/officeDocument/2006/relationships/vmlDrawing" Target="../drawings/vmlDrawing28.vml"/><Relationship Id="rId5" Type="http://schemas.openxmlformats.org/officeDocument/2006/relationships/image" Target="../media/image4.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30.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32.xml"/><Relationship Id="rId1" Type="http://schemas.openxmlformats.org/officeDocument/2006/relationships/vmlDrawing" Target="../drawings/vmlDrawing31.vml"/><Relationship Id="rId5" Type="http://schemas.openxmlformats.org/officeDocument/2006/relationships/image" Target="../media/image4.emf"/><Relationship Id="rId4" Type="http://schemas.openxmlformats.org/officeDocument/2006/relationships/oleObject" Target="../embeddings/oleObject19.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34.xml"/><Relationship Id="rId1" Type="http://schemas.openxmlformats.org/officeDocument/2006/relationships/vmlDrawing" Target="../drawings/vmlDrawing33.vml"/><Relationship Id="rId5" Type="http://schemas.openxmlformats.org/officeDocument/2006/relationships/image" Target="../media/image4.emf"/><Relationship Id="rId4" Type="http://schemas.openxmlformats.org/officeDocument/2006/relationships/oleObject" Target="../embeddings/oleObject21.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35.xml"/><Relationship Id="rId1" Type="http://schemas.openxmlformats.org/officeDocument/2006/relationships/vmlDrawing" Target="../drawings/vmlDrawing34.vml"/><Relationship Id="rId5" Type="http://schemas.openxmlformats.org/officeDocument/2006/relationships/image" Target="../media/image2.emf"/><Relationship Id="rId4" Type="http://schemas.openxmlformats.org/officeDocument/2006/relationships/oleObject" Target="../embeddings/oleObject22.bin"/></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36.xml"/><Relationship Id="rId1" Type="http://schemas.openxmlformats.org/officeDocument/2006/relationships/vmlDrawing" Target="../drawings/vmlDrawing35.vml"/><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37.xml"/><Relationship Id="rId1" Type="http://schemas.openxmlformats.org/officeDocument/2006/relationships/vmlDrawing" Target="../drawings/vmlDrawing36.vml"/><Relationship Id="rId5" Type="http://schemas.openxmlformats.org/officeDocument/2006/relationships/image" Target="../media/image2.emf"/><Relationship Id="rId4" Type="http://schemas.openxmlformats.org/officeDocument/2006/relationships/oleObject" Target="../embeddings/oleObject24.bin"/></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38.xml"/><Relationship Id="rId1" Type="http://schemas.openxmlformats.org/officeDocument/2006/relationships/vmlDrawing" Target="../drawings/vmlDrawing37.vml"/><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5.emf"/><Relationship Id="rId5" Type="http://schemas.openxmlformats.org/officeDocument/2006/relationships/oleObject" Target="../embeddings/oleObject7.bin"/><Relationship Id="rId4" Type="http://schemas.openxmlformats.org/officeDocument/2006/relationships/image" Target="../media/image6.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4.emf"/><Relationship Id="rId4" Type="http://schemas.openxmlformats.org/officeDocument/2006/relationships/oleObject" Target="../embeddings/oleObject8.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5.emf"/><Relationship Id="rId5" Type="http://schemas.openxmlformats.org/officeDocument/2006/relationships/oleObject" Target="../embeddings/oleObject13.bin"/><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4.emf"/><Relationship Id="rId4" Type="http://schemas.openxmlformats.org/officeDocument/2006/relationships/oleObject" Target="../embeddings/oleObject14.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0_Blank_White">
    <p:bg>
      <p:bgPr>
        <a:solidFill>
          <a:schemeClr val="bg1"/>
        </a:solidFill>
        <a:effectLst/>
      </p:bgPr>
    </p:bg>
    <p:spTree>
      <p:nvGrpSpPr>
        <p:cNvPr id="1" name=""/>
        <p:cNvGrpSpPr/>
        <p:nvPr/>
      </p:nvGrpSpPr>
      <p:grpSpPr>
        <a:xfrm>
          <a:off x="0" y="0"/>
          <a:ext cx="0" cy="0"/>
          <a:chOff x="0" y="0"/>
          <a:chExt cx="0" cy="0"/>
        </a:xfrm>
      </p:grpSpPr>
      <p:sp>
        <p:nvSpPr>
          <p:cNvPr id="5" name="Inhaltsplatzhalter 13">
            <a:extLst>
              <a:ext uri="{FF2B5EF4-FFF2-40B4-BE49-F238E27FC236}">
                <a16:creationId xmlns:a16="http://schemas.microsoft.com/office/drawing/2014/main" id="{C917331F-791C-438B-8B14-79E10CCC7AEC}"/>
              </a:ext>
            </a:extLst>
          </p:cNvPr>
          <p:cNvSpPr txBox="1">
            <a:spLocks/>
          </p:cNvSpPr>
          <p:nvPr userDrawn="1"/>
        </p:nvSpPr>
        <p:spPr bwMode="auto">
          <a:xfrm>
            <a:off x="11029047" y="6570599"/>
            <a:ext cx="528780" cy="227066"/>
          </a:xfrm>
          <a:prstGeom prst="rect">
            <a:avLst/>
          </a:prstGeom>
        </p:spPr>
        <p:txBody>
          <a:bodyPr lIns="0" tIns="43133"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095542" rtl="0" eaLnBrk="1" fontAlgn="auto" latinLnBrk="0" hangingPunct="1">
              <a:lnSpc>
                <a:spcPct val="100000"/>
              </a:lnSpc>
              <a:spcBef>
                <a:spcPts val="0"/>
              </a:spcBef>
              <a:spcAft>
                <a:spcPts val="0"/>
              </a:spcAft>
              <a:buClrTx/>
              <a:buSzTx/>
              <a:buFontTx/>
              <a:buNone/>
              <a:tabLst/>
              <a:defRPr/>
            </a:pPr>
            <a:fld id="{EB578BD5-E3A8-4354-91BC-79CE4598B8D1}" type="slidenum">
              <a:rPr kumimoji="0" lang="en-US" sz="1003" b="0" i="0" u="none" strike="noStrike" kern="1200" cap="none" spc="0" normalizeH="0" baseline="0" noProof="0" smtClean="0">
                <a:ln>
                  <a:noFill/>
                </a:ln>
                <a:solidFill>
                  <a:prstClr val="black"/>
                </a:solidFill>
                <a:effectLst/>
                <a:uLnTx/>
                <a:uFillTx/>
                <a:latin typeface="+mn-lt"/>
                <a:ea typeface="+mn-ea"/>
                <a:cs typeface="Arial" pitchFamily="34" charset="0"/>
              </a:rPr>
              <a:pPr marL="0" marR="0" lvl="0" indent="0" algn="r" defTabSz="1095542" rtl="0" eaLnBrk="1" fontAlgn="auto" latinLnBrk="0" hangingPunct="1">
                <a:lnSpc>
                  <a:spcPct val="100000"/>
                </a:lnSpc>
                <a:spcBef>
                  <a:spcPts val="0"/>
                </a:spcBef>
                <a:spcAft>
                  <a:spcPts val="0"/>
                </a:spcAft>
                <a:buClrTx/>
                <a:buSzTx/>
                <a:buFontTx/>
                <a:buNone/>
                <a:tabLst/>
                <a:defRPr/>
              </a:pPr>
              <a:t>‹#›</a:t>
            </a:fld>
            <a:endParaRPr kumimoji="0" lang="en-US" sz="1003" b="0" i="0" u="none" strike="noStrike" kern="1200" cap="none" spc="0" normalizeH="0" baseline="0" noProof="0" dirty="0">
              <a:ln>
                <a:noFill/>
              </a:ln>
              <a:solidFill>
                <a:prstClr val="black"/>
              </a:solidFill>
              <a:effectLst/>
              <a:uLnTx/>
              <a:uFillTx/>
              <a:latin typeface="+mn-lt"/>
              <a:ea typeface="+mn-ea"/>
              <a:cs typeface="Arial" pitchFamily="34" charset="0"/>
            </a:endParaRPr>
          </a:p>
        </p:txBody>
      </p:sp>
    </p:spTree>
    <p:extLst>
      <p:ext uri="{BB962C8B-B14F-4D97-AF65-F5344CB8AC3E}">
        <p14:creationId xmlns:p14="http://schemas.microsoft.com/office/powerpoint/2010/main" val="3087694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7538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4" name="Text Placeholder 8"/>
          <p:cNvSpPr>
            <a:spLocks noGrp="1"/>
          </p:cNvSpPr>
          <p:nvPr>
            <p:ph type="body" sz="quarter" idx="12"/>
          </p:nvPr>
        </p:nvSpPr>
        <p:spPr>
          <a:xfrm>
            <a:off x="506943" y="1427495"/>
            <a:ext cx="11181822" cy="4669918"/>
          </a:xfrm>
          <a:prstGeom prst="rect">
            <a:avLst/>
          </a:prstGeom>
        </p:spPr>
        <p:txBody>
          <a:bodyPr/>
          <a:lstStyle>
            <a:lvl1pPr marL="0" indent="0">
              <a:buNone/>
              <a:defRPr sz="2666" b="0">
                <a:solidFill>
                  <a:srgbClr val="FFB500"/>
                </a:solidFill>
              </a:defRPr>
            </a:lvl1pPr>
            <a:lvl2pPr>
              <a:defRPr sz="2399"/>
            </a:lvl2pPr>
            <a:lvl3pPr>
              <a:defRPr sz="2132"/>
            </a:lvl3pPr>
            <a:lvl4pPr>
              <a:defRPr sz="1866"/>
            </a:lvl4pPr>
            <a:lvl5pPr>
              <a:defRPr sz="18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506941" y="321808"/>
            <a:ext cx="11181822" cy="839762"/>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340048477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6_Cover">
    <p:bg>
      <p:bgPr>
        <a:blipFill dpi="0" rotWithShape="1">
          <a:blip r:embed="rId4"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1638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9"/>
                        <a:ext cx="1586" cy="1587"/>
                      </a:xfrm>
                      <a:prstGeom prst="rect">
                        <a:avLst/>
                      </a:prstGeom>
                    </p:spPr>
                  </p:pic>
                </p:oleObj>
              </mc:Fallback>
            </mc:AlternateContent>
          </a:graphicData>
        </a:graphic>
      </p:graphicFrame>
      <p:sp>
        <p:nvSpPr>
          <p:cNvPr id="13" name="Gleichschenkliges Dreieck 1"/>
          <p:cNvSpPr/>
          <p:nvPr userDrawn="1"/>
        </p:nvSpPr>
        <p:spPr>
          <a:xfrm rot="5400000">
            <a:off x="1318420" y="421011"/>
            <a:ext cx="5944366" cy="5725946"/>
          </a:xfrm>
          <a:custGeom>
            <a:avLst/>
            <a:gdLst/>
            <a:ahLst/>
            <a:cxnLst/>
            <a:rect l="l" t="t" r="r" b="b"/>
            <a:pathLst>
              <a:path w="5942990" h="5728183">
                <a:moveTo>
                  <a:pt x="0" y="5728183"/>
                </a:moveTo>
                <a:lnTo>
                  <a:pt x="2319587" y="0"/>
                </a:lnTo>
                <a:lnTo>
                  <a:pt x="3623403" y="0"/>
                </a:lnTo>
                <a:lnTo>
                  <a:pt x="5942990" y="5728183"/>
                </a:lnTo>
                <a:lnTo>
                  <a:pt x="4639593" y="5728183"/>
                </a:lnTo>
                <a:lnTo>
                  <a:pt x="2971047" y="1607735"/>
                </a:lnTo>
                <a:lnTo>
                  <a:pt x="1302500" y="5728183"/>
                </a:lnTo>
                <a:close/>
              </a:path>
            </a:pathLst>
          </a:custGeom>
          <a:gradFill>
            <a:gsLst>
              <a:gs pos="0">
                <a:schemeClr val="bg1">
                  <a:alpha val="55000"/>
                </a:schemeClr>
              </a:gs>
              <a:gs pos="100000">
                <a:schemeClr val="tx2"/>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en-US" sz="1799" dirty="0">
              <a:solidFill>
                <a:srgbClr val="FFFFFF"/>
              </a:solidFill>
            </a:endParaRPr>
          </a:p>
        </p:txBody>
      </p:sp>
      <p:sp>
        <p:nvSpPr>
          <p:cNvPr id="19" name="Ellipse 16"/>
          <p:cNvSpPr/>
          <p:nvPr/>
        </p:nvSpPr>
        <p:spPr>
          <a:xfrm>
            <a:off x="7618315" y="2087165"/>
            <a:ext cx="587738" cy="588104"/>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grpSp>
        <p:nvGrpSpPr>
          <p:cNvPr id="21" name="Gruppieren 51"/>
          <p:cNvGrpSpPr/>
          <p:nvPr/>
        </p:nvGrpSpPr>
        <p:grpSpPr>
          <a:xfrm>
            <a:off x="7764704" y="2254994"/>
            <a:ext cx="294961" cy="252446"/>
            <a:chOff x="7767738" y="2254472"/>
            <a:chExt cx="295076" cy="252388"/>
          </a:xfrm>
          <a:solidFill>
            <a:schemeClr val="bg1">
              <a:lumMod val="50000"/>
            </a:schemeClr>
          </a:solidFill>
        </p:grpSpPr>
        <p:sp>
          <p:nvSpPr>
            <p:cNvPr id="22" name="Freeform 430"/>
            <p:cNvSpPr>
              <a:spLocks/>
            </p:cNvSpPr>
            <p:nvPr/>
          </p:nvSpPr>
          <p:spPr bwMode="auto">
            <a:xfrm>
              <a:off x="7767738" y="2365458"/>
              <a:ext cx="295076" cy="141402"/>
            </a:xfrm>
            <a:custGeom>
              <a:avLst/>
              <a:gdLst>
                <a:gd name="T0" fmla="*/ 234 w 234"/>
                <a:gd name="T1" fmla="*/ 0 h 112"/>
                <a:gd name="T2" fmla="*/ 233 w 234"/>
                <a:gd name="T3" fmla="*/ 1 h 112"/>
                <a:gd name="T4" fmla="*/ 215 w 234"/>
                <a:gd name="T5" fmla="*/ 10 h 112"/>
                <a:gd name="T6" fmla="*/ 152 w 234"/>
                <a:gd name="T7" fmla="*/ 31 h 112"/>
                <a:gd name="T8" fmla="*/ 150 w 234"/>
                <a:gd name="T9" fmla="*/ 34 h 112"/>
                <a:gd name="T10" fmla="*/ 150 w 234"/>
                <a:gd name="T11" fmla="*/ 45 h 112"/>
                <a:gd name="T12" fmla="*/ 144 w 234"/>
                <a:gd name="T13" fmla="*/ 51 h 112"/>
                <a:gd name="T14" fmla="*/ 94 w 234"/>
                <a:gd name="T15" fmla="*/ 51 h 112"/>
                <a:gd name="T16" fmla="*/ 87 w 234"/>
                <a:gd name="T17" fmla="*/ 45 h 112"/>
                <a:gd name="T18" fmla="*/ 87 w 234"/>
                <a:gd name="T19" fmla="*/ 34 h 112"/>
                <a:gd name="T20" fmla="*/ 85 w 234"/>
                <a:gd name="T21" fmla="*/ 32 h 112"/>
                <a:gd name="T22" fmla="*/ 79 w 234"/>
                <a:gd name="T23" fmla="*/ 30 h 112"/>
                <a:gd name="T24" fmla="*/ 1 w 234"/>
                <a:gd name="T25" fmla="*/ 0 h 112"/>
                <a:gd name="T26" fmla="*/ 0 w 234"/>
                <a:gd name="T27" fmla="*/ 0 h 112"/>
                <a:gd name="T28" fmla="*/ 0 w 234"/>
                <a:gd name="T29" fmla="*/ 2 h 112"/>
                <a:gd name="T30" fmla="*/ 0 w 234"/>
                <a:gd name="T31" fmla="*/ 96 h 112"/>
                <a:gd name="T32" fmla="*/ 16 w 234"/>
                <a:gd name="T33" fmla="*/ 112 h 112"/>
                <a:gd name="T34" fmla="*/ 218 w 234"/>
                <a:gd name="T35" fmla="*/ 112 h 112"/>
                <a:gd name="T36" fmla="*/ 234 w 234"/>
                <a:gd name="T37" fmla="*/ 96 h 112"/>
                <a:gd name="T38" fmla="*/ 234 w 234"/>
                <a:gd name="T39" fmla="*/ 3 h 112"/>
                <a:gd name="T40" fmla="*/ 234 w 234"/>
                <a:gd name="T41"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4" h="112">
                  <a:moveTo>
                    <a:pt x="234" y="0"/>
                  </a:moveTo>
                  <a:cubicBezTo>
                    <a:pt x="234" y="0"/>
                    <a:pt x="233" y="0"/>
                    <a:pt x="233" y="1"/>
                  </a:cubicBezTo>
                  <a:cubicBezTo>
                    <a:pt x="227" y="4"/>
                    <a:pt x="221" y="7"/>
                    <a:pt x="215" y="10"/>
                  </a:cubicBezTo>
                  <a:cubicBezTo>
                    <a:pt x="194" y="19"/>
                    <a:pt x="174" y="26"/>
                    <a:pt x="152" y="31"/>
                  </a:cubicBezTo>
                  <a:cubicBezTo>
                    <a:pt x="151" y="32"/>
                    <a:pt x="150" y="32"/>
                    <a:pt x="150" y="34"/>
                  </a:cubicBezTo>
                  <a:cubicBezTo>
                    <a:pt x="150" y="38"/>
                    <a:pt x="150" y="41"/>
                    <a:pt x="150" y="45"/>
                  </a:cubicBezTo>
                  <a:cubicBezTo>
                    <a:pt x="150" y="49"/>
                    <a:pt x="148" y="51"/>
                    <a:pt x="144" y="51"/>
                  </a:cubicBezTo>
                  <a:cubicBezTo>
                    <a:pt x="127" y="51"/>
                    <a:pt x="110" y="51"/>
                    <a:pt x="94" y="51"/>
                  </a:cubicBezTo>
                  <a:cubicBezTo>
                    <a:pt x="89" y="51"/>
                    <a:pt x="87" y="49"/>
                    <a:pt x="87" y="45"/>
                  </a:cubicBezTo>
                  <a:cubicBezTo>
                    <a:pt x="87" y="41"/>
                    <a:pt x="87" y="38"/>
                    <a:pt x="87" y="34"/>
                  </a:cubicBezTo>
                  <a:cubicBezTo>
                    <a:pt x="87" y="32"/>
                    <a:pt x="86" y="32"/>
                    <a:pt x="85" y="32"/>
                  </a:cubicBezTo>
                  <a:cubicBezTo>
                    <a:pt x="83" y="31"/>
                    <a:pt x="81" y="31"/>
                    <a:pt x="79" y="30"/>
                  </a:cubicBezTo>
                  <a:cubicBezTo>
                    <a:pt x="52" y="23"/>
                    <a:pt x="26" y="14"/>
                    <a:pt x="1" y="0"/>
                  </a:cubicBezTo>
                  <a:cubicBezTo>
                    <a:pt x="1" y="0"/>
                    <a:pt x="1" y="0"/>
                    <a:pt x="0" y="0"/>
                  </a:cubicBezTo>
                  <a:cubicBezTo>
                    <a:pt x="0" y="1"/>
                    <a:pt x="0" y="2"/>
                    <a:pt x="0" y="2"/>
                  </a:cubicBezTo>
                  <a:cubicBezTo>
                    <a:pt x="0" y="34"/>
                    <a:pt x="0" y="65"/>
                    <a:pt x="0" y="96"/>
                  </a:cubicBezTo>
                  <a:cubicBezTo>
                    <a:pt x="0" y="106"/>
                    <a:pt x="6" y="112"/>
                    <a:pt x="16" y="112"/>
                  </a:cubicBezTo>
                  <a:cubicBezTo>
                    <a:pt x="83" y="112"/>
                    <a:pt x="151" y="112"/>
                    <a:pt x="218" y="112"/>
                  </a:cubicBezTo>
                  <a:cubicBezTo>
                    <a:pt x="228" y="112"/>
                    <a:pt x="234" y="106"/>
                    <a:pt x="234" y="96"/>
                  </a:cubicBezTo>
                  <a:cubicBezTo>
                    <a:pt x="234" y="65"/>
                    <a:pt x="234" y="34"/>
                    <a:pt x="234" y="3"/>
                  </a:cubicBezTo>
                  <a:cubicBezTo>
                    <a:pt x="234" y="2"/>
                    <a:pt x="234" y="1"/>
                    <a:pt x="234" y="0"/>
                  </a:cubicBezTo>
                  <a:close/>
                </a:path>
              </a:pathLst>
            </a:cu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23" name="Freeform 431"/>
            <p:cNvSpPr>
              <a:spLocks noEditPoints="1"/>
            </p:cNvSpPr>
            <p:nvPr/>
          </p:nvSpPr>
          <p:spPr bwMode="auto">
            <a:xfrm>
              <a:off x="7767738" y="2254472"/>
              <a:ext cx="295076" cy="141401"/>
            </a:xfrm>
            <a:custGeom>
              <a:avLst/>
              <a:gdLst>
                <a:gd name="T0" fmla="*/ 2 w 234"/>
                <a:gd name="T1" fmla="*/ 78 h 112"/>
                <a:gd name="T2" fmla="*/ 12 w 234"/>
                <a:gd name="T3" fmla="*/ 84 h 112"/>
                <a:gd name="T4" fmla="*/ 68 w 234"/>
                <a:gd name="T5" fmla="*/ 106 h 112"/>
                <a:gd name="T6" fmla="*/ 87 w 234"/>
                <a:gd name="T7" fmla="*/ 112 h 112"/>
                <a:gd name="T8" fmla="*/ 87 w 234"/>
                <a:gd name="T9" fmla="*/ 100 h 112"/>
                <a:gd name="T10" fmla="*/ 94 w 234"/>
                <a:gd name="T11" fmla="*/ 93 h 112"/>
                <a:gd name="T12" fmla="*/ 143 w 234"/>
                <a:gd name="T13" fmla="*/ 93 h 112"/>
                <a:gd name="T14" fmla="*/ 150 w 234"/>
                <a:gd name="T15" fmla="*/ 101 h 112"/>
                <a:gd name="T16" fmla="*/ 150 w 234"/>
                <a:gd name="T17" fmla="*/ 111 h 112"/>
                <a:gd name="T18" fmla="*/ 153 w 234"/>
                <a:gd name="T19" fmla="*/ 111 h 112"/>
                <a:gd name="T20" fmla="*/ 192 w 234"/>
                <a:gd name="T21" fmla="*/ 98 h 112"/>
                <a:gd name="T22" fmla="*/ 233 w 234"/>
                <a:gd name="T23" fmla="*/ 78 h 112"/>
                <a:gd name="T24" fmla="*/ 234 w 234"/>
                <a:gd name="T25" fmla="*/ 75 h 112"/>
                <a:gd name="T26" fmla="*/ 234 w 234"/>
                <a:gd name="T27" fmla="*/ 48 h 112"/>
                <a:gd name="T28" fmla="*/ 219 w 234"/>
                <a:gd name="T29" fmla="*/ 32 h 112"/>
                <a:gd name="T30" fmla="*/ 177 w 234"/>
                <a:gd name="T31" fmla="*/ 32 h 112"/>
                <a:gd name="T32" fmla="*/ 173 w 234"/>
                <a:gd name="T33" fmla="*/ 32 h 112"/>
                <a:gd name="T34" fmla="*/ 173 w 234"/>
                <a:gd name="T35" fmla="*/ 18 h 112"/>
                <a:gd name="T36" fmla="*/ 156 w 234"/>
                <a:gd name="T37" fmla="*/ 0 h 112"/>
                <a:gd name="T38" fmla="*/ 80 w 234"/>
                <a:gd name="T39" fmla="*/ 0 h 112"/>
                <a:gd name="T40" fmla="*/ 62 w 234"/>
                <a:gd name="T41" fmla="*/ 18 h 112"/>
                <a:gd name="T42" fmla="*/ 62 w 234"/>
                <a:gd name="T43" fmla="*/ 32 h 112"/>
                <a:gd name="T44" fmla="*/ 59 w 234"/>
                <a:gd name="T45" fmla="*/ 32 h 112"/>
                <a:gd name="T46" fmla="*/ 16 w 234"/>
                <a:gd name="T47" fmla="*/ 32 h 112"/>
                <a:gd name="T48" fmla="*/ 0 w 234"/>
                <a:gd name="T49" fmla="*/ 48 h 112"/>
                <a:gd name="T50" fmla="*/ 0 w 234"/>
                <a:gd name="T51" fmla="*/ 75 h 112"/>
                <a:gd name="T52" fmla="*/ 2 w 234"/>
                <a:gd name="T53" fmla="*/ 78 h 112"/>
                <a:gd name="T54" fmla="*/ 74 w 234"/>
                <a:gd name="T55" fmla="*/ 18 h 112"/>
                <a:gd name="T56" fmla="*/ 79 w 234"/>
                <a:gd name="T57" fmla="*/ 12 h 112"/>
                <a:gd name="T58" fmla="*/ 116 w 234"/>
                <a:gd name="T59" fmla="*/ 12 h 112"/>
                <a:gd name="T60" fmla="*/ 156 w 234"/>
                <a:gd name="T61" fmla="*/ 12 h 112"/>
                <a:gd name="T62" fmla="*/ 162 w 234"/>
                <a:gd name="T63" fmla="*/ 18 h 112"/>
                <a:gd name="T64" fmla="*/ 162 w 234"/>
                <a:gd name="T65" fmla="*/ 32 h 112"/>
                <a:gd name="T66" fmla="*/ 74 w 234"/>
                <a:gd name="T67" fmla="*/ 32 h 112"/>
                <a:gd name="T68" fmla="*/ 74 w 234"/>
                <a:gd name="T69" fmla="*/ 22 h 112"/>
                <a:gd name="T70" fmla="*/ 74 w 234"/>
                <a:gd name="T71" fmla="*/ 1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4" h="112">
                  <a:moveTo>
                    <a:pt x="2" y="78"/>
                  </a:moveTo>
                  <a:cubicBezTo>
                    <a:pt x="5" y="80"/>
                    <a:pt x="8" y="82"/>
                    <a:pt x="12" y="84"/>
                  </a:cubicBezTo>
                  <a:cubicBezTo>
                    <a:pt x="30" y="93"/>
                    <a:pt x="49" y="100"/>
                    <a:pt x="68" y="106"/>
                  </a:cubicBezTo>
                  <a:cubicBezTo>
                    <a:pt x="74" y="108"/>
                    <a:pt x="80" y="110"/>
                    <a:pt x="87" y="112"/>
                  </a:cubicBezTo>
                  <a:cubicBezTo>
                    <a:pt x="87" y="108"/>
                    <a:pt x="87" y="104"/>
                    <a:pt x="87" y="100"/>
                  </a:cubicBezTo>
                  <a:cubicBezTo>
                    <a:pt x="87" y="95"/>
                    <a:pt x="89" y="93"/>
                    <a:pt x="94" y="93"/>
                  </a:cubicBezTo>
                  <a:cubicBezTo>
                    <a:pt x="110" y="93"/>
                    <a:pt x="127" y="93"/>
                    <a:pt x="143" y="93"/>
                  </a:cubicBezTo>
                  <a:cubicBezTo>
                    <a:pt x="148" y="93"/>
                    <a:pt x="150" y="95"/>
                    <a:pt x="150" y="101"/>
                  </a:cubicBezTo>
                  <a:cubicBezTo>
                    <a:pt x="150" y="104"/>
                    <a:pt x="150" y="107"/>
                    <a:pt x="150" y="111"/>
                  </a:cubicBezTo>
                  <a:cubicBezTo>
                    <a:pt x="151" y="111"/>
                    <a:pt x="152" y="111"/>
                    <a:pt x="153" y="111"/>
                  </a:cubicBezTo>
                  <a:cubicBezTo>
                    <a:pt x="166" y="106"/>
                    <a:pt x="179" y="102"/>
                    <a:pt x="192" y="98"/>
                  </a:cubicBezTo>
                  <a:cubicBezTo>
                    <a:pt x="206" y="92"/>
                    <a:pt x="220" y="86"/>
                    <a:pt x="233" y="78"/>
                  </a:cubicBezTo>
                  <a:cubicBezTo>
                    <a:pt x="234" y="78"/>
                    <a:pt x="234" y="77"/>
                    <a:pt x="234" y="75"/>
                  </a:cubicBezTo>
                  <a:cubicBezTo>
                    <a:pt x="234" y="66"/>
                    <a:pt x="234" y="57"/>
                    <a:pt x="234" y="48"/>
                  </a:cubicBezTo>
                  <a:cubicBezTo>
                    <a:pt x="234" y="39"/>
                    <a:pt x="228" y="32"/>
                    <a:pt x="219" y="32"/>
                  </a:cubicBezTo>
                  <a:cubicBezTo>
                    <a:pt x="205" y="32"/>
                    <a:pt x="191" y="32"/>
                    <a:pt x="177" y="32"/>
                  </a:cubicBezTo>
                  <a:cubicBezTo>
                    <a:pt x="176" y="32"/>
                    <a:pt x="175" y="32"/>
                    <a:pt x="173" y="32"/>
                  </a:cubicBezTo>
                  <a:cubicBezTo>
                    <a:pt x="173" y="27"/>
                    <a:pt x="173" y="23"/>
                    <a:pt x="173" y="18"/>
                  </a:cubicBezTo>
                  <a:cubicBezTo>
                    <a:pt x="173" y="7"/>
                    <a:pt x="167" y="0"/>
                    <a:pt x="156" y="0"/>
                  </a:cubicBezTo>
                  <a:cubicBezTo>
                    <a:pt x="130" y="0"/>
                    <a:pt x="105" y="0"/>
                    <a:pt x="80" y="0"/>
                  </a:cubicBezTo>
                  <a:cubicBezTo>
                    <a:pt x="69" y="0"/>
                    <a:pt x="62" y="7"/>
                    <a:pt x="62" y="18"/>
                  </a:cubicBezTo>
                  <a:cubicBezTo>
                    <a:pt x="62" y="23"/>
                    <a:pt x="62" y="28"/>
                    <a:pt x="62" y="32"/>
                  </a:cubicBezTo>
                  <a:cubicBezTo>
                    <a:pt x="61" y="32"/>
                    <a:pt x="60" y="32"/>
                    <a:pt x="59" y="32"/>
                  </a:cubicBezTo>
                  <a:cubicBezTo>
                    <a:pt x="44" y="32"/>
                    <a:pt x="30" y="32"/>
                    <a:pt x="16" y="32"/>
                  </a:cubicBezTo>
                  <a:cubicBezTo>
                    <a:pt x="6" y="32"/>
                    <a:pt x="0" y="39"/>
                    <a:pt x="0" y="48"/>
                  </a:cubicBezTo>
                  <a:cubicBezTo>
                    <a:pt x="0" y="57"/>
                    <a:pt x="0" y="66"/>
                    <a:pt x="0" y="75"/>
                  </a:cubicBezTo>
                  <a:cubicBezTo>
                    <a:pt x="0" y="77"/>
                    <a:pt x="0" y="77"/>
                    <a:pt x="2" y="78"/>
                  </a:cubicBezTo>
                  <a:close/>
                  <a:moveTo>
                    <a:pt x="74" y="18"/>
                  </a:moveTo>
                  <a:cubicBezTo>
                    <a:pt x="74" y="14"/>
                    <a:pt x="75" y="12"/>
                    <a:pt x="79" y="12"/>
                  </a:cubicBezTo>
                  <a:cubicBezTo>
                    <a:pt x="91" y="12"/>
                    <a:pt x="104" y="12"/>
                    <a:pt x="116" y="12"/>
                  </a:cubicBezTo>
                  <a:cubicBezTo>
                    <a:pt x="129" y="12"/>
                    <a:pt x="143" y="12"/>
                    <a:pt x="156" y="12"/>
                  </a:cubicBezTo>
                  <a:cubicBezTo>
                    <a:pt x="160" y="12"/>
                    <a:pt x="162" y="14"/>
                    <a:pt x="162" y="18"/>
                  </a:cubicBezTo>
                  <a:cubicBezTo>
                    <a:pt x="162" y="23"/>
                    <a:pt x="162" y="27"/>
                    <a:pt x="162" y="32"/>
                  </a:cubicBezTo>
                  <a:cubicBezTo>
                    <a:pt x="132" y="32"/>
                    <a:pt x="103" y="32"/>
                    <a:pt x="74" y="32"/>
                  </a:cubicBezTo>
                  <a:cubicBezTo>
                    <a:pt x="74" y="29"/>
                    <a:pt x="74" y="26"/>
                    <a:pt x="74" y="22"/>
                  </a:cubicBezTo>
                  <a:cubicBezTo>
                    <a:pt x="74" y="21"/>
                    <a:pt x="74" y="19"/>
                    <a:pt x="74" y="18"/>
                  </a:cubicBezTo>
                  <a:close/>
                </a:path>
              </a:pathLst>
            </a:cu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24" name="Freeform 432"/>
            <p:cNvSpPr>
              <a:spLocks/>
            </p:cNvSpPr>
            <p:nvPr/>
          </p:nvSpPr>
          <p:spPr bwMode="auto">
            <a:xfrm>
              <a:off x="7888863" y="2381999"/>
              <a:ext cx="56561" cy="38952"/>
            </a:xfrm>
            <a:custGeom>
              <a:avLst/>
              <a:gdLst>
                <a:gd name="T0" fmla="*/ 41 w 45"/>
                <a:gd name="T1" fmla="*/ 0 h 31"/>
                <a:gd name="T2" fmla="*/ 5 w 45"/>
                <a:gd name="T3" fmla="*/ 0 h 31"/>
                <a:gd name="T4" fmla="*/ 0 w 45"/>
                <a:gd name="T5" fmla="*/ 5 h 31"/>
                <a:gd name="T6" fmla="*/ 0 w 45"/>
                <a:gd name="T7" fmla="*/ 25 h 31"/>
                <a:gd name="T8" fmla="*/ 6 w 45"/>
                <a:gd name="T9" fmla="*/ 31 h 31"/>
                <a:gd name="T10" fmla="*/ 22 w 45"/>
                <a:gd name="T11" fmla="*/ 31 h 31"/>
                <a:gd name="T12" fmla="*/ 22 w 45"/>
                <a:gd name="T13" fmla="*/ 31 h 31"/>
                <a:gd name="T14" fmla="*/ 40 w 45"/>
                <a:gd name="T15" fmla="*/ 31 h 31"/>
                <a:gd name="T16" fmla="*/ 45 w 45"/>
                <a:gd name="T17" fmla="*/ 26 h 31"/>
                <a:gd name="T18" fmla="*/ 45 w 45"/>
                <a:gd name="T19" fmla="*/ 5 h 31"/>
                <a:gd name="T20" fmla="*/ 41 w 45"/>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31">
                  <a:moveTo>
                    <a:pt x="41" y="0"/>
                  </a:moveTo>
                  <a:cubicBezTo>
                    <a:pt x="29" y="0"/>
                    <a:pt x="17" y="0"/>
                    <a:pt x="5" y="0"/>
                  </a:cubicBezTo>
                  <a:cubicBezTo>
                    <a:pt x="1" y="0"/>
                    <a:pt x="0" y="2"/>
                    <a:pt x="0" y="5"/>
                  </a:cubicBezTo>
                  <a:cubicBezTo>
                    <a:pt x="0" y="12"/>
                    <a:pt x="0" y="18"/>
                    <a:pt x="0" y="25"/>
                  </a:cubicBezTo>
                  <a:cubicBezTo>
                    <a:pt x="0" y="29"/>
                    <a:pt x="1" y="31"/>
                    <a:pt x="6" y="31"/>
                  </a:cubicBezTo>
                  <a:cubicBezTo>
                    <a:pt x="11" y="31"/>
                    <a:pt x="17" y="31"/>
                    <a:pt x="22" y="31"/>
                  </a:cubicBezTo>
                  <a:cubicBezTo>
                    <a:pt x="22" y="31"/>
                    <a:pt x="22" y="31"/>
                    <a:pt x="22" y="31"/>
                  </a:cubicBezTo>
                  <a:cubicBezTo>
                    <a:pt x="28" y="31"/>
                    <a:pt x="34" y="31"/>
                    <a:pt x="40" y="31"/>
                  </a:cubicBezTo>
                  <a:cubicBezTo>
                    <a:pt x="44" y="31"/>
                    <a:pt x="45" y="29"/>
                    <a:pt x="45" y="26"/>
                  </a:cubicBezTo>
                  <a:cubicBezTo>
                    <a:pt x="45" y="19"/>
                    <a:pt x="45" y="12"/>
                    <a:pt x="45" y="5"/>
                  </a:cubicBezTo>
                  <a:cubicBezTo>
                    <a:pt x="45" y="2"/>
                    <a:pt x="44" y="0"/>
                    <a:pt x="41" y="0"/>
                  </a:cubicBezTo>
                  <a:close/>
                </a:path>
              </a:pathLst>
            </a:cu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nvGrpSpPr>
          <p:cNvPr id="25" name="Gruppieren 47"/>
          <p:cNvGrpSpPr/>
          <p:nvPr userDrawn="1"/>
        </p:nvGrpSpPr>
        <p:grpSpPr>
          <a:xfrm>
            <a:off x="3010013" y="3616054"/>
            <a:ext cx="587738" cy="588104"/>
            <a:chOff x="3011189" y="3615217"/>
            <a:chExt cx="587968" cy="587968"/>
          </a:xfrm>
        </p:grpSpPr>
        <p:sp>
          <p:nvSpPr>
            <p:cNvPr id="26" name="Ellipse 21"/>
            <p:cNvSpPr/>
            <p:nvPr/>
          </p:nvSpPr>
          <p:spPr>
            <a:xfrm>
              <a:off x="3011189" y="3615217"/>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sp>
          <p:nvSpPr>
            <p:cNvPr id="27" name="Freeform 423"/>
            <p:cNvSpPr>
              <a:spLocks noEditPoints="1"/>
            </p:cNvSpPr>
            <p:nvPr/>
          </p:nvSpPr>
          <p:spPr bwMode="auto">
            <a:xfrm>
              <a:off x="3171619" y="3753909"/>
              <a:ext cx="267113" cy="310587"/>
            </a:xfrm>
            <a:custGeom>
              <a:avLst/>
              <a:gdLst>
                <a:gd name="T0" fmla="*/ 320 w 416"/>
                <a:gd name="T1" fmla="*/ 148 h 484"/>
                <a:gd name="T2" fmla="*/ 243 w 416"/>
                <a:gd name="T3" fmla="*/ 186 h 484"/>
                <a:gd name="T4" fmla="*/ 186 w 416"/>
                <a:gd name="T5" fmla="*/ 129 h 484"/>
                <a:gd name="T6" fmla="*/ 192 w 416"/>
                <a:gd name="T7" fmla="*/ 96 h 484"/>
                <a:gd name="T8" fmla="*/ 96 w 416"/>
                <a:gd name="T9" fmla="*/ 0 h 484"/>
                <a:gd name="T10" fmla="*/ 0 w 416"/>
                <a:gd name="T11" fmla="*/ 96 h 484"/>
                <a:gd name="T12" fmla="*/ 85 w 416"/>
                <a:gd name="T13" fmla="*/ 191 h 484"/>
                <a:gd name="T14" fmla="*/ 85 w 416"/>
                <a:gd name="T15" fmla="*/ 293 h 484"/>
                <a:gd name="T16" fmla="*/ 0 w 416"/>
                <a:gd name="T17" fmla="*/ 388 h 484"/>
                <a:gd name="T18" fmla="*/ 96 w 416"/>
                <a:gd name="T19" fmla="*/ 484 h 484"/>
                <a:gd name="T20" fmla="*/ 192 w 416"/>
                <a:gd name="T21" fmla="*/ 388 h 484"/>
                <a:gd name="T22" fmla="*/ 181 w 416"/>
                <a:gd name="T23" fmla="*/ 344 h 484"/>
                <a:gd name="T24" fmla="*/ 235 w 416"/>
                <a:gd name="T25" fmla="*/ 290 h 484"/>
                <a:gd name="T26" fmla="*/ 320 w 416"/>
                <a:gd name="T27" fmla="*/ 340 h 484"/>
                <a:gd name="T28" fmla="*/ 416 w 416"/>
                <a:gd name="T29" fmla="*/ 244 h 484"/>
                <a:gd name="T30" fmla="*/ 320 w 416"/>
                <a:gd name="T31" fmla="*/ 148 h 484"/>
                <a:gd name="T32" fmla="*/ 167 w 416"/>
                <a:gd name="T33" fmla="*/ 324 h 484"/>
                <a:gd name="T34" fmla="*/ 109 w 416"/>
                <a:gd name="T35" fmla="*/ 293 h 484"/>
                <a:gd name="T36" fmla="*/ 109 w 416"/>
                <a:gd name="T37" fmla="*/ 191 h 484"/>
                <a:gd name="T38" fmla="*/ 174 w 416"/>
                <a:gd name="T39" fmla="*/ 151 h 484"/>
                <a:gd name="T40" fmla="*/ 231 w 416"/>
                <a:gd name="T41" fmla="*/ 208 h 484"/>
                <a:gd name="T42" fmla="*/ 224 w 416"/>
                <a:gd name="T43" fmla="*/ 244 h 484"/>
                <a:gd name="T44" fmla="*/ 226 w 416"/>
                <a:gd name="T45" fmla="*/ 265 h 484"/>
                <a:gd name="T46" fmla="*/ 167 w 416"/>
                <a:gd name="T47" fmla="*/ 324 h 484"/>
                <a:gd name="T48" fmla="*/ 320 w 416"/>
                <a:gd name="T49" fmla="*/ 300 h 484"/>
                <a:gd name="T50" fmla="*/ 264 w 416"/>
                <a:gd name="T51" fmla="*/ 244 h 484"/>
                <a:gd name="T52" fmla="*/ 320 w 416"/>
                <a:gd name="T53" fmla="*/ 188 h 484"/>
                <a:gd name="T54" fmla="*/ 376 w 416"/>
                <a:gd name="T55" fmla="*/ 244 h 484"/>
                <a:gd name="T56" fmla="*/ 320 w 416"/>
                <a:gd name="T57" fmla="*/ 30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6" h="484">
                  <a:moveTo>
                    <a:pt x="320" y="148"/>
                  </a:moveTo>
                  <a:cubicBezTo>
                    <a:pt x="288" y="148"/>
                    <a:pt x="260" y="163"/>
                    <a:pt x="243" y="186"/>
                  </a:cubicBezTo>
                  <a:cubicBezTo>
                    <a:pt x="186" y="129"/>
                    <a:pt x="186" y="129"/>
                    <a:pt x="186" y="129"/>
                  </a:cubicBezTo>
                  <a:cubicBezTo>
                    <a:pt x="190" y="119"/>
                    <a:pt x="192" y="108"/>
                    <a:pt x="192" y="96"/>
                  </a:cubicBezTo>
                  <a:cubicBezTo>
                    <a:pt x="192" y="43"/>
                    <a:pt x="149" y="0"/>
                    <a:pt x="96" y="0"/>
                  </a:cubicBezTo>
                  <a:cubicBezTo>
                    <a:pt x="43" y="0"/>
                    <a:pt x="0" y="43"/>
                    <a:pt x="0" y="96"/>
                  </a:cubicBezTo>
                  <a:cubicBezTo>
                    <a:pt x="0" y="145"/>
                    <a:pt x="37" y="186"/>
                    <a:pt x="85" y="191"/>
                  </a:cubicBezTo>
                  <a:cubicBezTo>
                    <a:pt x="85" y="293"/>
                    <a:pt x="85" y="293"/>
                    <a:pt x="85" y="293"/>
                  </a:cubicBezTo>
                  <a:cubicBezTo>
                    <a:pt x="37" y="298"/>
                    <a:pt x="0" y="339"/>
                    <a:pt x="0" y="388"/>
                  </a:cubicBezTo>
                  <a:cubicBezTo>
                    <a:pt x="0" y="441"/>
                    <a:pt x="43" y="484"/>
                    <a:pt x="96" y="484"/>
                  </a:cubicBezTo>
                  <a:cubicBezTo>
                    <a:pt x="149" y="484"/>
                    <a:pt x="192" y="441"/>
                    <a:pt x="192" y="388"/>
                  </a:cubicBezTo>
                  <a:cubicBezTo>
                    <a:pt x="192" y="372"/>
                    <a:pt x="188" y="357"/>
                    <a:pt x="181" y="344"/>
                  </a:cubicBezTo>
                  <a:cubicBezTo>
                    <a:pt x="235" y="290"/>
                    <a:pt x="235" y="290"/>
                    <a:pt x="235" y="290"/>
                  </a:cubicBezTo>
                  <a:cubicBezTo>
                    <a:pt x="251" y="320"/>
                    <a:pt x="283" y="340"/>
                    <a:pt x="320" y="340"/>
                  </a:cubicBezTo>
                  <a:cubicBezTo>
                    <a:pt x="373" y="340"/>
                    <a:pt x="416" y="297"/>
                    <a:pt x="416" y="244"/>
                  </a:cubicBezTo>
                  <a:cubicBezTo>
                    <a:pt x="416" y="191"/>
                    <a:pt x="373" y="148"/>
                    <a:pt x="320" y="148"/>
                  </a:cubicBezTo>
                  <a:close/>
                  <a:moveTo>
                    <a:pt x="167" y="324"/>
                  </a:moveTo>
                  <a:cubicBezTo>
                    <a:pt x="152" y="307"/>
                    <a:pt x="132" y="296"/>
                    <a:pt x="109" y="293"/>
                  </a:cubicBezTo>
                  <a:cubicBezTo>
                    <a:pt x="109" y="191"/>
                    <a:pt x="109" y="191"/>
                    <a:pt x="109" y="191"/>
                  </a:cubicBezTo>
                  <a:cubicBezTo>
                    <a:pt x="136" y="187"/>
                    <a:pt x="159" y="173"/>
                    <a:pt x="174" y="151"/>
                  </a:cubicBezTo>
                  <a:cubicBezTo>
                    <a:pt x="231" y="208"/>
                    <a:pt x="231" y="208"/>
                    <a:pt x="231" y="208"/>
                  </a:cubicBezTo>
                  <a:cubicBezTo>
                    <a:pt x="226" y="219"/>
                    <a:pt x="224" y="231"/>
                    <a:pt x="224" y="244"/>
                  </a:cubicBezTo>
                  <a:cubicBezTo>
                    <a:pt x="224" y="251"/>
                    <a:pt x="224" y="258"/>
                    <a:pt x="226" y="265"/>
                  </a:cubicBezTo>
                  <a:lnTo>
                    <a:pt x="167" y="324"/>
                  </a:lnTo>
                  <a:close/>
                  <a:moveTo>
                    <a:pt x="320" y="300"/>
                  </a:moveTo>
                  <a:cubicBezTo>
                    <a:pt x="289" y="300"/>
                    <a:pt x="264" y="275"/>
                    <a:pt x="264" y="244"/>
                  </a:cubicBezTo>
                  <a:cubicBezTo>
                    <a:pt x="264" y="213"/>
                    <a:pt x="289" y="188"/>
                    <a:pt x="320" y="188"/>
                  </a:cubicBezTo>
                  <a:cubicBezTo>
                    <a:pt x="351" y="188"/>
                    <a:pt x="376" y="213"/>
                    <a:pt x="376" y="244"/>
                  </a:cubicBezTo>
                  <a:cubicBezTo>
                    <a:pt x="376" y="275"/>
                    <a:pt x="351" y="300"/>
                    <a:pt x="320" y="30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nvGrpSpPr>
          <p:cNvPr id="28" name="Gruppieren 1"/>
          <p:cNvGrpSpPr/>
          <p:nvPr userDrawn="1"/>
        </p:nvGrpSpPr>
        <p:grpSpPr>
          <a:xfrm>
            <a:off x="152915" y="2491153"/>
            <a:ext cx="587738" cy="588104"/>
            <a:chOff x="369547" y="2490576"/>
            <a:chExt cx="587968" cy="587968"/>
          </a:xfrm>
        </p:grpSpPr>
        <p:sp>
          <p:nvSpPr>
            <p:cNvPr id="29" name="Ellipse 23"/>
            <p:cNvSpPr/>
            <p:nvPr/>
          </p:nvSpPr>
          <p:spPr>
            <a:xfrm>
              <a:off x="369547" y="2490576"/>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sp>
          <p:nvSpPr>
            <p:cNvPr id="30" name="Freeform 449"/>
            <p:cNvSpPr>
              <a:spLocks noEditPoints="1"/>
            </p:cNvSpPr>
            <p:nvPr/>
          </p:nvSpPr>
          <p:spPr bwMode="auto">
            <a:xfrm>
              <a:off x="461669" y="2712798"/>
              <a:ext cx="403726" cy="143524"/>
            </a:xfrm>
            <a:custGeom>
              <a:avLst/>
              <a:gdLst>
                <a:gd name="T0" fmla="*/ 311 w 312"/>
                <a:gd name="T1" fmla="*/ 30 h 111"/>
                <a:gd name="T2" fmla="*/ 277 w 312"/>
                <a:gd name="T3" fmla="*/ 2 h 111"/>
                <a:gd name="T4" fmla="*/ 251 w 312"/>
                <a:gd name="T5" fmla="*/ 37 h 111"/>
                <a:gd name="T6" fmla="*/ 249 w 312"/>
                <a:gd name="T7" fmla="*/ 42 h 111"/>
                <a:gd name="T8" fmla="*/ 223 w 312"/>
                <a:gd name="T9" fmla="*/ 57 h 111"/>
                <a:gd name="T10" fmla="*/ 218 w 312"/>
                <a:gd name="T11" fmla="*/ 57 h 111"/>
                <a:gd name="T12" fmla="*/ 190 w 312"/>
                <a:gd name="T13" fmla="*/ 50 h 111"/>
                <a:gd name="T14" fmla="*/ 171 w 312"/>
                <a:gd name="T15" fmla="*/ 65 h 111"/>
                <a:gd name="T16" fmla="*/ 152 w 312"/>
                <a:gd name="T17" fmla="*/ 59 h 111"/>
                <a:gd name="T18" fmla="*/ 145 w 312"/>
                <a:gd name="T19" fmla="*/ 50 h 111"/>
                <a:gd name="T20" fmla="*/ 145 w 312"/>
                <a:gd name="T21" fmla="*/ 49 h 111"/>
                <a:gd name="T22" fmla="*/ 115 w 312"/>
                <a:gd name="T23" fmla="*/ 26 h 111"/>
                <a:gd name="T24" fmla="*/ 86 w 312"/>
                <a:gd name="T25" fmla="*/ 49 h 111"/>
                <a:gd name="T26" fmla="*/ 82 w 312"/>
                <a:gd name="T27" fmla="*/ 53 h 111"/>
                <a:gd name="T28" fmla="*/ 63 w 312"/>
                <a:gd name="T29" fmla="*/ 57 h 111"/>
                <a:gd name="T30" fmla="*/ 59 w 312"/>
                <a:gd name="T31" fmla="*/ 55 h 111"/>
                <a:gd name="T32" fmla="*/ 27 w 312"/>
                <a:gd name="T33" fmla="*/ 39 h 111"/>
                <a:gd name="T34" fmla="*/ 3 w 312"/>
                <a:gd name="T35" fmla="*/ 75 h 111"/>
                <a:gd name="T36" fmla="*/ 37 w 312"/>
                <a:gd name="T37" fmla="*/ 99 h 111"/>
                <a:gd name="T38" fmla="*/ 62 w 312"/>
                <a:gd name="T39" fmla="*/ 74 h 111"/>
                <a:gd name="T40" fmla="*/ 66 w 312"/>
                <a:gd name="T41" fmla="*/ 70 h 111"/>
                <a:gd name="T42" fmla="*/ 84 w 312"/>
                <a:gd name="T43" fmla="*/ 67 h 111"/>
                <a:gd name="T44" fmla="*/ 88 w 312"/>
                <a:gd name="T45" fmla="*/ 68 h 111"/>
                <a:gd name="T46" fmla="*/ 141 w 312"/>
                <a:gd name="T47" fmla="*/ 72 h 111"/>
                <a:gd name="T48" fmla="*/ 144 w 312"/>
                <a:gd name="T49" fmla="*/ 71 h 111"/>
                <a:gd name="T50" fmla="*/ 164 w 312"/>
                <a:gd name="T51" fmla="*/ 77 h 111"/>
                <a:gd name="T52" fmla="*/ 168 w 312"/>
                <a:gd name="T53" fmla="*/ 83 h 111"/>
                <a:gd name="T54" fmla="*/ 202 w 312"/>
                <a:gd name="T55" fmla="*/ 109 h 111"/>
                <a:gd name="T56" fmla="*/ 228 w 312"/>
                <a:gd name="T57" fmla="*/ 74 h 111"/>
                <a:gd name="T58" fmla="*/ 230 w 312"/>
                <a:gd name="T59" fmla="*/ 69 h 111"/>
                <a:gd name="T60" fmla="*/ 255 w 312"/>
                <a:gd name="T61" fmla="*/ 54 h 111"/>
                <a:gd name="T62" fmla="*/ 261 w 312"/>
                <a:gd name="T63" fmla="*/ 55 h 111"/>
                <a:gd name="T64" fmla="*/ 295 w 312"/>
                <a:gd name="T65" fmla="*/ 59 h 111"/>
                <a:gd name="T66" fmla="*/ 311 w 312"/>
                <a:gd name="T67" fmla="*/ 30 h 111"/>
                <a:gd name="T68" fmla="*/ 33 w 312"/>
                <a:gd name="T69" fmla="*/ 85 h 111"/>
                <a:gd name="T70" fmla="*/ 16 w 312"/>
                <a:gd name="T71" fmla="*/ 69 h 111"/>
                <a:gd name="T72" fmla="*/ 33 w 312"/>
                <a:gd name="T73" fmla="*/ 53 h 111"/>
                <a:gd name="T74" fmla="*/ 49 w 312"/>
                <a:gd name="T75" fmla="*/ 69 h 111"/>
                <a:gd name="T76" fmla="*/ 33 w 312"/>
                <a:gd name="T77" fmla="*/ 85 h 111"/>
                <a:gd name="T78" fmla="*/ 115 w 312"/>
                <a:gd name="T79" fmla="*/ 72 h 111"/>
                <a:gd name="T80" fmla="*/ 99 w 312"/>
                <a:gd name="T81" fmla="*/ 56 h 111"/>
                <a:gd name="T82" fmla="*/ 116 w 312"/>
                <a:gd name="T83" fmla="*/ 39 h 111"/>
                <a:gd name="T84" fmla="*/ 132 w 312"/>
                <a:gd name="T85" fmla="*/ 56 h 111"/>
                <a:gd name="T86" fmla="*/ 115 w 312"/>
                <a:gd name="T87" fmla="*/ 72 h 111"/>
                <a:gd name="T88" fmla="*/ 198 w 312"/>
                <a:gd name="T89" fmla="*/ 96 h 111"/>
                <a:gd name="T90" fmla="*/ 182 w 312"/>
                <a:gd name="T91" fmla="*/ 79 h 111"/>
                <a:gd name="T92" fmla="*/ 198 w 312"/>
                <a:gd name="T93" fmla="*/ 63 h 111"/>
                <a:gd name="T94" fmla="*/ 214 w 312"/>
                <a:gd name="T95" fmla="*/ 80 h 111"/>
                <a:gd name="T96" fmla="*/ 198 w 312"/>
                <a:gd name="T97" fmla="*/ 96 h 111"/>
                <a:gd name="T98" fmla="*/ 281 w 312"/>
                <a:gd name="T99" fmla="*/ 48 h 111"/>
                <a:gd name="T100" fmla="*/ 264 w 312"/>
                <a:gd name="T101" fmla="*/ 32 h 111"/>
                <a:gd name="T102" fmla="*/ 281 w 312"/>
                <a:gd name="T103" fmla="*/ 16 h 111"/>
                <a:gd name="T104" fmla="*/ 297 w 312"/>
                <a:gd name="T105" fmla="*/ 32 h 111"/>
                <a:gd name="T106" fmla="*/ 281 w 312"/>
                <a:gd name="T107" fmla="*/ 4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2" h="111">
                  <a:moveTo>
                    <a:pt x="311" y="30"/>
                  </a:moveTo>
                  <a:cubicBezTo>
                    <a:pt x="309" y="12"/>
                    <a:pt x="294" y="0"/>
                    <a:pt x="277" y="2"/>
                  </a:cubicBezTo>
                  <a:cubicBezTo>
                    <a:pt x="260" y="4"/>
                    <a:pt x="248" y="20"/>
                    <a:pt x="251" y="37"/>
                  </a:cubicBezTo>
                  <a:cubicBezTo>
                    <a:pt x="252" y="40"/>
                    <a:pt x="251" y="41"/>
                    <a:pt x="249" y="42"/>
                  </a:cubicBezTo>
                  <a:cubicBezTo>
                    <a:pt x="240" y="47"/>
                    <a:pt x="232" y="52"/>
                    <a:pt x="223" y="57"/>
                  </a:cubicBezTo>
                  <a:cubicBezTo>
                    <a:pt x="221" y="59"/>
                    <a:pt x="220" y="58"/>
                    <a:pt x="218" y="57"/>
                  </a:cubicBezTo>
                  <a:cubicBezTo>
                    <a:pt x="210" y="50"/>
                    <a:pt x="201" y="47"/>
                    <a:pt x="190" y="50"/>
                  </a:cubicBezTo>
                  <a:cubicBezTo>
                    <a:pt x="182" y="52"/>
                    <a:pt x="176" y="58"/>
                    <a:pt x="171" y="65"/>
                  </a:cubicBezTo>
                  <a:cubicBezTo>
                    <a:pt x="165" y="63"/>
                    <a:pt x="159" y="61"/>
                    <a:pt x="152" y="59"/>
                  </a:cubicBezTo>
                  <a:cubicBezTo>
                    <a:pt x="148" y="58"/>
                    <a:pt x="144" y="56"/>
                    <a:pt x="145" y="50"/>
                  </a:cubicBezTo>
                  <a:cubicBezTo>
                    <a:pt x="145" y="50"/>
                    <a:pt x="145" y="49"/>
                    <a:pt x="145" y="49"/>
                  </a:cubicBezTo>
                  <a:cubicBezTo>
                    <a:pt x="141" y="35"/>
                    <a:pt x="129" y="26"/>
                    <a:pt x="115" y="26"/>
                  </a:cubicBezTo>
                  <a:cubicBezTo>
                    <a:pt x="101" y="26"/>
                    <a:pt x="89" y="35"/>
                    <a:pt x="86" y="49"/>
                  </a:cubicBezTo>
                  <a:cubicBezTo>
                    <a:pt x="86" y="52"/>
                    <a:pt x="84" y="53"/>
                    <a:pt x="82" y="53"/>
                  </a:cubicBezTo>
                  <a:cubicBezTo>
                    <a:pt x="76" y="54"/>
                    <a:pt x="70" y="55"/>
                    <a:pt x="63" y="57"/>
                  </a:cubicBezTo>
                  <a:cubicBezTo>
                    <a:pt x="61" y="57"/>
                    <a:pt x="60" y="57"/>
                    <a:pt x="59" y="55"/>
                  </a:cubicBezTo>
                  <a:cubicBezTo>
                    <a:pt x="52" y="43"/>
                    <a:pt x="40" y="37"/>
                    <a:pt x="27" y="39"/>
                  </a:cubicBezTo>
                  <a:cubicBezTo>
                    <a:pt x="11" y="42"/>
                    <a:pt x="0" y="58"/>
                    <a:pt x="3" y="75"/>
                  </a:cubicBezTo>
                  <a:cubicBezTo>
                    <a:pt x="6" y="90"/>
                    <a:pt x="21" y="101"/>
                    <a:pt x="37" y="99"/>
                  </a:cubicBezTo>
                  <a:cubicBezTo>
                    <a:pt x="51" y="97"/>
                    <a:pt x="60" y="88"/>
                    <a:pt x="62" y="74"/>
                  </a:cubicBezTo>
                  <a:cubicBezTo>
                    <a:pt x="63" y="71"/>
                    <a:pt x="63" y="70"/>
                    <a:pt x="66" y="70"/>
                  </a:cubicBezTo>
                  <a:cubicBezTo>
                    <a:pt x="72" y="69"/>
                    <a:pt x="78" y="68"/>
                    <a:pt x="84" y="67"/>
                  </a:cubicBezTo>
                  <a:cubicBezTo>
                    <a:pt x="86" y="66"/>
                    <a:pt x="87" y="66"/>
                    <a:pt x="88" y="68"/>
                  </a:cubicBezTo>
                  <a:cubicBezTo>
                    <a:pt x="99" y="90"/>
                    <a:pt x="127" y="92"/>
                    <a:pt x="141" y="72"/>
                  </a:cubicBezTo>
                  <a:cubicBezTo>
                    <a:pt x="142" y="70"/>
                    <a:pt x="143" y="70"/>
                    <a:pt x="144" y="71"/>
                  </a:cubicBezTo>
                  <a:cubicBezTo>
                    <a:pt x="151" y="73"/>
                    <a:pt x="157" y="75"/>
                    <a:pt x="164" y="77"/>
                  </a:cubicBezTo>
                  <a:cubicBezTo>
                    <a:pt x="167" y="78"/>
                    <a:pt x="168" y="80"/>
                    <a:pt x="168" y="83"/>
                  </a:cubicBezTo>
                  <a:cubicBezTo>
                    <a:pt x="170" y="99"/>
                    <a:pt x="185" y="111"/>
                    <a:pt x="202" y="109"/>
                  </a:cubicBezTo>
                  <a:cubicBezTo>
                    <a:pt x="219" y="107"/>
                    <a:pt x="231" y="91"/>
                    <a:pt x="228" y="74"/>
                  </a:cubicBezTo>
                  <a:cubicBezTo>
                    <a:pt x="227" y="72"/>
                    <a:pt x="228" y="71"/>
                    <a:pt x="230" y="69"/>
                  </a:cubicBezTo>
                  <a:cubicBezTo>
                    <a:pt x="238" y="65"/>
                    <a:pt x="246" y="60"/>
                    <a:pt x="255" y="54"/>
                  </a:cubicBezTo>
                  <a:cubicBezTo>
                    <a:pt x="257" y="53"/>
                    <a:pt x="259" y="53"/>
                    <a:pt x="261" y="55"/>
                  </a:cubicBezTo>
                  <a:cubicBezTo>
                    <a:pt x="271" y="63"/>
                    <a:pt x="284" y="64"/>
                    <a:pt x="295" y="59"/>
                  </a:cubicBezTo>
                  <a:cubicBezTo>
                    <a:pt x="305" y="53"/>
                    <a:pt x="312" y="42"/>
                    <a:pt x="311" y="30"/>
                  </a:cubicBezTo>
                  <a:close/>
                  <a:moveTo>
                    <a:pt x="33" y="85"/>
                  </a:moveTo>
                  <a:cubicBezTo>
                    <a:pt x="24" y="85"/>
                    <a:pt x="16" y="78"/>
                    <a:pt x="16" y="69"/>
                  </a:cubicBezTo>
                  <a:cubicBezTo>
                    <a:pt x="16" y="60"/>
                    <a:pt x="24" y="53"/>
                    <a:pt x="33" y="53"/>
                  </a:cubicBezTo>
                  <a:cubicBezTo>
                    <a:pt x="42" y="53"/>
                    <a:pt x="49" y="60"/>
                    <a:pt x="49" y="69"/>
                  </a:cubicBezTo>
                  <a:cubicBezTo>
                    <a:pt x="49" y="78"/>
                    <a:pt x="42" y="85"/>
                    <a:pt x="33" y="85"/>
                  </a:cubicBezTo>
                  <a:close/>
                  <a:moveTo>
                    <a:pt x="115" y="72"/>
                  </a:moveTo>
                  <a:cubicBezTo>
                    <a:pt x="106" y="72"/>
                    <a:pt x="99" y="64"/>
                    <a:pt x="99" y="56"/>
                  </a:cubicBezTo>
                  <a:cubicBezTo>
                    <a:pt x="99" y="47"/>
                    <a:pt x="107" y="39"/>
                    <a:pt x="116" y="39"/>
                  </a:cubicBezTo>
                  <a:cubicBezTo>
                    <a:pt x="124" y="39"/>
                    <a:pt x="132" y="47"/>
                    <a:pt x="132" y="56"/>
                  </a:cubicBezTo>
                  <a:cubicBezTo>
                    <a:pt x="132" y="65"/>
                    <a:pt x="124" y="72"/>
                    <a:pt x="115" y="72"/>
                  </a:cubicBezTo>
                  <a:close/>
                  <a:moveTo>
                    <a:pt x="198" y="96"/>
                  </a:moveTo>
                  <a:cubicBezTo>
                    <a:pt x="189" y="95"/>
                    <a:pt x="182" y="88"/>
                    <a:pt x="182" y="79"/>
                  </a:cubicBezTo>
                  <a:cubicBezTo>
                    <a:pt x="182" y="70"/>
                    <a:pt x="189" y="63"/>
                    <a:pt x="198" y="63"/>
                  </a:cubicBezTo>
                  <a:cubicBezTo>
                    <a:pt x="207" y="63"/>
                    <a:pt x="214" y="70"/>
                    <a:pt x="214" y="80"/>
                  </a:cubicBezTo>
                  <a:cubicBezTo>
                    <a:pt x="215" y="88"/>
                    <a:pt x="207" y="96"/>
                    <a:pt x="198" y="96"/>
                  </a:cubicBezTo>
                  <a:close/>
                  <a:moveTo>
                    <a:pt x="281" y="48"/>
                  </a:moveTo>
                  <a:cubicBezTo>
                    <a:pt x="272" y="48"/>
                    <a:pt x="264" y="41"/>
                    <a:pt x="264" y="32"/>
                  </a:cubicBezTo>
                  <a:cubicBezTo>
                    <a:pt x="264" y="23"/>
                    <a:pt x="272" y="16"/>
                    <a:pt x="281" y="16"/>
                  </a:cubicBezTo>
                  <a:cubicBezTo>
                    <a:pt x="290" y="16"/>
                    <a:pt x="297" y="23"/>
                    <a:pt x="297" y="32"/>
                  </a:cubicBezTo>
                  <a:cubicBezTo>
                    <a:pt x="297" y="41"/>
                    <a:pt x="290" y="48"/>
                    <a:pt x="281" y="48"/>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nvGrpSpPr>
          <p:cNvPr id="31" name="Gruppieren 54"/>
          <p:cNvGrpSpPr/>
          <p:nvPr userDrawn="1"/>
        </p:nvGrpSpPr>
        <p:grpSpPr>
          <a:xfrm>
            <a:off x="9652067" y="3262178"/>
            <a:ext cx="587738" cy="588104"/>
            <a:chOff x="9655838" y="3261423"/>
            <a:chExt cx="587968" cy="587968"/>
          </a:xfrm>
        </p:grpSpPr>
        <p:sp>
          <p:nvSpPr>
            <p:cNvPr id="32" name="Ellipse 25"/>
            <p:cNvSpPr/>
            <p:nvPr/>
          </p:nvSpPr>
          <p:spPr>
            <a:xfrm>
              <a:off x="9655838" y="3261423"/>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grpSp>
          <p:nvGrpSpPr>
            <p:cNvPr id="33" name="Gruppieren 53"/>
            <p:cNvGrpSpPr/>
            <p:nvPr/>
          </p:nvGrpSpPr>
          <p:grpSpPr>
            <a:xfrm>
              <a:off x="9806945" y="3376918"/>
              <a:ext cx="285758" cy="356981"/>
              <a:chOff x="9806945" y="3376918"/>
              <a:chExt cx="285758" cy="356981"/>
            </a:xfrm>
          </p:grpSpPr>
          <p:sp>
            <p:nvSpPr>
              <p:cNvPr id="34" name="Freeform 442"/>
              <p:cNvSpPr>
                <a:spLocks noEditPoints="1"/>
              </p:cNvSpPr>
              <p:nvPr/>
            </p:nvSpPr>
            <p:spPr bwMode="auto">
              <a:xfrm>
                <a:off x="9806945" y="3376918"/>
                <a:ext cx="285758" cy="356981"/>
              </a:xfrm>
              <a:custGeom>
                <a:avLst/>
                <a:gdLst>
                  <a:gd name="T0" fmla="*/ 76 w 95"/>
                  <a:gd name="T1" fmla="*/ 87 h 119"/>
                  <a:gd name="T2" fmla="*/ 85 w 95"/>
                  <a:gd name="T3" fmla="*/ 70 h 119"/>
                  <a:gd name="T4" fmla="*/ 94 w 95"/>
                  <a:gd name="T5" fmla="*/ 34 h 119"/>
                  <a:gd name="T6" fmla="*/ 72 w 95"/>
                  <a:gd name="T7" fmla="*/ 5 h 119"/>
                  <a:gd name="T8" fmla="*/ 53 w 95"/>
                  <a:gd name="T9" fmla="*/ 0 h 119"/>
                  <a:gd name="T10" fmla="*/ 38 w 95"/>
                  <a:gd name="T11" fmla="*/ 1 h 119"/>
                  <a:gd name="T12" fmla="*/ 15 w 95"/>
                  <a:gd name="T13" fmla="*/ 16 h 119"/>
                  <a:gd name="T14" fmla="*/ 10 w 95"/>
                  <a:gd name="T15" fmla="*/ 49 h 119"/>
                  <a:gd name="T16" fmla="*/ 1 w 95"/>
                  <a:gd name="T17" fmla="*/ 67 h 119"/>
                  <a:gd name="T18" fmla="*/ 8 w 95"/>
                  <a:gd name="T19" fmla="*/ 73 h 119"/>
                  <a:gd name="T20" fmla="*/ 8 w 95"/>
                  <a:gd name="T21" fmla="*/ 78 h 119"/>
                  <a:gd name="T22" fmla="*/ 11 w 95"/>
                  <a:gd name="T23" fmla="*/ 88 h 119"/>
                  <a:gd name="T24" fmla="*/ 11 w 95"/>
                  <a:gd name="T25" fmla="*/ 95 h 119"/>
                  <a:gd name="T26" fmla="*/ 22 w 95"/>
                  <a:gd name="T27" fmla="*/ 102 h 119"/>
                  <a:gd name="T28" fmla="*/ 35 w 95"/>
                  <a:gd name="T29" fmla="*/ 100 h 119"/>
                  <a:gd name="T30" fmla="*/ 94 w 95"/>
                  <a:gd name="T31" fmla="*/ 119 h 119"/>
                  <a:gd name="T32" fmla="*/ 79 w 95"/>
                  <a:gd name="T33" fmla="*/ 99 h 119"/>
                  <a:gd name="T34" fmla="*/ 43 w 95"/>
                  <a:gd name="T35" fmla="*/ 45 h 119"/>
                  <a:gd name="T36" fmla="*/ 43 w 95"/>
                  <a:gd name="T37" fmla="*/ 38 h 119"/>
                  <a:gd name="T38" fmla="*/ 42 w 95"/>
                  <a:gd name="T39" fmla="*/ 31 h 119"/>
                  <a:gd name="T40" fmla="*/ 38 w 95"/>
                  <a:gd name="T41" fmla="*/ 30 h 119"/>
                  <a:gd name="T42" fmla="*/ 43 w 95"/>
                  <a:gd name="T43" fmla="*/ 24 h 119"/>
                  <a:gd name="T44" fmla="*/ 47 w 95"/>
                  <a:gd name="T45" fmla="*/ 19 h 119"/>
                  <a:gd name="T46" fmla="*/ 51 w 95"/>
                  <a:gd name="T47" fmla="*/ 12 h 119"/>
                  <a:gd name="T48" fmla="*/ 54 w 95"/>
                  <a:gd name="T49" fmla="*/ 15 h 119"/>
                  <a:gd name="T50" fmla="*/ 60 w 95"/>
                  <a:gd name="T51" fmla="*/ 13 h 119"/>
                  <a:gd name="T52" fmla="*/ 67 w 95"/>
                  <a:gd name="T53" fmla="*/ 12 h 119"/>
                  <a:gd name="T54" fmla="*/ 72 w 95"/>
                  <a:gd name="T55" fmla="*/ 20 h 119"/>
                  <a:gd name="T56" fmla="*/ 78 w 95"/>
                  <a:gd name="T57" fmla="*/ 23 h 119"/>
                  <a:gd name="T58" fmla="*/ 75 w 95"/>
                  <a:gd name="T59" fmla="*/ 26 h 119"/>
                  <a:gd name="T60" fmla="*/ 80 w 95"/>
                  <a:gd name="T61" fmla="*/ 33 h 119"/>
                  <a:gd name="T62" fmla="*/ 75 w 95"/>
                  <a:gd name="T63" fmla="*/ 38 h 119"/>
                  <a:gd name="T64" fmla="*/ 71 w 95"/>
                  <a:gd name="T65" fmla="*/ 44 h 119"/>
                  <a:gd name="T66" fmla="*/ 67 w 95"/>
                  <a:gd name="T67" fmla="*/ 50 h 119"/>
                  <a:gd name="T68" fmla="*/ 59 w 95"/>
                  <a:gd name="T69" fmla="*/ 48 h 119"/>
                  <a:gd name="T70" fmla="*/ 57 w 95"/>
                  <a:gd name="T71" fmla="*/ 52 h 119"/>
                  <a:gd name="T72" fmla="*/ 52 w 95"/>
                  <a:gd name="T73" fmla="*/ 47 h 119"/>
                  <a:gd name="T74" fmla="*/ 71 w 95"/>
                  <a:gd name="T75" fmla="*/ 72 h 119"/>
                  <a:gd name="T76" fmla="*/ 66 w 95"/>
                  <a:gd name="T77" fmla="*/ 77 h 119"/>
                  <a:gd name="T78" fmla="*/ 60 w 95"/>
                  <a:gd name="T79" fmla="*/ 75 h 119"/>
                  <a:gd name="T80" fmla="*/ 57 w 95"/>
                  <a:gd name="T81" fmla="*/ 71 h 119"/>
                  <a:gd name="T82" fmla="*/ 54 w 95"/>
                  <a:gd name="T83" fmla="*/ 68 h 119"/>
                  <a:gd name="T84" fmla="*/ 52 w 95"/>
                  <a:gd name="T85" fmla="*/ 64 h 119"/>
                  <a:gd name="T86" fmla="*/ 55 w 95"/>
                  <a:gd name="T87" fmla="*/ 59 h 119"/>
                  <a:gd name="T88" fmla="*/ 55 w 95"/>
                  <a:gd name="T89" fmla="*/ 54 h 119"/>
                  <a:gd name="T90" fmla="*/ 60 w 95"/>
                  <a:gd name="T91" fmla="*/ 51 h 119"/>
                  <a:gd name="T92" fmla="*/ 64 w 95"/>
                  <a:gd name="T93" fmla="*/ 50 h 119"/>
                  <a:gd name="T94" fmla="*/ 71 w 95"/>
                  <a:gd name="T95" fmla="*/ 51 h 119"/>
                  <a:gd name="T96" fmla="*/ 73 w 95"/>
                  <a:gd name="T97" fmla="*/ 55 h 119"/>
                  <a:gd name="T98" fmla="*/ 78 w 95"/>
                  <a:gd name="T99" fmla="*/ 58 h 119"/>
                  <a:gd name="T100" fmla="*/ 76 w 95"/>
                  <a:gd name="T101" fmla="*/ 63 h 119"/>
                  <a:gd name="T102" fmla="*/ 76 w 95"/>
                  <a:gd name="T103" fmla="*/ 68 h 119"/>
                  <a:gd name="T104" fmla="*/ 75 w 95"/>
                  <a:gd name="T105" fmla="*/ 7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119">
                    <a:moveTo>
                      <a:pt x="79" y="99"/>
                    </a:moveTo>
                    <a:cubicBezTo>
                      <a:pt x="77" y="95"/>
                      <a:pt x="76" y="91"/>
                      <a:pt x="76" y="87"/>
                    </a:cubicBezTo>
                    <a:cubicBezTo>
                      <a:pt x="76" y="85"/>
                      <a:pt x="77" y="82"/>
                      <a:pt x="78" y="80"/>
                    </a:cubicBezTo>
                    <a:cubicBezTo>
                      <a:pt x="80" y="77"/>
                      <a:pt x="82" y="73"/>
                      <a:pt x="85" y="70"/>
                    </a:cubicBezTo>
                    <a:cubicBezTo>
                      <a:pt x="88" y="65"/>
                      <a:pt x="91" y="59"/>
                      <a:pt x="93" y="53"/>
                    </a:cubicBezTo>
                    <a:cubicBezTo>
                      <a:pt x="94" y="47"/>
                      <a:pt x="95" y="41"/>
                      <a:pt x="94" y="34"/>
                    </a:cubicBezTo>
                    <a:cubicBezTo>
                      <a:pt x="93" y="29"/>
                      <a:pt x="91" y="23"/>
                      <a:pt x="87" y="19"/>
                    </a:cubicBezTo>
                    <a:cubicBezTo>
                      <a:pt x="83" y="13"/>
                      <a:pt x="78" y="8"/>
                      <a:pt x="72" y="5"/>
                    </a:cubicBezTo>
                    <a:cubicBezTo>
                      <a:pt x="67" y="2"/>
                      <a:pt x="62" y="1"/>
                      <a:pt x="57" y="0"/>
                    </a:cubicBezTo>
                    <a:cubicBezTo>
                      <a:pt x="56" y="0"/>
                      <a:pt x="54" y="0"/>
                      <a:pt x="53" y="0"/>
                    </a:cubicBezTo>
                    <a:cubicBezTo>
                      <a:pt x="50" y="0"/>
                      <a:pt x="47" y="0"/>
                      <a:pt x="45" y="0"/>
                    </a:cubicBezTo>
                    <a:cubicBezTo>
                      <a:pt x="42" y="0"/>
                      <a:pt x="40" y="1"/>
                      <a:pt x="38" y="1"/>
                    </a:cubicBezTo>
                    <a:cubicBezTo>
                      <a:pt x="31" y="2"/>
                      <a:pt x="25" y="4"/>
                      <a:pt x="20" y="9"/>
                    </a:cubicBezTo>
                    <a:cubicBezTo>
                      <a:pt x="18" y="11"/>
                      <a:pt x="16" y="14"/>
                      <a:pt x="15" y="16"/>
                    </a:cubicBezTo>
                    <a:cubicBezTo>
                      <a:pt x="11" y="23"/>
                      <a:pt x="9" y="30"/>
                      <a:pt x="8" y="37"/>
                    </a:cubicBezTo>
                    <a:cubicBezTo>
                      <a:pt x="7" y="42"/>
                      <a:pt x="8" y="45"/>
                      <a:pt x="10" y="49"/>
                    </a:cubicBezTo>
                    <a:cubicBezTo>
                      <a:pt x="10" y="50"/>
                      <a:pt x="10" y="50"/>
                      <a:pt x="10" y="51"/>
                    </a:cubicBezTo>
                    <a:cubicBezTo>
                      <a:pt x="7" y="56"/>
                      <a:pt x="3" y="61"/>
                      <a:pt x="1" y="67"/>
                    </a:cubicBezTo>
                    <a:cubicBezTo>
                      <a:pt x="0" y="70"/>
                      <a:pt x="0" y="70"/>
                      <a:pt x="3" y="72"/>
                    </a:cubicBezTo>
                    <a:cubicBezTo>
                      <a:pt x="4" y="72"/>
                      <a:pt x="6" y="73"/>
                      <a:pt x="8" y="73"/>
                    </a:cubicBezTo>
                    <a:cubicBezTo>
                      <a:pt x="8" y="74"/>
                      <a:pt x="9" y="74"/>
                      <a:pt x="8" y="75"/>
                    </a:cubicBezTo>
                    <a:cubicBezTo>
                      <a:pt x="8" y="76"/>
                      <a:pt x="8" y="77"/>
                      <a:pt x="8" y="78"/>
                    </a:cubicBezTo>
                    <a:cubicBezTo>
                      <a:pt x="7" y="81"/>
                      <a:pt x="7" y="83"/>
                      <a:pt x="9" y="85"/>
                    </a:cubicBezTo>
                    <a:cubicBezTo>
                      <a:pt x="9" y="86"/>
                      <a:pt x="10" y="87"/>
                      <a:pt x="11" y="88"/>
                    </a:cubicBezTo>
                    <a:cubicBezTo>
                      <a:pt x="12" y="89"/>
                      <a:pt x="12" y="90"/>
                      <a:pt x="11" y="91"/>
                    </a:cubicBezTo>
                    <a:cubicBezTo>
                      <a:pt x="11" y="92"/>
                      <a:pt x="11" y="94"/>
                      <a:pt x="11" y="95"/>
                    </a:cubicBezTo>
                    <a:cubicBezTo>
                      <a:pt x="10" y="97"/>
                      <a:pt x="11" y="99"/>
                      <a:pt x="12" y="100"/>
                    </a:cubicBezTo>
                    <a:cubicBezTo>
                      <a:pt x="15" y="102"/>
                      <a:pt x="18" y="103"/>
                      <a:pt x="22" y="102"/>
                    </a:cubicBezTo>
                    <a:cubicBezTo>
                      <a:pt x="26" y="102"/>
                      <a:pt x="31" y="101"/>
                      <a:pt x="35" y="100"/>
                    </a:cubicBezTo>
                    <a:cubicBezTo>
                      <a:pt x="35" y="100"/>
                      <a:pt x="35" y="100"/>
                      <a:pt x="35" y="100"/>
                    </a:cubicBezTo>
                    <a:cubicBezTo>
                      <a:pt x="38" y="106"/>
                      <a:pt x="37" y="113"/>
                      <a:pt x="28" y="119"/>
                    </a:cubicBezTo>
                    <a:cubicBezTo>
                      <a:pt x="50" y="119"/>
                      <a:pt x="72" y="119"/>
                      <a:pt x="94" y="119"/>
                    </a:cubicBezTo>
                    <a:cubicBezTo>
                      <a:pt x="93" y="118"/>
                      <a:pt x="93" y="117"/>
                      <a:pt x="92" y="117"/>
                    </a:cubicBezTo>
                    <a:cubicBezTo>
                      <a:pt x="87" y="112"/>
                      <a:pt x="82" y="106"/>
                      <a:pt x="79" y="99"/>
                    </a:cubicBezTo>
                    <a:close/>
                    <a:moveTo>
                      <a:pt x="46" y="43"/>
                    </a:moveTo>
                    <a:cubicBezTo>
                      <a:pt x="45" y="43"/>
                      <a:pt x="44" y="44"/>
                      <a:pt x="43" y="45"/>
                    </a:cubicBezTo>
                    <a:cubicBezTo>
                      <a:pt x="42" y="43"/>
                      <a:pt x="41" y="41"/>
                      <a:pt x="40" y="39"/>
                    </a:cubicBezTo>
                    <a:cubicBezTo>
                      <a:pt x="41" y="39"/>
                      <a:pt x="42" y="38"/>
                      <a:pt x="43" y="38"/>
                    </a:cubicBezTo>
                    <a:cubicBezTo>
                      <a:pt x="43" y="37"/>
                      <a:pt x="43" y="37"/>
                      <a:pt x="43" y="36"/>
                    </a:cubicBezTo>
                    <a:cubicBezTo>
                      <a:pt x="43" y="35"/>
                      <a:pt x="42" y="33"/>
                      <a:pt x="42" y="31"/>
                    </a:cubicBezTo>
                    <a:cubicBezTo>
                      <a:pt x="42" y="31"/>
                      <a:pt x="42" y="30"/>
                      <a:pt x="41" y="30"/>
                    </a:cubicBezTo>
                    <a:cubicBezTo>
                      <a:pt x="40" y="30"/>
                      <a:pt x="39" y="30"/>
                      <a:pt x="38" y="30"/>
                    </a:cubicBezTo>
                    <a:cubicBezTo>
                      <a:pt x="39" y="28"/>
                      <a:pt x="39" y="26"/>
                      <a:pt x="40" y="23"/>
                    </a:cubicBezTo>
                    <a:cubicBezTo>
                      <a:pt x="41" y="24"/>
                      <a:pt x="42" y="24"/>
                      <a:pt x="43" y="24"/>
                    </a:cubicBezTo>
                    <a:cubicBezTo>
                      <a:pt x="43" y="24"/>
                      <a:pt x="44" y="24"/>
                      <a:pt x="44" y="24"/>
                    </a:cubicBezTo>
                    <a:cubicBezTo>
                      <a:pt x="45" y="22"/>
                      <a:pt x="46" y="20"/>
                      <a:pt x="47" y="19"/>
                    </a:cubicBezTo>
                    <a:cubicBezTo>
                      <a:pt x="47" y="18"/>
                      <a:pt x="46" y="17"/>
                      <a:pt x="45" y="15"/>
                    </a:cubicBezTo>
                    <a:cubicBezTo>
                      <a:pt x="47" y="14"/>
                      <a:pt x="49" y="13"/>
                      <a:pt x="51" y="12"/>
                    </a:cubicBezTo>
                    <a:cubicBezTo>
                      <a:pt x="51" y="13"/>
                      <a:pt x="52" y="14"/>
                      <a:pt x="52" y="15"/>
                    </a:cubicBezTo>
                    <a:cubicBezTo>
                      <a:pt x="53" y="15"/>
                      <a:pt x="53" y="15"/>
                      <a:pt x="54" y="15"/>
                    </a:cubicBezTo>
                    <a:cubicBezTo>
                      <a:pt x="55" y="15"/>
                      <a:pt x="57" y="15"/>
                      <a:pt x="59" y="14"/>
                    </a:cubicBezTo>
                    <a:cubicBezTo>
                      <a:pt x="59" y="14"/>
                      <a:pt x="60" y="14"/>
                      <a:pt x="60" y="13"/>
                    </a:cubicBezTo>
                    <a:cubicBezTo>
                      <a:pt x="60" y="12"/>
                      <a:pt x="60" y="11"/>
                      <a:pt x="61" y="10"/>
                    </a:cubicBezTo>
                    <a:cubicBezTo>
                      <a:pt x="63" y="11"/>
                      <a:pt x="65" y="11"/>
                      <a:pt x="67" y="12"/>
                    </a:cubicBezTo>
                    <a:cubicBezTo>
                      <a:pt x="66" y="13"/>
                      <a:pt x="66" y="14"/>
                      <a:pt x="66" y="16"/>
                    </a:cubicBezTo>
                    <a:cubicBezTo>
                      <a:pt x="68" y="17"/>
                      <a:pt x="70" y="18"/>
                      <a:pt x="72" y="20"/>
                    </a:cubicBezTo>
                    <a:cubicBezTo>
                      <a:pt x="73" y="19"/>
                      <a:pt x="74" y="18"/>
                      <a:pt x="75" y="17"/>
                    </a:cubicBezTo>
                    <a:cubicBezTo>
                      <a:pt x="76" y="19"/>
                      <a:pt x="77" y="21"/>
                      <a:pt x="78" y="23"/>
                    </a:cubicBezTo>
                    <a:cubicBezTo>
                      <a:pt x="77" y="24"/>
                      <a:pt x="76" y="24"/>
                      <a:pt x="75" y="25"/>
                    </a:cubicBezTo>
                    <a:cubicBezTo>
                      <a:pt x="75" y="25"/>
                      <a:pt x="75" y="25"/>
                      <a:pt x="75" y="26"/>
                    </a:cubicBezTo>
                    <a:cubicBezTo>
                      <a:pt x="75" y="28"/>
                      <a:pt x="76" y="30"/>
                      <a:pt x="76" y="32"/>
                    </a:cubicBezTo>
                    <a:cubicBezTo>
                      <a:pt x="77" y="32"/>
                      <a:pt x="78" y="32"/>
                      <a:pt x="80" y="33"/>
                    </a:cubicBezTo>
                    <a:cubicBezTo>
                      <a:pt x="79" y="35"/>
                      <a:pt x="79" y="37"/>
                      <a:pt x="78" y="39"/>
                    </a:cubicBezTo>
                    <a:cubicBezTo>
                      <a:pt x="77" y="39"/>
                      <a:pt x="76" y="38"/>
                      <a:pt x="75" y="38"/>
                    </a:cubicBezTo>
                    <a:cubicBezTo>
                      <a:pt x="75" y="38"/>
                      <a:pt x="74" y="38"/>
                      <a:pt x="74" y="38"/>
                    </a:cubicBezTo>
                    <a:cubicBezTo>
                      <a:pt x="73" y="40"/>
                      <a:pt x="72" y="42"/>
                      <a:pt x="71" y="44"/>
                    </a:cubicBezTo>
                    <a:cubicBezTo>
                      <a:pt x="71" y="45"/>
                      <a:pt x="72" y="46"/>
                      <a:pt x="73" y="47"/>
                    </a:cubicBezTo>
                    <a:cubicBezTo>
                      <a:pt x="71" y="48"/>
                      <a:pt x="69" y="49"/>
                      <a:pt x="67" y="50"/>
                    </a:cubicBezTo>
                    <a:cubicBezTo>
                      <a:pt x="66" y="49"/>
                      <a:pt x="66" y="48"/>
                      <a:pt x="65" y="47"/>
                    </a:cubicBezTo>
                    <a:cubicBezTo>
                      <a:pt x="63" y="47"/>
                      <a:pt x="61" y="48"/>
                      <a:pt x="59" y="48"/>
                    </a:cubicBezTo>
                    <a:cubicBezTo>
                      <a:pt x="59" y="48"/>
                      <a:pt x="58" y="49"/>
                      <a:pt x="58" y="49"/>
                    </a:cubicBezTo>
                    <a:cubicBezTo>
                      <a:pt x="58" y="50"/>
                      <a:pt x="58" y="51"/>
                      <a:pt x="57" y="52"/>
                    </a:cubicBezTo>
                    <a:cubicBezTo>
                      <a:pt x="55" y="52"/>
                      <a:pt x="53" y="51"/>
                      <a:pt x="51" y="51"/>
                    </a:cubicBezTo>
                    <a:cubicBezTo>
                      <a:pt x="52" y="49"/>
                      <a:pt x="52" y="48"/>
                      <a:pt x="52" y="47"/>
                    </a:cubicBezTo>
                    <a:cubicBezTo>
                      <a:pt x="50" y="45"/>
                      <a:pt x="48" y="44"/>
                      <a:pt x="46" y="43"/>
                    </a:cubicBezTo>
                    <a:close/>
                    <a:moveTo>
                      <a:pt x="71" y="72"/>
                    </a:moveTo>
                    <a:cubicBezTo>
                      <a:pt x="70" y="73"/>
                      <a:pt x="69" y="74"/>
                      <a:pt x="70" y="76"/>
                    </a:cubicBezTo>
                    <a:cubicBezTo>
                      <a:pt x="68" y="76"/>
                      <a:pt x="67" y="76"/>
                      <a:pt x="66" y="77"/>
                    </a:cubicBezTo>
                    <a:cubicBezTo>
                      <a:pt x="66" y="75"/>
                      <a:pt x="65" y="74"/>
                      <a:pt x="63" y="74"/>
                    </a:cubicBezTo>
                    <a:cubicBezTo>
                      <a:pt x="61" y="73"/>
                      <a:pt x="60" y="74"/>
                      <a:pt x="60" y="75"/>
                    </a:cubicBezTo>
                    <a:cubicBezTo>
                      <a:pt x="58" y="75"/>
                      <a:pt x="57" y="74"/>
                      <a:pt x="56" y="73"/>
                    </a:cubicBezTo>
                    <a:cubicBezTo>
                      <a:pt x="57" y="72"/>
                      <a:pt x="57" y="72"/>
                      <a:pt x="57" y="71"/>
                    </a:cubicBezTo>
                    <a:cubicBezTo>
                      <a:pt x="57" y="70"/>
                      <a:pt x="56" y="69"/>
                      <a:pt x="55" y="68"/>
                    </a:cubicBezTo>
                    <a:cubicBezTo>
                      <a:pt x="55" y="68"/>
                      <a:pt x="55" y="68"/>
                      <a:pt x="54" y="68"/>
                    </a:cubicBezTo>
                    <a:cubicBezTo>
                      <a:pt x="54" y="68"/>
                      <a:pt x="53" y="68"/>
                      <a:pt x="52" y="68"/>
                    </a:cubicBezTo>
                    <a:cubicBezTo>
                      <a:pt x="52" y="67"/>
                      <a:pt x="52" y="65"/>
                      <a:pt x="52" y="64"/>
                    </a:cubicBezTo>
                    <a:cubicBezTo>
                      <a:pt x="54" y="64"/>
                      <a:pt x="54" y="63"/>
                      <a:pt x="55" y="61"/>
                    </a:cubicBezTo>
                    <a:cubicBezTo>
                      <a:pt x="55" y="60"/>
                      <a:pt x="55" y="60"/>
                      <a:pt x="55" y="59"/>
                    </a:cubicBezTo>
                    <a:cubicBezTo>
                      <a:pt x="54" y="59"/>
                      <a:pt x="54" y="58"/>
                      <a:pt x="53" y="58"/>
                    </a:cubicBezTo>
                    <a:cubicBezTo>
                      <a:pt x="54" y="56"/>
                      <a:pt x="54" y="55"/>
                      <a:pt x="55" y="54"/>
                    </a:cubicBezTo>
                    <a:cubicBezTo>
                      <a:pt x="56" y="55"/>
                      <a:pt x="57" y="56"/>
                      <a:pt x="59" y="54"/>
                    </a:cubicBezTo>
                    <a:cubicBezTo>
                      <a:pt x="60" y="53"/>
                      <a:pt x="61" y="52"/>
                      <a:pt x="60" y="51"/>
                    </a:cubicBezTo>
                    <a:cubicBezTo>
                      <a:pt x="62" y="50"/>
                      <a:pt x="63" y="50"/>
                      <a:pt x="64" y="50"/>
                    </a:cubicBezTo>
                    <a:cubicBezTo>
                      <a:pt x="64" y="50"/>
                      <a:pt x="64" y="50"/>
                      <a:pt x="64" y="50"/>
                    </a:cubicBezTo>
                    <a:cubicBezTo>
                      <a:pt x="64" y="52"/>
                      <a:pt x="65" y="52"/>
                      <a:pt x="67" y="53"/>
                    </a:cubicBezTo>
                    <a:cubicBezTo>
                      <a:pt x="69" y="53"/>
                      <a:pt x="70" y="53"/>
                      <a:pt x="71" y="51"/>
                    </a:cubicBezTo>
                    <a:cubicBezTo>
                      <a:pt x="72" y="52"/>
                      <a:pt x="73" y="52"/>
                      <a:pt x="74" y="53"/>
                    </a:cubicBezTo>
                    <a:cubicBezTo>
                      <a:pt x="74" y="54"/>
                      <a:pt x="73" y="55"/>
                      <a:pt x="73" y="55"/>
                    </a:cubicBezTo>
                    <a:cubicBezTo>
                      <a:pt x="74" y="57"/>
                      <a:pt x="74" y="58"/>
                      <a:pt x="75" y="59"/>
                    </a:cubicBezTo>
                    <a:cubicBezTo>
                      <a:pt x="76" y="59"/>
                      <a:pt x="77" y="59"/>
                      <a:pt x="78" y="58"/>
                    </a:cubicBezTo>
                    <a:cubicBezTo>
                      <a:pt x="78" y="60"/>
                      <a:pt x="78" y="61"/>
                      <a:pt x="78" y="62"/>
                    </a:cubicBezTo>
                    <a:cubicBezTo>
                      <a:pt x="78" y="63"/>
                      <a:pt x="77" y="63"/>
                      <a:pt x="76" y="63"/>
                    </a:cubicBezTo>
                    <a:cubicBezTo>
                      <a:pt x="76" y="64"/>
                      <a:pt x="76" y="65"/>
                      <a:pt x="75" y="66"/>
                    </a:cubicBezTo>
                    <a:cubicBezTo>
                      <a:pt x="75" y="67"/>
                      <a:pt x="75" y="68"/>
                      <a:pt x="76" y="68"/>
                    </a:cubicBezTo>
                    <a:cubicBezTo>
                      <a:pt x="76" y="68"/>
                      <a:pt x="77" y="68"/>
                      <a:pt x="77" y="69"/>
                    </a:cubicBezTo>
                    <a:cubicBezTo>
                      <a:pt x="77" y="70"/>
                      <a:pt x="76" y="71"/>
                      <a:pt x="75" y="72"/>
                    </a:cubicBezTo>
                    <a:cubicBezTo>
                      <a:pt x="74" y="71"/>
                      <a:pt x="73" y="71"/>
                      <a:pt x="71" y="72"/>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b="1">
                  <a:solidFill>
                    <a:srgbClr val="000000"/>
                  </a:solidFill>
                  <a:latin typeface="Arial" panose="020B0604020202020204"/>
                </a:endParaRPr>
              </a:p>
            </p:txBody>
          </p:sp>
          <p:sp>
            <p:nvSpPr>
              <p:cNvPr id="35" name="Freeform 443"/>
              <p:cNvSpPr>
                <a:spLocks/>
              </p:cNvSpPr>
              <p:nvPr/>
            </p:nvSpPr>
            <p:spPr bwMode="auto">
              <a:xfrm>
                <a:off x="9948521" y="3437718"/>
                <a:ext cx="72091" cy="68617"/>
              </a:xfrm>
              <a:custGeom>
                <a:avLst/>
                <a:gdLst>
                  <a:gd name="T0" fmla="*/ 24 w 24"/>
                  <a:gd name="T1" fmla="*/ 11 h 23"/>
                  <a:gd name="T2" fmla="*/ 12 w 24"/>
                  <a:gd name="T3" fmla="*/ 0 h 23"/>
                  <a:gd name="T4" fmla="*/ 1 w 24"/>
                  <a:gd name="T5" fmla="*/ 11 h 23"/>
                  <a:gd name="T6" fmla="*/ 12 w 24"/>
                  <a:gd name="T7" fmla="*/ 23 h 23"/>
                  <a:gd name="T8" fmla="*/ 24 w 24"/>
                  <a:gd name="T9" fmla="*/ 11 h 23"/>
                </a:gdLst>
                <a:ahLst/>
                <a:cxnLst>
                  <a:cxn ang="0">
                    <a:pos x="T0" y="T1"/>
                  </a:cxn>
                  <a:cxn ang="0">
                    <a:pos x="T2" y="T3"/>
                  </a:cxn>
                  <a:cxn ang="0">
                    <a:pos x="T4" y="T5"/>
                  </a:cxn>
                  <a:cxn ang="0">
                    <a:pos x="T6" y="T7"/>
                  </a:cxn>
                  <a:cxn ang="0">
                    <a:pos x="T8" y="T9"/>
                  </a:cxn>
                </a:cxnLst>
                <a:rect l="0" t="0" r="r" b="b"/>
                <a:pathLst>
                  <a:path w="24" h="23">
                    <a:moveTo>
                      <a:pt x="24" y="11"/>
                    </a:moveTo>
                    <a:cubicBezTo>
                      <a:pt x="24" y="5"/>
                      <a:pt x="18" y="0"/>
                      <a:pt x="12" y="0"/>
                    </a:cubicBezTo>
                    <a:cubicBezTo>
                      <a:pt x="6" y="0"/>
                      <a:pt x="0" y="5"/>
                      <a:pt x="1" y="11"/>
                    </a:cubicBezTo>
                    <a:cubicBezTo>
                      <a:pt x="1" y="17"/>
                      <a:pt x="6" y="23"/>
                      <a:pt x="12" y="23"/>
                    </a:cubicBezTo>
                    <a:cubicBezTo>
                      <a:pt x="18" y="23"/>
                      <a:pt x="23" y="17"/>
                      <a:pt x="24" y="11"/>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b="1">
                  <a:solidFill>
                    <a:srgbClr val="000000"/>
                  </a:solidFill>
                  <a:latin typeface="Arial" panose="020B0604020202020204"/>
                </a:endParaRPr>
              </a:p>
            </p:txBody>
          </p:sp>
          <p:sp>
            <p:nvSpPr>
              <p:cNvPr id="36" name="Freeform 444"/>
              <p:cNvSpPr>
                <a:spLocks/>
              </p:cNvSpPr>
              <p:nvPr/>
            </p:nvSpPr>
            <p:spPr bwMode="auto">
              <a:xfrm>
                <a:off x="9981527" y="3545420"/>
                <a:ext cx="41691" cy="45165"/>
              </a:xfrm>
              <a:custGeom>
                <a:avLst/>
                <a:gdLst>
                  <a:gd name="T0" fmla="*/ 7 w 14"/>
                  <a:gd name="T1" fmla="*/ 0 h 15"/>
                  <a:gd name="T2" fmla="*/ 0 w 14"/>
                  <a:gd name="T3" fmla="*/ 7 h 15"/>
                  <a:gd name="T4" fmla="*/ 7 w 14"/>
                  <a:gd name="T5" fmla="*/ 15 h 15"/>
                  <a:gd name="T6" fmla="*/ 14 w 14"/>
                  <a:gd name="T7" fmla="*/ 7 h 15"/>
                  <a:gd name="T8" fmla="*/ 7 w 14"/>
                  <a:gd name="T9" fmla="*/ 0 h 15"/>
                </a:gdLst>
                <a:ahLst/>
                <a:cxnLst>
                  <a:cxn ang="0">
                    <a:pos x="T0" y="T1"/>
                  </a:cxn>
                  <a:cxn ang="0">
                    <a:pos x="T2" y="T3"/>
                  </a:cxn>
                  <a:cxn ang="0">
                    <a:pos x="T4" y="T5"/>
                  </a:cxn>
                  <a:cxn ang="0">
                    <a:pos x="T6" y="T7"/>
                  </a:cxn>
                  <a:cxn ang="0">
                    <a:pos x="T8" y="T9"/>
                  </a:cxn>
                </a:cxnLst>
                <a:rect l="0" t="0" r="r" b="b"/>
                <a:pathLst>
                  <a:path w="14" h="15">
                    <a:moveTo>
                      <a:pt x="7" y="0"/>
                    </a:moveTo>
                    <a:cubicBezTo>
                      <a:pt x="3" y="0"/>
                      <a:pt x="0" y="3"/>
                      <a:pt x="0" y="7"/>
                    </a:cubicBezTo>
                    <a:cubicBezTo>
                      <a:pt x="0" y="11"/>
                      <a:pt x="3" y="14"/>
                      <a:pt x="7" y="15"/>
                    </a:cubicBezTo>
                    <a:cubicBezTo>
                      <a:pt x="11" y="15"/>
                      <a:pt x="14" y="11"/>
                      <a:pt x="14" y="7"/>
                    </a:cubicBezTo>
                    <a:cubicBezTo>
                      <a:pt x="14" y="3"/>
                      <a:pt x="11" y="0"/>
                      <a:pt x="7" y="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b="1">
                  <a:solidFill>
                    <a:srgbClr val="000000"/>
                  </a:solidFill>
                  <a:latin typeface="Arial" panose="020B0604020202020204"/>
                </a:endParaRPr>
              </a:p>
            </p:txBody>
          </p:sp>
        </p:grpSp>
      </p:grpSp>
      <p:grpSp>
        <p:nvGrpSpPr>
          <p:cNvPr id="37" name="Gruppieren 58"/>
          <p:cNvGrpSpPr/>
          <p:nvPr userDrawn="1"/>
        </p:nvGrpSpPr>
        <p:grpSpPr>
          <a:xfrm>
            <a:off x="11358275" y="3458618"/>
            <a:ext cx="587738" cy="588104"/>
            <a:chOff x="11362713" y="3457817"/>
            <a:chExt cx="587968" cy="587968"/>
          </a:xfrm>
        </p:grpSpPr>
        <p:sp>
          <p:nvSpPr>
            <p:cNvPr id="38" name="Ellipse 30"/>
            <p:cNvSpPr/>
            <p:nvPr/>
          </p:nvSpPr>
          <p:spPr>
            <a:xfrm>
              <a:off x="11362713" y="3457817"/>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grpSp>
          <p:nvGrpSpPr>
            <p:cNvPr id="39" name="Gruppieren 57"/>
            <p:cNvGrpSpPr/>
            <p:nvPr/>
          </p:nvGrpSpPr>
          <p:grpSpPr>
            <a:xfrm>
              <a:off x="11511531" y="3554631"/>
              <a:ext cx="290332" cy="394340"/>
              <a:chOff x="11511531" y="3554631"/>
              <a:chExt cx="290332" cy="394340"/>
            </a:xfrm>
          </p:grpSpPr>
          <p:sp>
            <p:nvSpPr>
              <p:cNvPr id="40" name="Freeform 460"/>
              <p:cNvSpPr>
                <a:spLocks/>
              </p:cNvSpPr>
              <p:nvPr/>
            </p:nvSpPr>
            <p:spPr bwMode="auto">
              <a:xfrm>
                <a:off x="11523211" y="3640285"/>
                <a:ext cx="278652" cy="308686"/>
              </a:xfrm>
              <a:custGeom>
                <a:avLst/>
                <a:gdLst>
                  <a:gd name="T0" fmla="*/ 211 w 212"/>
                  <a:gd name="T1" fmla="*/ 125 h 235"/>
                  <a:gd name="T2" fmla="*/ 198 w 212"/>
                  <a:gd name="T3" fmla="*/ 108 h 235"/>
                  <a:gd name="T4" fmla="*/ 178 w 212"/>
                  <a:gd name="T5" fmla="*/ 116 h 235"/>
                  <a:gd name="T6" fmla="*/ 176 w 212"/>
                  <a:gd name="T7" fmla="*/ 119 h 235"/>
                  <a:gd name="T8" fmla="*/ 175 w 212"/>
                  <a:gd name="T9" fmla="*/ 116 h 235"/>
                  <a:gd name="T10" fmla="*/ 175 w 212"/>
                  <a:gd name="T11" fmla="*/ 107 h 235"/>
                  <a:gd name="T12" fmla="*/ 162 w 212"/>
                  <a:gd name="T13" fmla="*/ 90 h 235"/>
                  <a:gd name="T14" fmla="*/ 142 w 212"/>
                  <a:gd name="T15" fmla="*/ 99 h 235"/>
                  <a:gd name="T16" fmla="*/ 140 w 212"/>
                  <a:gd name="T17" fmla="*/ 101 h 235"/>
                  <a:gd name="T18" fmla="*/ 139 w 212"/>
                  <a:gd name="T19" fmla="*/ 101 h 235"/>
                  <a:gd name="T20" fmla="*/ 139 w 212"/>
                  <a:gd name="T21" fmla="*/ 89 h 235"/>
                  <a:gd name="T22" fmla="*/ 126 w 212"/>
                  <a:gd name="T23" fmla="*/ 72 h 235"/>
                  <a:gd name="T24" fmla="*/ 105 w 212"/>
                  <a:gd name="T25" fmla="*/ 81 h 235"/>
                  <a:gd name="T26" fmla="*/ 104 w 212"/>
                  <a:gd name="T27" fmla="*/ 83 h 235"/>
                  <a:gd name="T28" fmla="*/ 103 w 212"/>
                  <a:gd name="T29" fmla="*/ 83 h 235"/>
                  <a:gd name="T30" fmla="*/ 103 w 212"/>
                  <a:gd name="T31" fmla="*/ 79 h 235"/>
                  <a:gd name="T32" fmla="*/ 103 w 212"/>
                  <a:gd name="T33" fmla="*/ 19 h 235"/>
                  <a:gd name="T34" fmla="*/ 88 w 212"/>
                  <a:gd name="T35" fmla="*/ 1 h 235"/>
                  <a:gd name="T36" fmla="*/ 68 w 212"/>
                  <a:gd name="T37" fmla="*/ 14 h 235"/>
                  <a:gd name="T38" fmla="*/ 67 w 212"/>
                  <a:gd name="T39" fmla="*/ 22 h 235"/>
                  <a:gd name="T40" fmla="*/ 67 w 212"/>
                  <a:gd name="T41" fmla="*/ 140 h 235"/>
                  <a:gd name="T42" fmla="*/ 62 w 212"/>
                  <a:gd name="T43" fmla="*/ 149 h 235"/>
                  <a:gd name="T44" fmla="*/ 52 w 212"/>
                  <a:gd name="T45" fmla="*/ 147 h 235"/>
                  <a:gd name="T46" fmla="*/ 31 w 212"/>
                  <a:gd name="T47" fmla="*/ 131 h 235"/>
                  <a:gd name="T48" fmla="*/ 11 w 212"/>
                  <a:gd name="T49" fmla="*/ 128 h 235"/>
                  <a:gd name="T50" fmla="*/ 1 w 212"/>
                  <a:gd name="T51" fmla="*/ 146 h 235"/>
                  <a:gd name="T52" fmla="*/ 7 w 212"/>
                  <a:gd name="T53" fmla="*/ 159 h 235"/>
                  <a:gd name="T54" fmla="*/ 57 w 212"/>
                  <a:gd name="T55" fmla="*/ 225 h 235"/>
                  <a:gd name="T56" fmla="*/ 70 w 212"/>
                  <a:gd name="T57" fmla="*/ 235 h 235"/>
                  <a:gd name="T58" fmla="*/ 190 w 212"/>
                  <a:gd name="T59" fmla="*/ 235 h 235"/>
                  <a:gd name="T60" fmla="*/ 199 w 212"/>
                  <a:gd name="T61" fmla="*/ 227 h 235"/>
                  <a:gd name="T62" fmla="*/ 211 w 212"/>
                  <a:gd name="T63" fmla="*/ 176 h 235"/>
                  <a:gd name="T64" fmla="*/ 211 w 212"/>
                  <a:gd name="T65" fmla="*/ 12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35">
                    <a:moveTo>
                      <a:pt x="211" y="125"/>
                    </a:moveTo>
                    <a:cubicBezTo>
                      <a:pt x="212" y="117"/>
                      <a:pt x="206" y="110"/>
                      <a:pt x="198" y="108"/>
                    </a:cubicBezTo>
                    <a:cubicBezTo>
                      <a:pt x="190" y="106"/>
                      <a:pt x="182" y="109"/>
                      <a:pt x="178" y="116"/>
                    </a:cubicBezTo>
                    <a:cubicBezTo>
                      <a:pt x="177" y="117"/>
                      <a:pt x="177" y="118"/>
                      <a:pt x="176" y="119"/>
                    </a:cubicBezTo>
                    <a:cubicBezTo>
                      <a:pt x="176" y="118"/>
                      <a:pt x="175" y="117"/>
                      <a:pt x="175" y="116"/>
                    </a:cubicBezTo>
                    <a:cubicBezTo>
                      <a:pt x="175" y="113"/>
                      <a:pt x="175" y="110"/>
                      <a:pt x="175" y="107"/>
                    </a:cubicBezTo>
                    <a:cubicBezTo>
                      <a:pt x="175" y="99"/>
                      <a:pt x="170" y="92"/>
                      <a:pt x="162" y="90"/>
                    </a:cubicBezTo>
                    <a:cubicBezTo>
                      <a:pt x="154" y="88"/>
                      <a:pt x="146" y="91"/>
                      <a:pt x="142" y="99"/>
                    </a:cubicBezTo>
                    <a:cubicBezTo>
                      <a:pt x="141" y="100"/>
                      <a:pt x="141" y="100"/>
                      <a:pt x="140" y="101"/>
                    </a:cubicBezTo>
                    <a:cubicBezTo>
                      <a:pt x="140" y="101"/>
                      <a:pt x="140" y="101"/>
                      <a:pt x="139" y="101"/>
                    </a:cubicBezTo>
                    <a:cubicBezTo>
                      <a:pt x="139" y="97"/>
                      <a:pt x="139" y="93"/>
                      <a:pt x="139" y="89"/>
                    </a:cubicBezTo>
                    <a:cubicBezTo>
                      <a:pt x="139" y="81"/>
                      <a:pt x="134" y="74"/>
                      <a:pt x="126" y="72"/>
                    </a:cubicBezTo>
                    <a:cubicBezTo>
                      <a:pt x="118" y="70"/>
                      <a:pt x="109" y="73"/>
                      <a:pt x="105" y="81"/>
                    </a:cubicBezTo>
                    <a:cubicBezTo>
                      <a:pt x="105" y="82"/>
                      <a:pt x="104" y="82"/>
                      <a:pt x="104" y="83"/>
                    </a:cubicBezTo>
                    <a:cubicBezTo>
                      <a:pt x="104" y="83"/>
                      <a:pt x="103" y="83"/>
                      <a:pt x="103" y="83"/>
                    </a:cubicBezTo>
                    <a:cubicBezTo>
                      <a:pt x="103" y="81"/>
                      <a:pt x="103" y="80"/>
                      <a:pt x="103" y="79"/>
                    </a:cubicBezTo>
                    <a:cubicBezTo>
                      <a:pt x="103" y="59"/>
                      <a:pt x="103" y="39"/>
                      <a:pt x="103" y="19"/>
                    </a:cubicBezTo>
                    <a:cubicBezTo>
                      <a:pt x="103" y="10"/>
                      <a:pt x="96" y="2"/>
                      <a:pt x="88" y="1"/>
                    </a:cubicBezTo>
                    <a:cubicBezTo>
                      <a:pt x="79" y="0"/>
                      <a:pt x="70" y="5"/>
                      <a:pt x="68" y="14"/>
                    </a:cubicBezTo>
                    <a:cubicBezTo>
                      <a:pt x="67" y="16"/>
                      <a:pt x="67" y="19"/>
                      <a:pt x="67" y="22"/>
                    </a:cubicBezTo>
                    <a:cubicBezTo>
                      <a:pt x="67" y="61"/>
                      <a:pt x="67" y="100"/>
                      <a:pt x="67" y="140"/>
                    </a:cubicBezTo>
                    <a:cubicBezTo>
                      <a:pt x="67" y="144"/>
                      <a:pt x="66" y="147"/>
                      <a:pt x="62" y="149"/>
                    </a:cubicBezTo>
                    <a:cubicBezTo>
                      <a:pt x="58" y="151"/>
                      <a:pt x="55" y="150"/>
                      <a:pt x="52" y="147"/>
                    </a:cubicBezTo>
                    <a:cubicBezTo>
                      <a:pt x="45" y="142"/>
                      <a:pt x="38" y="136"/>
                      <a:pt x="31" y="131"/>
                    </a:cubicBezTo>
                    <a:cubicBezTo>
                      <a:pt x="25" y="126"/>
                      <a:pt x="17" y="125"/>
                      <a:pt x="11" y="128"/>
                    </a:cubicBezTo>
                    <a:cubicBezTo>
                      <a:pt x="4" y="132"/>
                      <a:pt x="0" y="139"/>
                      <a:pt x="1" y="146"/>
                    </a:cubicBezTo>
                    <a:cubicBezTo>
                      <a:pt x="1" y="151"/>
                      <a:pt x="4" y="155"/>
                      <a:pt x="7" y="159"/>
                    </a:cubicBezTo>
                    <a:cubicBezTo>
                      <a:pt x="24" y="181"/>
                      <a:pt x="41" y="203"/>
                      <a:pt x="57" y="225"/>
                    </a:cubicBezTo>
                    <a:cubicBezTo>
                      <a:pt x="61" y="229"/>
                      <a:pt x="64" y="233"/>
                      <a:pt x="70" y="235"/>
                    </a:cubicBezTo>
                    <a:cubicBezTo>
                      <a:pt x="110" y="235"/>
                      <a:pt x="150" y="235"/>
                      <a:pt x="190" y="235"/>
                    </a:cubicBezTo>
                    <a:cubicBezTo>
                      <a:pt x="194" y="234"/>
                      <a:pt x="198" y="231"/>
                      <a:pt x="199" y="227"/>
                    </a:cubicBezTo>
                    <a:cubicBezTo>
                      <a:pt x="205" y="210"/>
                      <a:pt x="209" y="193"/>
                      <a:pt x="211" y="176"/>
                    </a:cubicBezTo>
                    <a:cubicBezTo>
                      <a:pt x="212" y="159"/>
                      <a:pt x="211" y="142"/>
                      <a:pt x="211" y="125"/>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41" name="Freeform 461"/>
              <p:cNvSpPr>
                <a:spLocks/>
              </p:cNvSpPr>
              <p:nvPr/>
            </p:nvSpPr>
            <p:spPr bwMode="auto">
              <a:xfrm>
                <a:off x="11511531" y="3554631"/>
                <a:ext cx="243056" cy="228595"/>
              </a:xfrm>
              <a:custGeom>
                <a:avLst/>
                <a:gdLst>
                  <a:gd name="T0" fmla="*/ 58 w 185"/>
                  <a:gd name="T1" fmla="*/ 173 h 174"/>
                  <a:gd name="T2" fmla="*/ 61 w 185"/>
                  <a:gd name="T3" fmla="*/ 174 h 174"/>
                  <a:gd name="T4" fmla="*/ 61 w 185"/>
                  <a:gd name="T5" fmla="*/ 161 h 174"/>
                  <a:gd name="T6" fmla="*/ 58 w 185"/>
                  <a:gd name="T7" fmla="*/ 156 h 174"/>
                  <a:gd name="T8" fmla="*/ 20 w 185"/>
                  <a:gd name="T9" fmla="*/ 77 h 174"/>
                  <a:gd name="T10" fmla="*/ 111 w 185"/>
                  <a:gd name="T11" fmla="*/ 17 h 174"/>
                  <a:gd name="T12" fmla="*/ 168 w 185"/>
                  <a:gd name="T13" fmla="*/ 87 h 174"/>
                  <a:gd name="T14" fmla="*/ 157 w 185"/>
                  <a:gd name="T15" fmla="*/ 131 h 174"/>
                  <a:gd name="T16" fmla="*/ 156 w 185"/>
                  <a:gd name="T17" fmla="*/ 133 h 174"/>
                  <a:gd name="T18" fmla="*/ 166 w 185"/>
                  <a:gd name="T19" fmla="*/ 139 h 174"/>
                  <a:gd name="T20" fmla="*/ 170 w 185"/>
                  <a:gd name="T21" fmla="*/ 137 h 174"/>
                  <a:gd name="T22" fmla="*/ 183 w 185"/>
                  <a:gd name="T23" fmla="*/ 81 h 174"/>
                  <a:gd name="T24" fmla="*/ 118 w 185"/>
                  <a:gd name="T25" fmla="*/ 4 h 174"/>
                  <a:gd name="T26" fmla="*/ 100 w 185"/>
                  <a:gd name="T27" fmla="*/ 0 h 174"/>
                  <a:gd name="T28" fmla="*/ 86 w 185"/>
                  <a:gd name="T29" fmla="*/ 0 h 174"/>
                  <a:gd name="T30" fmla="*/ 75 w 185"/>
                  <a:gd name="T31" fmla="*/ 2 h 174"/>
                  <a:gd name="T32" fmla="*/ 4 w 185"/>
                  <a:gd name="T33" fmla="*/ 83 h 174"/>
                  <a:gd name="T34" fmla="*/ 58 w 185"/>
                  <a:gd name="T35"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5" h="174">
                    <a:moveTo>
                      <a:pt x="58" y="173"/>
                    </a:moveTo>
                    <a:cubicBezTo>
                      <a:pt x="59" y="173"/>
                      <a:pt x="60" y="173"/>
                      <a:pt x="61" y="174"/>
                    </a:cubicBezTo>
                    <a:cubicBezTo>
                      <a:pt x="61" y="169"/>
                      <a:pt x="61" y="165"/>
                      <a:pt x="61" y="161"/>
                    </a:cubicBezTo>
                    <a:cubicBezTo>
                      <a:pt x="61" y="158"/>
                      <a:pt x="60" y="157"/>
                      <a:pt x="58" y="156"/>
                    </a:cubicBezTo>
                    <a:cubicBezTo>
                      <a:pt x="29" y="141"/>
                      <a:pt x="14" y="108"/>
                      <a:pt x="20" y="77"/>
                    </a:cubicBezTo>
                    <a:cubicBezTo>
                      <a:pt x="28" y="34"/>
                      <a:pt x="68" y="8"/>
                      <a:pt x="111" y="17"/>
                    </a:cubicBezTo>
                    <a:cubicBezTo>
                      <a:pt x="143" y="24"/>
                      <a:pt x="167" y="54"/>
                      <a:pt x="168" y="87"/>
                    </a:cubicBezTo>
                    <a:cubicBezTo>
                      <a:pt x="169" y="103"/>
                      <a:pt x="165" y="117"/>
                      <a:pt x="157" y="131"/>
                    </a:cubicBezTo>
                    <a:cubicBezTo>
                      <a:pt x="156" y="131"/>
                      <a:pt x="156" y="133"/>
                      <a:pt x="156" y="133"/>
                    </a:cubicBezTo>
                    <a:cubicBezTo>
                      <a:pt x="158" y="137"/>
                      <a:pt x="160" y="141"/>
                      <a:pt x="166" y="139"/>
                    </a:cubicBezTo>
                    <a:cubicBezTo>
                      <a:pt x="168" y="139"/>
                      <a:pt x="169" y="139"/>
                      <a:pt x="170" y="137"/>
                    </a:cubicBezTo>
                    <a:cubicBezTo>
                      <a:pt x="181" y="120"/>
                      <a:pt x="185" y="101"/>
                      <a:pt x="183" y="81"/>
                    </a:cubicBezTo>
                    <a:cubicBezTo>
                      <a:pt x="180" y="45"/>
                      <a:pt x="154" y="13"/>
                      <a:pt x="118" y="4"/>
                    </a:cubicBezTo>
                    <a:cubicBezTo>
                      <a:pt x="112" y="2"/>
                      <a:pt x="106" y="1"/>
                      <a:pt x="100" y="0"/>
                    </a:cubicBezTo>
                    <a:cubicBezTo>
                      <a:pt x="96" y="0"/>
                      <a:pt x="91" y="0"/>
                      <a:pt x="86" y="0"/>
                    </a:cubicBezTo>
                    <a:cubicBezTo>
                      <a:pt x="83" y="1"/>
                      <a:pt x="79" y="1"/>
                      <a:pt x="75" y="2"/>
                    </a:cubicBezTo>
                    <a:cubicBezTo>
                      <a:pt x="36" y="10"/>
                      <a:pt x="8" y="42"/>
                      <a:pt x="4" y="83"/>
                    </a:cubicBezTo>
                    <a:cubicBezTo>
                      <a:pt x="0" y="120"/>
                      <a:pt x="22" y="157"/>
                      <a:pt x="58" y="173"/>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42" name="Freeform 462"/>
              <p:cNvSpPr>
                <a:spLocks/>
              </p:cNvSpPr>
              <p:nvPr/>
            </p:nvSpPr>
            <p:spPr bwMode="auto">
              <a:xfrm>
                <a:off x="11554916" y="3587447"/>
                <a:ext cx="164077" cy="151284"/>
              </a:xfrm>
              <a:custGeom>
                <a:avLst/>
                <a:gdLst>
                  <a:gd name="T0" fmla="*/ 94 w 125"/>
                  <a:gd name="T1" fmla="*/ 96 h 115"/>
                  <a:gd name="T2" fmla="*/ 110 w 125"/>
                  <a:gd name="T3" fmla="*/ 98 h 115"/>
                  <a:gd name="T4" fmla="*/ 110 w 125"/>
                  <a:gd name="T5" fmla="*/ 31 h 115"/>
                  <a:gd name="T6" fmla="*/ 43 w 125"/>
                  <a:gd name="T7" fmla="*/ 8 h 115"/>
                  <a:gd name="T8" fmla="*/ 1 w 125"/>
                  <a:gd name="T9" fmla="*/ 64 h 115"/>
                  <a:gd name="T10" fmla="*/ 28 w 125"/>
                  <a:gd name="T11" fmla="*/ 115 h 115"/>
                  <a:gd name="T12" fmla="*/ 28 w 125"/>
                  <a:gd name="T13" fmla="*/ 99 h 115"/>
                  <a:gd name="T14" fmla="*/ 26 w 125"/>
                  <a:gd name="T15" fmla="*/ 94 h 115"/>
                  <a:gd name="T16" fmla="*/ 16 w 125"/>
                  <a:gd name="T17" fmla="*/ 66 h 115"/>
                  <a:gd name="T18" fmla="*/ 66 w 125"/>
                  <a:gd name="T19" fmla="*/ 20 h 115"/>
                  <a:gd name="T20" fmla="*/ 102 w 125"/>
                  <a:gd name="T21" fmla="*/ 48 h 115"/>
                  <a:gd name="T22" fmla="*/ 96 w 125"/>
                  <a:gd name="T23" fmla="*/ 93 h 115"/>
                  <a:gd name="T24" fmla="*/ 94 w 125"/>
                  <a:gd name="T25" fmla="*/ 9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15">
                    <a:moveTo>
                      <a:pt x="94" y="96"/>
                    </a:moveTo>
                    <a:cubicBezTo>
                      <a:pt x="100" y="96"/>
                      <a:pt x="105" y="97"/>
                      <a:pt x="110" y="98"/>
                    </a:cubicBezTo>
                    <a:cubicBezTo>
                      <a:pt x="123" y="80"/>
                      <a:pt x="125" y="52"/>
                      <a:pt x="110" y="31"/>
                    </a:cubicBezTo>
                    <a:cubicBezTo>
                      <a:pt x="95" y="9"/>
                      <a:pt x="68" y="0"/>
                      <a:pt x="43" y="8"/>
                    </a:cubicBezTo>
                    <a:cubicBezTo>
                      <a:pt x="18" y="15"/>
                      <a:pt x="1" y="38"/>
                      <a:pt x="1" y="64"/>
                    </a:cubicBezTo>
                    <a:cubicBezTo>
                      <a:pt x="0" y="88"/>
                      <a:pt x="15" y="108"/>
                      <a:pt x="28" y="115"/>
                    </a:cubicBezTo>
                    <a:cubicBezTo>
                      <a:pt x="28" y="109"/>
                      <a:pt x="28" y="104"/>
                      <a:pt x="28" y="99"/>
                    </a:cubicBezTo>
                    <a:cubicBezTo>
                      <a:pt x="28" y="97"/>
                      <a:pt x="27" y="95"/>
                      <a:pt x="26" y="94"/>
                    </a:cubicBezTo>
                    <a:cubicBezTo>
                      <a:pt x="20" y="86"/>
                      <a:pt x="16" y="77"/>
                      <a:pt x="16" y="66"/>
                    </a:cubicBezTo>
                    <a:cubicBezTo>
                      <a:pt x="15" y="39"/>
                      <a:pt x="39" y="17"/>
                      <a:pt x="66" y="20"/>
                    </a:cubicBezTo>
                    <a:cubicBezTo>
                      <a:pt x="83" y="23"/>
                      <a:pt x="96" y="32"/>
                      <a:pt x="102" y="48"/>
                    </a:cubicBezTo>
                    <a:cubicBezTo>
                      <a:pt x="109" y="64"/>
                      <a:pt x="106" y="79"/>
                      <a:pt x="96" y="93"/>
                    </a:cubicBezTo>
                    <a:cubicBezTo>
                      <a:pt x="95" y="94"/>
                      <a:pt x="95" y="95"/>
                      <a:pt x="94" y="96"/>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grpSp>
        <p:nvGrpSpPr>
          <p:cNvPr id="43" name="Gruppieren 50"/>
          <p:cNvGrpSpPr/>
          <p:nvPr userDrawn="1"/>
        </p:nvGrpSpPr>
        <p:grpSpPr>
          <a:xfrm>
            <a:off x="5154017" y="3612227"/>
            <a:ext cx="587738" cy="588104"/>
            <a:chOff x="6079052" y="2420951"/>
            <a:chExt cx="587968" cy="587968"/>
          </a:xfrm>
        </p:grpSpPr>
        <p:sp>
          <p:nvSpPr>
            <p:cNvPr id="44" name="Ellipse 35"/>
            <p:cNvSpPr/>
            <p:nvPr/>
          </p:nvSpPr>
          <p:spPr>
            <a:xfrm>
              <a:off x="6079052" y="2420951"/>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grpSp>
          <p:nvGrpSpPr>
            <p:cNvPr id="45" name="Gruppieren 49"/>
            <p:cNvGrpSpPr/>
            <p:nvPr/>
          </p:nvGrpSpPr>
          <p:grpSpPr>
            <a:xfrm>
              <a:off x="6204743" y="2546643"/>
              <a:ext cx="336587" cy="336586"/>
              <a:chOff x="6204743" y="2546643"/>
              <a:chExt cx="336587" cy="336586"/>
            </a:xfrm>
          </p:grpSpPr>
          <p:sp>
            <p:nvSpPr>
              <p:cNvPr id="46" name="Freeform 467"/>
              <p:cNvSpPr>
                <a:spLocks noEditPoints="1"/>
              </p:cNvSpPr>
              <p:nvPr/>
            </p:nvSpPr>
            <p:spPr bwMode="auto">
              <a:xfrm>
                <a:off x="6204743" y="2546643"/>
                <a:ext cx="336587" cy="247118"/>
              </a:xfrm>
              <a:custGeom>
                <a:avLst/>
                <a:gdLst>
                  <a:gd name="T0" fmla="*/ 10 w 83"/>
                  <a:gd name="T1" fmla="*/ 61 h 61"/>
                  <a:gd name="T2" fmla="*/ 39 w 83"/>
                  <a:gd name="T3" fmla="*/ 61 h 61"/>
                  <a:gd name="T4" fmla="*/ 74 w 83"/>
                  <a:gd name="T5" fmla="*/ 61 h 61"/>
                  <a:gd name="T6" fmla="*/ 83 w 83"/>
                  <a:gd name="T7" fmla="*/ 53 h 61"/>
                  <a:gd name="T8" fmla="*/ 83 w 83"/>
                  <a:gd name="T9" fmla="*/ 51 h 61"/>
                  <a:gd name="T10" fmla="*/ 83 w 83"/>
                  <a:gd name="T11" fmla="*/ 10 h 61"/>
                  <a:gd name="T12" fmla="*/ 73 w 83"/>
                  <a:gd name="T13" fmla="*/ 0 h 61"/>
                  <a:gd name="T14" fmla="*/ 10 w 83"/>
                  <a:gd name="T15" fmla="*/ 0 h 61"/>
                  <a:gd name="T16" fmla="*/ 0 w 83"/>
                  <a:gd name="T17" fmla="*/ 8 h 61"/>
                  <a:gd name="T18" fmla="*/ 0 w 83"/>
                  <a:gd name="T19" fmla="*/ 9 h 61"/>
                  <a:gd name="T20" fmla="*/ 0 w 83"/>
                  <a:gd name="T21" fmla="*/ 52 h 61"/>
                  <a:gd name="T22" fmla="*/ 1 w 83"/>
                  <a:gd name="T23" fmla="*/ 54 h 61"/>
                  <a:gd name="T24" fmla="*/ 10 w 83"/>
                  <a:gd name="T25" fmla="*/ 61 h 61"/>
                  <a:gd name="T26" fmla="*/ 6 w 83"/>
                  <a:gd name="T27" fmla="*/ 24 h 61"/>
                  <a:gd name="T28" fmla="*/ 6 w 83"/>
                  <a:gd name="T29" fmla="*/ 10 h 61"/>
                  <a:gd name="T30" fmla="*/ 10 w 83"/>
                  <a:gd name="T31" fmla="*/ 7 h 61"/>
                  <a:gd name="T32" fmla="*/ 73 w 83"/>
                  <a:gd name="T33" fmla="*/ 7 h 61"/>
                  <a:gd name="T34" fmla="*/ 77 w 83"/>
                  <a:gd name="T35" fmla="*/ 10 h 61"/>
                  <a:gd name="T36" fmla="*/ 77 w 83"/>
                  <a:gd name="T37" fmla="*/ 44 h 61"/>
                  <a:gd name="T38" fmla="*/ 75 w 83"/>
                  <a:gd name="T39" fmla="*/ 48 h 61"/>
                  <a:gd name="T40" fmla="*/ 73 w 83"/>
                  <a:gd name="T41" fmla="*/ 48 h 61"/>
                  <a:gd name="T42" fmla="*/ 42 w 83"/>
                  <a:gd name="T43" fmla="*/ 48 h 61"/>
                  <a:gd name="T44" fmla="*/ 10 w 83"/>
                  <a:gd name="T45" fmla="*/ 48 h 61"/>
                  <a:gd name="T46" fmla="*/ 8 w 83"/>
                  <a:gd name="T47" fmla="*/ 48 h 61"/>
                  <a:gd name="T48" fmla="*/ 6 w 83"/>
                  <a:gd name="T49" fmla="*/ 44 h 61"/>
                  <a:gd name="T50" fmla="*/ 6 w 83"/>
                  <a:gd name="T51" fmla="*/ 2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3" h="61">
                    <a:moveTo>
                      <a:pt x="10" y="61"/>
                    </a:moveTo>
                    <a:cubicBezTo>
                      <a:pt x="20" y="61"/>
                      <a:pt x="29" y="61"/>
                      <a:pt x="39" y="61"/>
                    </a:cubicBezTo>
                    <a:cubicBezTo>
                      <a:pt x="51" y="61"/>
                      <a:pt x="62" y="61"/>
                      <a:pt x="74" y="61"/>
                    </a:cubicBezTo>
                    <a:cubicBezTo>
                      <a:pt x="78" y="61"/>
                      <a:pt x="82" y="58"/>
                      <a:pt x="83" y="53"/>
                    </a:cubicBezTo>
                    <a:cubicBezTo>
                      <a:pt x="83" y="53"/>
                      <a:pt x="83" y="52"/>
                      <a:pt x="83" y="51"/>
                    </a:cubicBezTo>
                    <a:cubicBezTo>
                      <a:pt x="83" y="37"/>
                      <a:pt x="83" y="24"/>
                      <a:pt x="83" y="10"/>
                    </a:cubicBezTo>
                    <a:cubicBezTo>
                      <a:pt x="83" y="4"/>
                      <a:pt x="79" y="0"/>
                      <a:pt x="73" y="0"/>
                    </a:cubicBezTo>
                    <a:cubicBezTo>
                      <a:pt x="52" y="0"/>
                      <a:pt x="31" y="0"/>
                      <a:pt x="10" y="0"/>
                    </a:cubicBezTo>
                    <a:cubicBezTo>
                      <a:pt x="5" y="0"/>
                      <a:pt x="1" y="3"/>
                      <a:pt x="0" y="8"/>
                    </a:cubicBezTo>
                    <a:cubicBezTo>
                      <a:pt x="0" y="9"/>
                      <a:pt x="0" y="9"/>
                      <a:pt x="0" y="9"/>
                    </a:cubicBezTo>
                    <a:cubicBezTo>
                      <a:pt x="0" y="23"/>
                      <a:pt x="0" y="38"/>
                      <a:pt x="0" y="52"/>
                    </a:cubicBezTo>
                    <a:cubicBezTo>
                      <a:pt x="0" y="53"/>
                      <a:pt x="0" y="54"/>
                      <a:pt x="1" y="54"/>
                    </a:cubicBezTo>
                    <a:cubicBezTo>
                      <a:pt x="2" y="58"/>
                      <a:pt x="6" y="61"/>
                      <a:pt x="10" y="61"/>
                    </a:cubicBezTo>
                    <a:close/>
                    <a:moveTo>
                      <a:pt x="6" y="24"/>
                    </a:moveTo>
                    <a:cubicBezTo>
                      <a:pt x="6" y="19"/>
                      <a:pt x="6" y="15"/>
                      <a:pt x="6" y="10"/>
                    </a:cubicBezTo>
                    <a:cubicBezTo>
                      <a:pt x="6" y="8"/>
                      <a:pt x="8" y="7"/>
                      <a:pt x="10" y="7"/>
                    </a:cubicBezTo>
                    <a:cubicBezTo>
                      <a:pt x="31" y="7"/>
                      <a:pt x="52" y="7"/>
                      <a:pt x="73" y="7"/>
                    </a:cubicBezTo>
                    <a:cubicBezTo>
                      <a:pt x="76" y="7"/>
                      <a:pt x="77" y="8"/>
                      <a:pt x="77" y="10"/>
                    </a:cubicBezTo>
                    <a:cubicBezTo>
                      <a:pt x="77" y="22"/>
                      <a:pt x="77" y="33"/>
                      <a:pt x="77" y="44"/>
                    </a:cubicBezTo>
                    <a:cubicBezTo>
                      <a:pt x="77" y="46"/>
                      <a:pt x="77" y="47"/>
                      <a:pt x="75" y="48"/>
                    </a:cubicBezTo>
                    <a:cubicBezTo>
                      <a:pt x="75" y="48"/>
                      <a:pt x="74" y="48"/>
                      <a:pt x="73" y="48"/>
                    </a:cubicBezTo>
                    <a:cubicBezTo>
                      <a:pt x="63" y="48"/>
                      <a:pt x="52" y="48"/>
                      <a:pt x="42" y="48"/>
                    </a:cubicBezTo>
                    <a:cubicBezTo>
                      <a:pt x="31" y="48"/>
                      <a:pt x="21" y="48"/>
                      <a:pt x="10" y="48"/>
                    </a:cubicBezTo>
                    <a:cubicBezTo>
                      <a:pt x="10" y="48"/>
                      <a:pt x="9" y="48"/>
                      <a:pt x="8" y="48"/>
                    </a:cubicBezTo>
                    <a:cubicBezTo>
                      <a:pt x="7" y="47"/>
                      <a:pt x="6" y="46"/>
                      <a:pt x="6" y="44"/>
                    </a:cubicBezTo>
                    <a:cubicBezTo>
                      <a:pt x="6" y="38"/>
                      <a:pt x="6" y="31"/>
                      <a:pt x="6" y="24"/>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47" name="Freeform 468"/>
              <p:cNvSpPr>
                <a:spLocks noEditPoints="1"/>
              </p:cNvSpPr>
              <p:nvPr/>
            </p:nvSpPr>
            <p:spPr bwMode="auto">
              <a:xfrm>
                <a:off x="6204743" y="2806101"/>
                <a:ext cx="336587" cy="77128"/>
              </a:xfrm>
              <a:custGeom>
                <a:avLst/>
                <a:gdLst>
                  <a:gd name="T0" fmla="*/ 83 w 83"/>
                  <a:gd name="T1" fmla="*/ 4 h 19"/>
                  <a:gd name="T2" fmla="*/ 80 w 83"/>
                  <a:gd name="T3" fmla="*/ 0 h 19"/>
                  <a:gd name="T4" fmla="*/ 4 w 83"/>
                  <a:gd name="T5" fmla="*/ 0 h 19"/>
                  <a:gd name="T6" fmla="*/ 0 w 83"/>
                  <a:gd name="T7" fmla="*/ 3 h 19"/>
                  <a:gd name="T8" fmla="*/ 0 w 83"/>
                  <a:gd name="T9" fmla="*/ 17 h 19"/>
                  <a:gd name="T10" fmla="*/ 3 w 83"/>
                  <a:gd name="T11" fmla="*/ 19 h 19"/>
                  <a:gd name="T12" fmla="*/ 81 w 83"/>
                  <a:gd name="T13" fmla="*/ 19 h 19"/>
                  <a:gd name="T14" fmla="*/ 83 w 83"/>
                  <a:gd name="T15" fmla="*/ 15 h 19"/>
                  <a:gd name="T16" fmla="*/ 83 w 83"/>
                  <a:gd name="T17" fmla="*/ 4 h 19"/>
                  <a:gd name="T18" fmla="*/ 48 w 83"/>
                  <a:gd name="T19" fmla="*/ 10 h 19"/>
                  <a:gd name="T20" fmla="*/ 7 w 83"/>
                  <a:gd name="T21" fmla="*/ 10 h 19"/>
                  <a:gd name="T22" fmla="*/ 7 w 83"/>
                  <a:gd name="T23" fmla="*/ 7 h 19"/>
                  <a:gd name="T24" fmla="*/ 7 w 83"/>
                  <a:gd name="T25" fmla="*/ 7 h 19"/>
                  <a:gd name="T26" fmla="*/ 8 w 83"/>
                  <a:gd name="T27" fmla="*/ 7 h 19"/>
                  <a:gd name="T28" fmla="*/ 47 w 83"/>
                  <a:gd name="T29" fmla="*/ 7 h 19"/>
                  <a:gd name="T30" fmla="*/ 48 w 83"/>
                  <a:gd name="T31" fmla="*/ 7 h 19"/>
                  <a:gd name="T32" fmla="*/ 48 w 83"/>
                  <a:gd name="T33" fmla="*/ 10 h 19"/>
                  <a:gd name="T34" fmla="*/ 74 w 83"/>
                  <a:gd name="T35" fmla="*/ 14 h 19"/>
                  <a:gd name="T36" fmla="*/ 70 w 83"/>
                  <a:gd name="T37" fmla="*/ 10 h 19"/>
                  <a:gd name="T38" fmla="*/ 74 w 83"/>
                  <a:gd name="T39" fmla="*/ 6 h 19"/>
                  <a:gd name="T40" fmla="*/ 78 w 83"/>
                  <a:gd name="T41" fmla="*/ 10 h 19"/>
                  <a:gd name="T42" fmla="*/ 74 w 83"/>
                  <a:gd name="T4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3" h="19">
                    <a:moveTo>
                      <a:pt x="83" y="4"/>
                    </a:moveTo>
                    <a:cubicBezTo>
                      <a:pt x="83" y="1"/>
                      <a:pt x="82" y="0"/>
                      <a:pt x="80" y="0"/>
                    </a:cubicBezTo>
                    <a:cubicBezTo>
                      <a:pt x="55" y="0"/>
                      <a:pt x="29" y="0"/>
                      <a:pt x="4" y="0"/>
                    </a:cubicBezTo>
                    <a:cubicBezTo>
                      <a:pt x="2" y="0"/>
                      <a:pt x="1" y="1"/>
                      <a:pt x="0" y="3"/>
                    </a:cubicBezTo>
                    <a:cubicBezTo>
                      <a:pt x="0" y="7"/>
                      <a:pt x="0" y="12"/>
                      <a:pt x="0" y="17"/>
                    </a:cubicBezTo>
                    <a:cubicBezTo>
                      <a:pt x="1" y="18"/>
                      <a:pt x="1" y="19"/>
                      <a:pt x="3" y="19"/>
                    </a:cubicBezTo>
                    <a:cubicBezTo>
                      <a:pt x="29" y="19"/>
                      <a:pt x="55" y="19"/>
                      <a:pt x="81" y="19"/>
                    </a:cubicBezTo>
                    <a:cubicBezTo>
                      <a:pt x="83" y="19"/>
                      <a:pt x="83" y="17"/>
                      <a:pt x="83" y="15"/>
                    </a:cubicBezTo>
                    <a:cubicBezTo>
                      <a:pt x="83" y="11"/>
                      <a:pt x="83" y="8"/>
                      <a:pt x="83" y="4"/>
                    </a:cubicBezTo>
                    <a:close/>
                    <a:moveTo>
                      <a:pt x="48" y="10"/>
                    </a:moveTo>
                    <a:cubicBezTo>
                      <a:pt x="34" y="10"/>
                      <a:pt x="20" y="10"/>
                      <a:pt x="7" y="10"/>
                    </a:cubicBezTo>
                    <a:cubicBezTo>
                      <a:pt x="7" y="9"/>
                      <a:pt x="6" y="8"/>
                      <a:pt x="7" y="7"/>
                    </a:cubicBezTo>
                    <a:cubicBezTo>
                      <a:pt x="7" y="7"/>
                      <a:pt x="7" y="7"/>
                      <a:pt x="7" y="7"/>
                    </a:cubicBezTo>
                    <a:cubicBezTo>
                      <a:pt x="7" y="6"/>
                      <a:pt x="7" y="7"/>
                      <a:pt x="8" y="7"/>
                    </a:cubicBezTo>
                    <a:cubicBezTo>
                      <a:pt x="21" y="7"/>
                      <a:pt x="34" y="7"/>
                      <a:pt x="47" y="7"/>
                    </a:cubicBezTo>
                    <a:cubicBezTo>
                      <a:pt x="47" y="7"/>
                      <a:pt x="48" y="7"/>
                      <a:pt x="48" y="7"/>
                    </a:cubicBezTo>
                    <a:cubicBezTo>
                      <a:pt x="48" y="8"/>
                      <a:pt x="48" y="9"/>
                      <a:pt x="48" y="10"/>
                    </a:cubicBezTo>
                    <a:close/>
                    <a:moveTo>
                      <a:pt x="74" y="14"/>
                    </a:moveTo>
                    <a:cubicBezTo>
                      <a:pt x="72" y="14"/>
                      <a:pt x="70" y="12"/>
                      <a:pt x="70" y="10"/>
                    </a:cubicBezTo>
                    <a:cubicBezTo>
                      <a:pt x="70" y="8"/>
                      <a:pt x="72" y="6"/>
                      <a:pt x="74" y="6"/>
                    </a:cubicBezTo>
                    <a:cubicBezTo>
                      <a:pt x="76" y="6"/>
                      <a:pt x="78" y="8"/>
                      <a:pt x="78" y="10"/>
                    </a:cubicBezTo>
                    <a:cubicBezTo>
                      <a:pt x="78" y="12"/>
                      <a:pt x="76" y="14"/>
                      <a:pt x="74" y="14"/>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grpSp>
        <p:nvGrpSpPr>
          <p:cNvPr id="48" name="Gruppieren 56"/>
          <p:cNvGrpSpPr/>
          <p:nvPr userDrawn="1"/>
        </p:nvGrpSpPr>
        <p:grpSpPr>
          <a:xfrm>
            <a:off x="10574050" y="3885991"/>
            <a:ext cx="587738" cy="588104"/>
            <a:chOff x="10578181" y="3885091"/>
            <a:chExt cx="587968" cy="587968"/>
          </a:xfrm>
        </p:grpSpPr>
        <p:sp>
          <p:nvSpPr>
            <p:cNvPr id="49" name="Ellipse 39"/>
            <p:cNvSpPr/>
            <p:nvPr/>
          </p:nvSpPr>
          <p:spPr>
            <a:xfrm>
              <a:off x="10578181" y="3885091"/>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grpSp>
          <p:nvGrpSpPr>
            <p:cNvPr id="50" name="Gruppieren 55"/>
            <p:cNvGrpSpPr/>
            <p:nvPr/>
          </p:nvGrpSpPr>
          <p:grpSpPr>
            <a:xfrm>
              <a:off x="10738818" y="4029850"/>
              <a:ext cx="266699" cy="298451"/>
              <a:chOff x="10738818" y="4029850"/>
              <a:chExt cx="266699" cy="298451"/>
            </a:xfrm>
          </p:grpSpPr>
          <p:sp>
            <p:nvSpPr>
              <p:cNvPr id="51" name="Freeform 10"/>
              <p:cNvSpPr>
                <a:spLocks/>
              </p:cNvSpPr>
              <p:nvPr/>
            </p:nvSpPr>
            <p:spPr bwMode="auto">
              <a:xfrm>
                <a:off x="10738818" y="4029850"/>
                <a:ext cx="266699" cy="115888"/>
              </a:xfrm>
              <a:custGeom>
                <a:avLst/>
                <a:gdLst>
                  <a:gd name="T0" fmla="*/ 10 w 71"/>
                  <a:gd name="T1" fmla="*/ 25 h 31"/>
                  <a:gd name="T2" fmla="*/ 26 w 71"/>
                  <a:gd name="T3" fmla="*/ 30 h 31"/>
                  <a:gd name="T4" fmla="*/ 58 w 71"/>
                  <a:gd name="T5" fmla="*/ 27 h 31"/>
                  <a:gd name="T6" fmla="*/ 68 w 71"/>
                  <a:gd name="T7" fmla="*/ 20 h 31"/>
                  <a:gd name="T8" fmla="*/ 68 w 71"/>
                  <a:gd name="T9" fmla="*/ 10 h 31"/>
                  <a:gd name="T10" fmla="*/ 62 w 71"/>
                  <a:gd name="T11" fmla="*/ 5 h 31"/>
                  <a:gd name="T12" fmla="*/ 36 w 71"/>
                  <a:gd name="T13" fmla="*/ 0 h 31"/>
                  <a:gd name="T14" fmla="*/ 14 w 71"/>
                  <a:gd name="T15" fmla="*/ 3 h 31"/>
                  <a:gd name="T16" fmla="*/ 3 w 71"/>
                  <a:gd name="T17" fmla="*/ 10 h 31"/>
                  <a:gd name="T18" fmla="*/ 3 w 71"/>
                  <a:gd name="T19" fmla="*/ 20 h 31"/>
                  <a:gd name="T20" fmla="*/ 10 w 71"/>
                  <a:gd name="T2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31">
                    <a:moveTo>
                      <a:pt x="10" y="25"/>
                    </a:moveTo>
                    <a:cubicBezTo>
                      <a:pt x="15" y="28"/>
                      <a:pt x="21" y="29"/>
                      <a:pt x="26" y="30"/>
                    </a:cubicBezTo>
                    <a:cubicBezTo>
                      <a:pt x="37" y="31"/>
                      <a:pt x="47" y="31"/>
                      <a:pt x="58" y="27"/>
                    </a:cubicBezTo>
                    <a:cubicBezTo>
                      <a:pt x="62" y="26"/>
                      <a:pt x="66" y="24"/>
                      <a:pt x="68" y="20"/>
                    </a:cubicBezTo>
                    <a:cubicBezTo>
                      <a:pt x="71" y="17"/>
                      <a:pt x="71" y="13"/>
                      <a:pt x="68" y="10"/>
                    </a:cubicBezTo>
                    <a:cubicBezTo>
                      <a:pt x="66" y="8"/>
                      <a:pt x="64" y="7"/>
                      <a:pt x="62" y="5"/>
                    </a:cubicBezTo>
                    <a:cubicBezTo>
                      <a:pt x="54" y="1"/>
                      <a:pt x="45" y="0"/>
                      <a:pt x="36" y="0"/>
                    </a:cubicBezTo>
                    <a:cubicBezTo>
                      <a:pt x="29" y="0"/>
                      <a:pt x="21" y="1"/>
                      <a:pt x="14" y="3"/>
                    </a:cubicBezTo>
                    <a:cubicBezTo>
                      <a:pt x="10" y="5"/>
                      <a:pt x="6" y="7"/>
                      <a:pt x="3" y="10"/>
                    </a:cubicBezTo>
                    <a:cubicBezTo>
                      <a:pt x="1" y="13"/>
                      <a:pt x="0" y="17"/>
                      <a:pt x="3" y="20"/>
                    </a:cubicBezTo>
                    <a:cubicBezTo>
                      <a:pt x="5" y="22"/>
                      <a:pt x="7" y="24"/>
                      <a:pt x="10" y="25"/>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52" name="Freeform 11"/>
              <p:cNvSpPr>
                <a:spLocks/>
              </p:cNvSpPr>
              <p:nvPr/>
            </p:nvSpPr>
            <p:spPr bwMode="auto">
              <a:xfrm>
                <a:off x="10741993" y="4231463"/>
                <a:ext cx="258762" cy="96838"/>
              </a:xfrm>
              <a:custGeom>
                <a:avLst/>
                <a:gdLst>
                  <a:gd name="T0" fmla="*/ 60 w 69"/>
                  <a:gd name="T1" fmla="*/ 8 h 26"/>
                  <a:gd name="T2" fmla="*/ 40 w 69"/>
                  <a:gd name="T3" fmla="*/ 13 h 26"/>
                  <a:gd name="T4" fmla="*/ 11 w 69"/>
                  <a:gd name="T5" fmla="*/ 9 h 26"/>
                  <a:gd name="T6" fmla="*/ 0 w 69"/>
                  <a:gd name="T7" fmla="*/ 0 h 26"/>
                  <a:gd name="T8" fmla="*/ 0 w 69"/>
                  <a:gd name="T9" fmla="*/ 8 h 26"/>
                  <a:gd name="T10" fmla="*/ 4 w 69"/>
                  <a:gd name="T11" fmla="*/ 16 h 26"/>
                  <a:gd name="T12" fmla="*/ 13 w 69"/>
                  <a:gd name="T13" fmla="*/ 21 h 26"/>
                  <a:gd name="T14" fmla="*/ 54 w 69"/>
                  <a:gd name="T15" fmla="*/ 22 h 26"/>
                  <a:gd name="T16" fmla="*/ 65 w 69"/>
                  <a:gd name="T17" fmla="*/ 17 h 26"/>
                  <a:gd name="T18" fmla="*/ 69 w 69"/>
                  <a:gd name="T19" fmla="*/ 11 h 26"/>
                  <a:gd name="T20" fmla="*/ 69 w 69"/>
                  <a:gd name="T21" fmla="*/ 0 h 26"/>
                  <a:gd name="T22" fmla="*/ 60 w 69"/>
                  <a:gd name="T23"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6">
                    <a:moveTo>
                      <a:pt x="60" y="8"/>
                    </a:moveTo>
                    <a:cubicBezTo>
                      <a:pt x="54" y="11"/>
                      <a:pt x="47" y="12"/>
                      <a:pt x="40" y="13"/>
                    </a:cubicBezTo>
                    <a:cubicBezTo>
                      <a:pt x="30" y="13"/>
                      <a:pt x="20" y="12"/>
                      <a:pt x="11" y="9"/>
                    </a:cubicBezTo>
                    <a:cubicBezTo>
                      <a:pt x="7" y="7"/>
                      <a:pt x="3" y="5"/>
                      <a:pt x="0" y="0"/>
                    </a:cubicBezTo>
                    <a:cubicBezTo>
                      <a:pt x="0" y="3"/>
                      <a:pt x="0" y="6"/>
                      <a:pt x="0" y="8"/>
                    </a:cubicBezTo>
                    <a:cubicBezTo>
                      <a:pt x="0" y="11"/>
                      <a:pt x="1" y="14"/>
                      <a:pt x="4" y="16"/>
                    </a:cubicBezTo>
                    <a:cubicBezTo>
                      <a:pt x="6" y="19"/>
                      <a:pt x="10" y="20"/>
                      <a:pt x="13" y="21"/>
                    </a:cubicBezTo>
                    <a:cubicBezTo>
                      <a:pt x="27" y="26"/>
                      <a:pt x="41" y="26"/>
                      <a:pt x="54" y="22"/>
                    </a:cubicBezTo>
                    <a:cubicBezTo>
                      <a:pt x="58" y="21"/>
                      <a:pt x="62" y="19"/>
                      <a:pt x="65" y="17"/>
                    </a:cubicBezTo>
                    <a:cubicBezTo>
                      <a:pt x="67" y="15"/>
                      <a:pt x="69" y="13"/>
                      <a:pt x="69" y="11"/>
                    </a:cubicBezTo>
                    <a:cubicBezTo>
                      <a:pt x="69" y="7"/>
                      <a:pt x="69" y="4"/>
                      <a:pt x="69" y="0"/>
                    </a:cubicBezTo>
                    <a:cubicBezTo>
                      <a:pt x="67" y="4"/>
                      <a:pt x="64" y="6"/>
                      <a:pt x="60" y="8"/>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53" name="Freeform 12"/>
              <p:cNvSpPr>
                <a:spLocks/>
              </p:cNvSpPr>
              <p:nvPr/>
            </p:nvSpPr>
            <p:spPr bwMode="auto">
              <a:xfrm>
                <a:off x="10741993" y="4110813"/>
                <a:ext cx="263524" cy="98425"/>
              </a:xfrm>
              <a:custGeom>
                <a:avLst/>
                <a:gdLst>
                  <a:gd name="T0" fmla="*/ 69 w 70"/>
                  <a:gd name="T1" fmla="*/ 1 h 26"/>
                  <a:gd name="T2" fmla="*/ 69 w 70"/>
                  <a:gd name="T3" fmla="*/ 0 h 26"/>
                  <a:gd name="T4" fmla="*/ 59 w 70"/>
                  <a:gd name="T5" fmla="*/ 9 h 26"/>
                  <a:gd name="T6" fmla="*/ 37 w 70"/>
                  <a:gd name="T7" fmla="*/ 13 h 26"/>
                  <a:gd name="T8" fmla="*/ 13 w 70"/>
                  <a:gd name="T9" fmla="*/ 10 h 26"/>
                  <a:gd name="T10" fmla="*/ 0 w 70"/>
                  <a:gd name="T11" fmla="*/ 0 h 26"/>
                  <a:gd name="T12" fmla="*/ 0 w 70"/>
                  <a:gd name="T13" fmla="*/ 9 h 26"/>
                  <a:gd name="T14" fmla="*/ 2 w 70"/>
                  <a:gd name="T15" fmla="*/ 14 h 26"/>
                  <a:gd name="T16" fmla="*/ 11 w 70"/>
                  <a:gd name="T17" fmla="*/ 20 h 26"/>
                  <a:gd name="T18" fmla="*/ 50 w 70"/>
                  <a:gd name="T19" fmla="*/ 23 h 26"/>
                  <a:gd name="T20" fmla="*/ 65 w 70"/>
                  <a:gd name="T21" fmla="*/ 17 h 26"/>
                  <a:gd name="T22" fmla="*/ 69 w 70"/>
                  <a:gd name="T23" fmla="*/ 8 h 26"/>
                  <a:gd name="T24" fmla="*/ 69 w 70"/>
                  <a:gd name="T25"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6">
                    <a:moveTo>
                      <a:pt x="69" y="1"/>
                    </a:moveTo>
                    <a:cubicBezTo>
                      <a:pt x="69" y="1"/>
                      <a:pt x="69" y="0"/>
                      <a:pt x="69" y="0"/>
                    </a:cubicBezTo>
                    <a:cubicBezTo>
                      <a:pt x="67" y="5"/>
                      <a:pt x="63" y="7"/>
                      <a:pt x="59" y="9"/>
                    </a:cubicBezTo>
                    <a:cubicBezTo>
                      <a:pt x="52" y="12"/>
                      <a:pt x="45" y="13"/>
                      <a:pt x="37" y="13"/>
                    </a:cubicBezTo>
                    <a:cubicBezTo>
                      <a:pt x="29" y="13"/>
                      <a:pt x="21" y="12"/>
                      <a:pt x="13" y="10"/>
                    </a:cubicBezTo>
                    <a:cubicBezTo>
                      <a:pt x="8" y="8"/>
                      <a:pt x="3" y="5"/>
                      <a:pt x="0" y="0"/>
                    </a:cubicBezTo>
                    <a:cubicBezTo>
                      <a:pt x="0" y="3"/>
                      <a:pt x="0" y="6"/>
                      <a:pt x="0" y="9"/>
                    </a:cubicBezTo>
                    <a:cubicBezTo>
                      <a:pt x="1" y="11"/>
                      <a:pt x="1" y="13"/>
                      <a:pt x="2" y="14"/>
                    </a:cubicBezTo>
                    <a:cubicBezTo>
                      <a:pt x="4" y="17"/>
                      <a:pt x="8" y="19"/>
                      <a:pt x="11" y="20"/>
                    </a:cubicBezTo>
                    <a:cubicBezTo>
                      <a:pt x="24" y="25"/>
                      <a:pt x="37" y="26"/>
                      <a:pt x="50" y="23"/>
                    </a:cubicBezTo>
                    <a:cubicBezTo>
                      <a:pt x="55" y="22"/>
                      <a:pt x="60" y="20"/>
                      <a:pt x="65" y="17"/>
                    </a:cubicBezTo>
                    <a:cubicBezTo>
                      <a:pt x="68" y="15"/>
                      <a:pt x="70" y="12"/>
                      <a:pt x="69" y="8"/>
                    </a:cubicBezTo>
                    <a:cubicBezTo>
                      <a:pt x="69" y="6"/>
                      <a:pt x="69" y="3"/>
                      <a:pt x="69" y="1"/>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54" name="Freeform 13"/>
              <p:cNvSpPr>
                <a:spLocks/>
              </p:cNvSpPr>
              <p:nvPr/>
            </p:nvSpPr>
            <p:spPr bwMode="auto">
              <a:xfrm>
                <a:off x="10741993" y="4171138"/>
                <a:ext cx="258762" cy="98425"/>
              </a:xfrm>
              <a:custGeom>
                <a:avLst/>
                <a:gdLst>
                  <a:gd name="T0" fmla="*/ 66 w 69"/>
                  <a:gd name="T1" fmla="*/ 4 h 26"/>
                  <a:gd name="T2" fmla="*/ 56 w 69"/>
                  <a:gd name="T3" fmla="*/ 10 h 26"/>
                  <a:gd name="T4" fmla="*/ 15 w 69"/>
                  <a:gd name="T5" fmla="*/ 10 h 26"/>
                  <a:gd name="T6" fmla="*/ 0 w 69"/>
                  <a:gd name="T7" fmla="*/ 0 h 26"/>
                  <a:gd name="T8" fmla="*/ 0 w 69"/>
                  <a:gd name="T9" fmla="*/ 9 h 26"/>
                  <a:gd name="T10" fmla="*/ 2 w 69"/>
                  <a:gd name="T11" fmla="*/ 15 h 26"/>
                  <a:gd name="T12" fmla="*/ 11 w 69"/>
                  <a:gd name="T13" fmla="*/ 20 h 26"/>
                  <a:gd name="T14" fmla="*/ 51 w 69"/>
                  <a:gd name="T15" fmla="*/ 23 h 26"/>
                  <a:gd name="T16" fmla="*/ 65 w 69"/>
                  <a:gd name="T17" fmla="*/ 17 h 26"/>
                  <a:gd name="T18" fmla="*/ 69 w 69"/>
                  <a:gd name="T19" fmla="*/ 11 h 26"/>
                  <a:gd name="T20" fmla="*/ 69 w 69"/>
                  <a:gd name="T21" fmla="*/ 0 h 26"/>
                  <a:gd name="T22" fmla="*/ 66 w 69"/>
                  <a:gd name="T23"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6">
                    <a:moveTo>
                      <a:pt x="66" y="4"/>
                    </a:moveTo>
                    <a:cubicBezTo>
                      <a:pt x="63" y="7"/>
                      <a:pt x="60" y="9"/>
                      <a:pt x="56" y="10"/>
                    </a:cubicBezTo>
                    <a:cubicBezTo>
                      <a:pt x="43" y="14"/>
                      <a:pt x="29" y="14"/>
                      <a:pt x="15" y="10"/>
                    </a:cubicBezTo>
                    <a:cubicBezTo>
                      <a:pt x="9" y="9"/>
                      <a:pt x="4" y="6"/>
                      <a:pt x="0" y="0"/>
                    </a:cubicBezTo>
                    <a:cubicBezTo>
                      <a:pt x="0" y="3"/>
                      <a:pt x="0" y="6"/>
                      <a:pt x="0" y="9"/>
                    </a:cubicBezTo>
                    <a:cubicBezTo>
                      <a:pt x="0" y="11"/>
                      <a:pt x="1" y="13"/>
                      <a:pt x="2" y="15"/>
                    </a:cubicBezTo>
                    <a:cubicBezTo>
                      <a:pt x="5" y="17"/>
                      <a:pt x="8" y="19"/>
                      <a:pt x="11" y="20"/>
                    </a:cubicBezTo>
                    <a:cubicBezTo>
                      <a:pt x="24" y="25"/>
                      <a:pt x="37" y="26"/>
                      <a:pt x="51" y="23"/>
                    </a:cubicBezTo>
                    <a:cubicBezTo>
                      <a:pt x="56" y="22"/>
                      <a:pt x="60" y="20"/>
                      <a:pt x="65" y="17"/>
                    </a:cubicBezTo>
                    <a:cubicBezTo>
                      <a:pt x="67" y="15"/>
                      <a:pt x="69" y="14"/>
                      <a:pt x="69" y="11"/>
                    </a:cubicBezTo>
                    <a:cubicBezTo>
                      <a:pt x="69" y="7"/>
                      <a:pt x="69" y="4"/>
                      <a:pt x="69" y="0"/>
                    </a:cubicBezTo>
                    <a:cubicBezTo>
                      <a:pt x="68" y="2"/>
                      <a:pt x="67" y="3"/>
                      <a:pt x="66" y="4"/>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grpSp>
        <p:nvGrpSpPr>
          <p:cNvPr id="55" name="Gruppieren 48"/>
          <p:cNvGrpSpPr/>
          <p:nvPr userDrawn="1"/>
        </p:nvGrpSpPr>
        <p:grpSpPr>
          <a:xfrm>
            <a:off x="3972457" y="4244996"/>
            <a:ext cx="587738" cy="588104"/>
            <a:chOff x="3974009" y="4171821"/>
            <a:chExt cx="587968" cy="587968"/>
          </a:xfrm>
        </p:grpSpPr>
        <p:sp>
          <p:nvSpPr>
            <p:cNvPr id="56" name="Ellipse 45"/>
            <p:cNvSpPr/>
            <p:nvPr/>
          </p:nvSpPr>
          <p:spPr>
            <a:xfrm>
              <a:off x="3974009" y="4171821"/>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sp>
          <p:nvSpPr>
            <p:cNvPr id="57" name="Freeform 18"/>
            <p:cNvSpPr>
              <a:spLocks/>
            </p:cNvSpPr>
            <p:nvPr/>
          </p:nvSpPr>
          <p:spPr bwMode="auto">
            <a:xfrm>
              <a:off x="4087813" y="4285624"/>
              <a:ext cx="360363" cy="360362"/>
            </a:xfrm>
            <a:custGeom>
              <a:avLst/>
              <a:gdLst>
                <a:gd name="T0" fmla="*/ 71 w 96"/>
                <a:gd name="T1" fmla="*/ 75 h 96"/>
                <a:gd name="T2" fmla="*/ 58 w 96"/>
                <a:gd name="T3" fmla="*/ 60 h 96"/>
                <a:gd name="T4" fmla="*/ 41 w 96"/>
                <a:gd name="T5" fmla="*/ 59 h 96"/>
                <a:gd name="T6" fmla="*/ 28 w 96"/>
                <a:gd name="T7" fmla="*/ 68 h 96"/>
                <a:gd name="T8" fmla="*/ 27 w 96"/>
                <a:gd name="T9" fmla="*/ 68 h 96"/>
                <a:gd name="T10" fmla="*/ 26 w 96"/>
                <a:gd name="T11" fmla="*/ 72 h 96"/>
                <a:gd name="T12" fmla="*/ 17 w 96"/>
                <a:gd name="T13" fmla="*/ 88 h 96"/>
                <a:gd name="T14" fmla="*/ 1 w 96"/>
                <a:gd name="T15" fmla="*/ 78 h 96"/>
                <a:gd name="T16" fmla="*/ 6 w 96"/>
                <a:gd name="T17" fmla="*/ 65 h 96"/>
                <a:gd name="T18" fmla="*/ 20 w 96"/>
                <a:gd name="T19" fmla="*/ 65 h 96"/>
                <a:gd name="T20" fmla="*/ 24 w 96"/>
                <a:gd name="T21" fmla="*/ 65 h 96"/>
                <a:gd name="T22" fmla="*/ 37 w 96"/>
                <a:gd name="T23" fmla="*/ 56 h 96"/>
                <a:gd name="T24" fmla="*/ 38 w 96"/>
                <a:gd name="T25" fmla="*/ 54 h 96"/>
                <a:gd name="T26" fmla="*/ 38 w 96"/>
                <a:gd name="T27" fmla="*/ 46 h 96"/>
                <a:gd name="T28" fmla="*/ 37 w 96"/>
                <a:gd name="T29" fmla="*/ 45 h 96"/>
                <a:gd name="T30" fmla="*/ 22 w 96"/>
                <a:gd name="T31" fmla="*/ 36 h 96"/>
                <a:gd name="T32" fmla="*/ 20 w 96"/>
                <a:gd name="T33" fmla="*/ 37 h 96"/>
                <a:gd name="T34" fmla="*/ 12 w 96"/>
                <a:gd name="T35" fmla="*/ 36 h 96"/>
                <a:gd name="T36" fmla="*/ 11 w 96"/>
                <a:gd name="T37" fmla="*/ 29 h 96"/>
                <a:gd name="T38" fmla="*/ 18 w 96"/>
                <a:gd name="T39" fmla="*/ 27 h 96"/>
                <a:gd name="T40" fmla="*/ 22 w 96"/>
                <a:gd name="T41" fmla="*/ 32 h 96"/>
                <a:gd name="T42" fmla="*/ 23 w 96"/>
                <a:gd name="T43" fmla="*/ 34 h 96"/>
                <a:gd name="T44" fmla="*/ 39 w 96"/>
                <a:gd name="T45" fmla="*/ 42 h 96"/>
                <a:gd name="T46" fmla="*/ 39 w 96"/>
                <a:gd name="T47" fmla="*/ 42 h 96"/>
                <a:gd name="T48" fmla="*/ 45 w 96"/>
                <a:gd name="T49" fmla="*/ 38 h 96"/>
                <a:gd name="T50" fmla="*/ 46 w 96"/>
                <a:gd name="T51" fmla="*/ 37 h 96"/>
                <a:gd name="T52" fmla="*/ 46 w 96"/>
                <a:gd name="T53" fmla="*/ 25 h 96"/>
                <a:gd name="T54" fmla="*/ 44 w 96"/>
                <a:gd name="T55" fmla="*/ 24 h 96"/>
                <a:gd name="T56" fmla="*/ 36 w 96"/>
                <a:gd name="T57" fmla="*/ 10 h 96"/>
                <a:gd name="T58" fmla="*/ 49 w 96"/>
                <a:gd name="T59" fmla="*/ 0 h 96"/>
                <a:gd name="T60" fmla="*/ 61 w 96"/>
                <a:gd name="T61" fmla="*/ 10 h 96"/>
                <a:gd name="T62" fmla="*/ 52 w 96"/>
                <a:gd name="T63" fmla="*/ 25 h 96"/>
                <a:gd name="T64" fmla="*/ 51 w 96"/>
                <a:gd name="T65" fmla="*/ 27 h 96"/>
                <a:gd name="T66" fmla="*/ 51 w 96"/>
                <a:gd name="T67" fmla="*/ 37 h 96"/>
                <a:gd name="T68" fmla="*/ 59 w 96"/>
                <a:gd name="T69" fmla="*/ 41 h 96"/>
                <a:gd name="T70" fmla="*/ 71 w 96"/>
                <a:gd name="T71" fmla="*/ 33 h 96"/>
                <a:gd name="T72" fmla="*/ 79 w 96"/>
                <a:gd name="T73" fmla="*/ 27 h 96"/>
                <a:gd name="T74" fmla="*/ 80 w 96"/>
                <a:gd name="T75" fmla="*/ 26 h 96"/>
                <a:gd name="T76" fmla="*/ 85 w 96"/>
                <a:gd name="T77" fmla="*/ 18 h 96"/>
                <a:gd name="T78" fmla="*/ 93 w 96"/>
                <a:gd name="T79" fmla="*/ 22 h 96"/>
                <a:gd name="T80" fmla="*/ 91 w 96"/>
                <a:gd name="T81" fmla="*/ 30 h 96"/>
                <a:gd name="T82" fmla="*/ 82 w 96"/>
                <a:gd name="T83" fmla="*/ 30 h 96"/>
                <a:gd name="T84" fmla="*/ 81 w 96"/>
                <a:gd name="T85" fmla="*/ 29 h 96"/>
                <a:gd name="T86" fmla="*/ 61 w 96"/>
                <a:gd name="T87" fmla="*/ 43 h 96"/>
                <a:gd name="T88" fmla="*/ 63 w 96"/>
                <a:gd name="T89" fmla="*/ 52 h 96"/>
                <a:gd name="T90" fmla="*/ 62 w 96"/>
                <a:gd name="T91" fmla="*/ 54 h 96"/>
                <a:gd name="T92" fmla="*/ 63 w 96"/>
                <a:gd name="T93" fmla="*/ 58 h 96"/>
                <a:gd name="T94" fmla="*/ 74 w 96"/>
                <a:gd name="T95" fmla="*/ 70 h 96"/>
                <a:gd name="T96" fmla="*/ 76 w 96"/>
                <a:gd name="T97" fmla="*/ 71 h 96"/>
                <a:gd name="T98" fmla="*/ 95 w 96"/>
                <a:gd name="T99" fmla="*/ 83 h 96"/>
                <a:gd name="T100" fmla="*/ 86 w 96"/>
                <a:gd name="T101" fmla="*/ 94 h 96"/>
                <a:gd name="T102" fmla="*/ 72 w 96"/>
                <a:gd name="T103" fmla="*/ 90 h 96"/>
                <a:gd name="T104" fmla="*/ 70 w 96"/>
                <a:gd name="T105" fmla="*/ 76 h 96"/>
                <a:gd name="T106" fmla="*/ 71 w 96"/>
                <a:gd name="T107" fmla="*/ 7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71" y="75"/>
                  </a:moveTo>
                  <a:cubicBezTo>
                    <a:pt x="67" y="70"/>
                    <a:pt x="63" y="65"/>
                    <a:pt x="58" y="60"/>
                  </a:cubicBezTo>
                  <a:cubicBezTo>
                    <a:pt x="52" y="64"/>
                    <a:pt x="46" y="64"/>
                    <a:pt x="41" y="59"/>
                  </a:cubicBezTo>
                  <a:cubicBezTo>
                    <a:pt x="36" y="62"/>
                    <a:pt x="32" y="65"/>
                    <a:pt x="28" y="68"/>
                  </a:cubicBezTo>
                  <a:cubicBezTo>
                    <a:pt x="28" y="68"/>
                    <a:pt x="27" y="68"/>
                    <a:pt x="27" y="68"/>
                  </a:cubicBezTo>
                  <a:cubicBezTo>
                    <a:pt x="25" y="70"/>
                    <a:pt x="25" y="70"/>
                    <a:pt x="26" y="72"/>
                  </a:cubicBezTo>
                  <a:cubicBezTo>
                    <a:pt x="28" y="79"/>
                    <a:pt x="24" y="86"/>
                    <a:pt x="17" y="88"/>
                  </a:cubicBezTo>
                  <a:cubicBezTo>
                    <a:pt x="9" y="90"/>
                    <a:pt x="2" y="85"/>
                    <a:pt x="1" y="78"/>
                  </a:cubicBezTo>
                  <a:cubicBezTo>
                    <a:pt x="0" y="73"/>
                    <a:pt x="2" y="68"/>
                    <a:pt x="6" y="65"/>
                  </a:cubicBezTo>
                  <a:cubicBezTo>
                    <a:pt x="11" y="62"/>
                    <a:pt x="16" y="62"/>
                    <a:pt x="20" y="65"/>
                  </a:cubicBezTo>
                  <a:cubicBezTo>
                    <a:pt x="22" y="66"/>
                    <a:pt x="23" y="66"/>
                    <a:pt x="24" y="65"/>
                  </a:cubicBezTo>
                  <a:cubicBezTo>
                    <a:pt x="28" y="62"/>
                    <a:pt x="32" y="59"/>
                    <a:pt x="37" y="56"/>
                  </a:cubicBezTo>
                  <a:cubicBezTo>
                    <a:pt x="38" y="55"/>
                    <a:pt x="38" y="55"/>
                    <a:pt x="38" y="54"/>
                  </a:cubicBezTo>
                  <a:cubicBezTo>
                    <a:pt x="37" y="51"/>
                    <a:pt x="37" y="49"/>
                    <a:pt x="38" y="46"/>
                  </a:cubicBezTo>
                  <a:cubicBezTo>
                    <a:pt x="38" y="45"/>
                    <a:pt x="38" y="45"/>
                    <a:pt x="37" y="45"/>
                  </a:cubicBezTo>
                  <a:cubicBezTo>
                    <a:pt x="32" y="42"/>
                    <a:pt x="27" y="39"/>
                    <a:pt x="22" y="36"/>
                  </a:cubicBezTo>
                  <a:cubicBezTo>
                    <a:pt x="21" y="36"/>
                    <a:pt x="20" y="36"/>
                    <a:pt x="20" y="37"/>
                  </a:cubicBezTo>
                  <a:cubicBezTo>
                    <a:pt x="17" y="38"/>
                    <a:pt x="14" y="38"/>
                    <a:pt x="12" y="36"/>
                  </a:cubicBezTo>
                  <a:cubicBezTo>
                    <a:pt x="10" y="34"/>
                    <a:pt x="10" y="31"/>
                    <a:pt x="11" y="29"/>
                  </a:cubicBezTo>
                  <a:cubicBezTo>
                    <a:pt x="13" y="27"/>
                    <a:pt x="15" y="26"/>
                    <a:pt x="18" y="27"/>
                  </a:cubicBezTo>
                  <a:cubicBezTo>
                    <a:pt x="20" y="28"/>
                    <a:pt x="22" y="30"/>
                    <a:pt x="22" y="32"/>
                  </a:cubicBezTo>
                  <a:cubicBezTo>
                    <a:pt x="22" y="33"/>
                    <a:pt x="22" y="34"/>
                    <a:pt x="23" y="34"/>
                  </a:cubicBezTo>
                  <a:cubicBezTo>
                    <a:pt x="28" y="37"/>
                    <a:pt x="33" y="40"/>
                    <a:pt x="39" y="42"/>
                  </a:cubicBezTo>
                  <a:cubicBezTo>
                    <a:pt x="39" y="43"/>
                    <a:pt x="39" y="43"/>
                    <a:pt x="39" y="42"/>
                  </a:cubicBezTo>
                  <a:cubicBezTo>
                    <a:pt x="41" y="41"/>
                    <a:pt x="43" y="40"/>
                    <a:pt x="45" y="38"/>
                  </a:cubicBezTo>
                  <a:cubicBezTo>
                    <a:pt x="45" y="38"/>
                    <a:pt x="46" y="38"/>
                    <a:pt x="46" y="37"/>
                  </a:cubicBezTo>
                  <a:cubicBezTo>
                    <a:pt x="46" y="33"/>
                    <a:pt x="46" y="29"/>
                    <a:pt x="46" y="25"/>
                  </a:cubicBezTo>
                  <a:cubicBezTo>
                    <a:pt x="45" y="25"/>
                    <a:pt x="44" y="25"/>
                    <a:pt x="44" y="24"/>
                  </a:cubicBezTo>
                  <a:cubicBezTo>
                    <a:pt x="38" y="22"/>
                    <a:pt x="34" y="16"/>
                    <a:pt x="36" y="10"/>
                  </a:cubicBezTo>
                  <a:cubicBezTo>
                    <a:pt x="37" y="4"/>
                    <a:pt x="42" y="0"/>
                    <a:pt x="49" y="0"/>
                  </a:cubicBezTo>
                  <a:cubicBezTo>
                    <a:pt x="55" y="0"/>
                    <a:pt x="60" y="5"/>
                    <a:pt x="61" y="10"/>
                  </a:cubicBezTo>
                  <a:cubicBezTo>
                    <a:pt x="62" y="17"/>
                    <a:pt x="59" y="23"/>
                    <a:pt x="52" y="25"/>
                  </a:cubicBezTo>
                  <a:cubicBezTo>
                    <a:pt x="51" y="25"/>
                    <a:pt x="51" y="26"/>
                    <a:pt x="51" y="27"/>
                  </a:cubicBezTo>
                  <a:cubicBezTo>
                    <a:pt x="51" y="30"/>
                    <a:pt x="51" y="34"/>
                    <a:pt x="51" y="37"/>
                  </a:cubicBezTo>
                  <a:cubicBezTo>
                    <a:pt x="54" y="38"/>
                    <a:pt x="57" y="39"/>
                    <a:pt x="59" y="41"/>
                  </a:cubicBezTo>
                  <a:cubicBezTo>
                    <a:pt x="63" y="39"/>
                    <a:pt x="67" y="36"/>
                    <a:pt x="71" y="33"/>
                  </a:cubicBezTo>
                  <a:cubicBezTo>
                    <a:pt x="74" y="31"/>
                    <a:pt x="76" y="29"/>
                    <a:pt x="79" y="27"/>
                  </a:cubicBezTo>
                  <a:cubicBezTo>
                    <a:pt x="79" y="27"/>
                    <a:pt x="80" y="26"/>
                    <a:pt x="80" y="26"/>
                  </a:cubicBezTo>
                  <a:cubicBezTo>
                    <a:pt x="80" y="22"/>
                    <a:pt x="82" y="19"/>
                    <a:pt x="85" y="18"/>
                  </a:cubicBezTo>
                  <a:cubicBezTo>
                    <a:pt x="88" y="17"/>
                    <a:pt x="92" y="19"/>
                    <a:pt x="93" y="22"/>
                  </a:cubicBezTo>
                  <a:cubicBezTo>
                    <a:pt x="95" y="25"/>
                    <a:pt x="94" y="28"/>
                    <a:pt x="91" y="30"/>
                  </a:cubicBezTo>
                  <a:cubicBezTo>
                    <a:pt x="88" y="32"/>
                    <a:pt x="85" y="32"/>
                    <a:pt x="82" y="30"/>
                  </a:cubicBezTo>
                  <a:cubicBezTo>
                    <a:pt x="82" y="30"/>
                    <a:pt x="81" y="29"/>
                    <a:pt x="81" y="29"/>
                  </a:cubicBezTo>
                  <a:cubicBezTo>
                    <a:pt x="74" y="34"/>
                    <a:pt x="68" y="39"/>
                    <a:pt x="61" y="43"/>
                  </a:cubicBezTo>
                  <a:cubicBezTo>
                    <a:pt x="63" y="46"/>
                    <a:pt x="63" y="49"/>
                    <a:pt x="63" y="52"/>
                  </a:cubicBezTo>
                  <a:cubicBezTo>
                    <a:pt x="63" y="53"/>
                    <a:pt x="63" y="53"/>
                    <a:pt x="62" y="54"/>
                  </a:cubicBezTo>
                  <a:cubicBezTo>
                    <a:pt x="61" y="55"/>
                    <a:pt x="62" y="57"/>
                    <a:pt x="63" y="58"/>
                  </a:cubicBezTo>
                  <a:cubicBezTo>
                    <a:pt x="67" y="62"/>
                    <a:pt x="70" y="66"/>
                    <a:pt x="74" y="70"/>
                  </a:cubicBezTo>
                  <a:cubicBezTo>
                    <a:pt x="75" y="71"/>
                    <a:pt x="75" y="71"/>
                    <a:pt x="76" y="71"/>
                  </a:cubicBezTo>
                  <a:cubicBezTo>
                    <a:pt x="85" y="66"/>
                    <a:pt x="96" y="73"/>
                    <a:pt x="95" y="83"/>
                  </a:cubicBezTo>
                  <a:cubicBezTo>
                    <a:pt x="95" y="88"/>
                    <a:pt x="91" y="92"/>
                    <a:pt x="86" y="94"/>
                  </a:cubicBezTo>
                  <a:cubicBezTo>
                    <a:pt x="81" y="96"/>
                    <a:pt x="76" y="94"/>
                    <a:pt x="72" y="90"/>
                  </a:cubicBezTo>
                  <a:cubicBezTo>
                    <a:pt x="69" y="86"/>
                    <a:pt x="68" y="81"/>
                    <a:pt x="70" y="76"/>
                  </a:cubicBezTo>
                  <a:cubicBezTo>
                    <a:pt x="71" y="76"/>
                    <a:pt x="71" y="75"/>
                    <a:pt x="71" y="75"/>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spTree>
    <p:extLst>
      <p:ext uri="{BB962C8B-B14F-4D97-AF65-F5344CB8AC3E}">
        <p14:creationId xmlns:p14="http://schemas.microsoft.com/office/powerpoint/2010/main" val="228935429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32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17410" name="think-cell Slide" r:id="rId4" imgW="353" imgH="353" progId="TCLayout.ActiveDocument.1">
                  <p:embed/>
                </p:oleObj>
              </mc:Choice>
              <mc:Fallback>
                <p:oleObj name="think-cell Slide" r:id="rId4" imgW="353" imgH="353" progId="TCLayout.ActiveDocument.1">
                  <p:embed/>
                  <p:pic>
                    <p:nvPicPr>
                      <p:cNvPr id="8" name="Objekt 7"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4" name="Title 3"/>
          <p:cNvSpPr>
            <a:spLocks noGrp="1"/>
          </p:cNvSpPr>
          <p:nvPr>
            <p:ph type="title"/>
          </p:nvPr>
        </p:nvSpPr>
        <p:spPr>
          <a:xfrm>
            <a:off x="344883" y="332153"/>
            <a:ext cx="11505937" cy="776319"/>
          </a:xfrm>
        </p:spPr>
        <p:txBody>
          <a:bodyPr/>
          <a:lstStyle>
            <a:lvl1pPr>
              <a:defRPr/>
            </a:lvl1pPr>
          </a:lstStyle>
          <a:p>
            <a:r>
              <a:rPr lang="en-US" dirty="0"/>
              <a:t>Click to edit Master title style</a:t>
            </a:r>
          </a:p>
        </p:txBody>
      </p:sp>
      <p:sp>
        <p:nvSpPr>
          <p:cNvPr id="3" name="Textplatzhalter 2"/>
          <p:cNvSpPr>
            <a:spLocks noGrp="1"/>
          </p:cNvSpPr>
          <p:nvPr>
            <p:ph type="body" sz="quarter" idx="14" hasCustomPrompt="1"/>
          </p:nvPr>
        </p:nvSpPr>
        <p:spPr>
          <a:xfrm>
            <a:off x="344353" y="1108472"/>
            <a:ext cx="11506466" cy="655650"/>
          </a:xfrm>
          <a:prstGeom prst="rect">
            <a:avLst/>
          </a:prstGeom>
        </p:spPr>
        <p:txBody>
          <a:bodyPr anchor="ctr" anchorCtr="0"/>
          <a:lstStyle>
            <a:lvl1pPr marL="0" indent="0" algn="l" defTabSz="1733940" rtl="0" eaLnBrk="1" latinLnBrk="0" hangingPunct="1">
              <a:lnSpc>
                <a:spcPct val="90000"/>
              </a:lnSpc>
              <a:spcBef>
                <a:spcPts val="800"/>
              </a:spcBef>
              <a:buFont typeface="Arial" charset="0"/>
              <a:buNone/>
              <a:defRPr lang="en-US" sz="1799" b="1" i="0" kern="1200" cap="none" baseline="0" dirty="0">
                <a:solidFill>
                  <a:srgbClr val="6C6C6C"/>
                </a:solidFill>
                <a:latin typeface="+mn-lt"/>
                <a:ea typeface="Arial Black" charset="0"/>
                <a:cs typeface="Arial Black" charset="0"/>
              </a:defRPr>
            </a:lvl1pPr>
          </a:lstStyle>
          <a:p>
            <a:pPr lvl="0"/>
            <a:r>
              <a:rPr lang="en-US" dirty="0"/>
              <a:t>SUBHEADLINE</a:t>
            </a:r>
          </a:p>
        </p:txBody>
      </p:sp>
    </p:spTree>
    <p:extLst>
      <p:ext uri="{BB962C8B-B14F-4D97-AF65-F5344CB8AC3E}">
        <p14:creationId xmlns:p14="http://schemas.microsoft.com/office/powerpoint/2010/main" val="3489857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18434" name="think-cell Slide" r:id="rId4" imgW="475" imgH="476" progId="TCLayout.ActiveDocument.1">
                  <p:embed/>
                </p:oleObj>
              </mc:Choice>
              <mc:Fallback>
                <p:oleObj name="think-cell Slide" r:id="rId4" imgW="475" imgH="476"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3" name="Title 2"/>
          <p:cNvSpPr>
            <a:spLocks noGrp="1"/>
          </p:cNvSpPr>
          <p:nvPr>
            <p:ph type="title"/>
          </p:nvPr>
        </p:nvSpPr>
        <p:spPr>
          <a:xfrm>
            <a:off x="344883" y="332153"/>
            <a:ext cx="11505936" cy="776319"/>
          </a:xfrm>
        </p:spPr>
        <p:txBody>
          <a:bodyPr/>
          <a:lstStyle/>
          <a:p>
            <a:r>
              <a:rPr lang="en-US" dirty="0"/>
              <a:t>Click to edit Master title style</a:t>
            </a:r>
          </a:p>
        </p:txBody>
      </p:sp>
    </p:spTree>
    <p:extLst>
      <p:ext uri="{BB962C8B-B14F-4D97-AF65-F5344CB8AC3E}">
        <p14:creationId xmlns:p14="http://schemas.microsoft.com/office/powerpoint/2010/main" val="201678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B0068-30F1-9C43-99A9-C56A1A1B1F9B}"/>
              </a:ext>
            </a:extLst>
          </p:cNvPr>
          <p:cNvSpPr>
            <a:spLocks noGrp="1"/>
          </p:cNvSpPr>
          <p:nvPr>
            <p:ph type="ctrTitle"/>
          </p:nvPr>
        </p:nvSpPr>
        <p:spPr>
          <a:xfrm>
            <a:off x="1523405" y="1122623"/>
            <a:ext cx="9140429" cy="2388153"/>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66CD5DFC-E676-7846-B3A2-4A740613F31F}"/>
              </a:ext>
            </a:extLst>
          </p:cNvPr>
          <p:cNvSpPr>
            <a:spLocks noGrp="1"/>
          </p:cNvSpPr>
          <p:nvPr>
            <p:ph type="subTitle" idx="1"/>
          </p:nvPr>
        </p:nvSpPr>
        <p:spPr>
          <a:xfrm>
            <a:off x="1523405" y="3602872"/>
            <a:ext cx="9140429" cy="1656145"/>
          </a:xfrm>
        </p:spPr>
        <p:txBody>
          <a:bodyPr/>
          <a:lstStyle>
            <a:lvl1pPr marL="0" indent="0" algn="ctr">
              <a:buNone/>
              <a:defRPr sz="2399"/>
            </a:lvl1pPr>
            <a:lvl2pPr marL="457017" indent="0" algn="ctr">
              <a:buNone/>
              <a:defRPr sz="1999"/>
            </a:lvl2pPr>
            <a:lvl3pPr marL="914034" indent="0" algn="ctr">
              <a:buNone/>
              <a:defRPr sz="1799"/>
            </a:lvl3pPr>
            <a:lvl4pPr marL="1371051" indent="0" algn="ctr">
              <a:buNone/>
              <a:defRPr sz="1599"/>
            </a:lvl4pPr>
            <a:lvl5pPr marL="1828068" indent="0" algn="ctr">
              <a:buNone/>
              <a:defRPr sz="1599"/>
            </a:lvl5pPr>
            <a:lvl6pPr marL="2285086" indent="0" algn="ctr">
              <a:buNone/>
              <a:defRPr sz="1599"/>
            </a:lvl6pPr>
            <a:lvl7pPr marL="2742103" indent="0" algn="ctr">
              <a:buNone/>
              <a:defRPr sz="1599"/>
            </a:lvl7pPr>
            <a:lvl8pPr marL="3199120" indent="0" algn="ctr">
              <a:buNone/>
              <a:defRPr sz="1599"/>
            </a:lvl8pPr>
            <a:lvl9pPr marL="3656137" indent="0" algn="ctr">
              <a:buNone/>
              <a:defRPr sz="1599"/>
            </a:lvl9pPr>
          </a:lstStyle>
          <a:p>
            <a:r>
              <a:rPr lang="en-US"/>
              <a:t>Click to edit Master subtitle style</a:t>
            </a:r>
          </a:p>
        </p:txBody>
      </p:sp>
      <p:sp>
        <p:nvSpPr>
          <p:cNvPr id="4" name="Date Placeholder 3">
            <a:extLst>
              <a:ext uri="{FF2B5EF4-FFF2-40B4-BE49-F238E27FC236}">
                <a16:creationId xmlns:a16="http://schemas.microsoft.com/office/drawing/2014/main" id="{44098C29-E5E2-8D46-973C-838618FBA9F8}"/>
              </a:ext>
            </a:extLst>
          </p:cNvPr>
          <p:cNvSpPr>
            <a:spLocks noGrp="1"/>
          </p:cNvSpPr>
          <p:nvPr>
            <p:ph type="dt" sz="half" idx="10"/>
          </p:nvPr>
        </p:nvSpPr>
        <p:spPr/>
        <p:txBody>
          <a:bodyPr/>
          <a:lstStyle/>
          <a:p>
            <a:fld id="{CEF90C8A-A334-8E4B-BD35-750EC4E090DC}" type="datetimeFigureOut">
              <a:rPr lang="en-US" smtClean="0"/>
              <a:t>3/3/2020</a:t>
            </a:fld>
            <a:endParaRPr lang="en-US"/>
          </a:p>
        </p:txBody>
      </p:sp>
      <p:sp>
        <p:nvSpPr>
          <p:cNvPr id="5" name="Footer Placeholder 4">
            <a:extLst>
              <a:ext uri="{FF2B5EF4-FFF2-40B4-BE49-F238E27FC236}">
                <a16:creationId xmlns:a16="http://schemas.microsoft.com/office/drawing/2014/main" id="{EF995858-4BEE-604D-B84B-3017EAE37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9B92B-CFD0-A042-BA17-3B8FAE937CC8}"/>
              </a:ext>
            </a:extLst>
          </p:cNvPr>
          <p:cNvSpPr>
            <a:spLocks noGrp="1"/>
          </p:cNvSpPr>
          <p:nvPr>
            <p:ph type="sldNum" sz="quarter" idx="12"/>
          </p:nvPr>
        </p:nvSpPr>
        <p:spPr/>
        <p:txBody>
          <a:bodyPr/>
          <a:lstStyle/>
          <a:p>
            <a:fld id="{3CA49DD3-1CBB-2942-9008-09E9AD855287}" type="slidenum">
              <a:rPr lang="en-US" smtClean="0"/>
              <a:t>‹#›</a:t>
            </a:fld>
            <a:endParaRPr lang="en-US"/>
          </a:p>
        </p:txBody>
      </p:sp>
    </p:spTree>
    <p:extLst>
      <p:ext uri="{BB962C8B-B14F-4D97-AF65-F5344CB8AC3E}">
        <p14:creationId xmlns:p14="http://schemas.microsoft.com/office/powerpoint/2010/main" val="460085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2117" y="2119"/>
          <a:ext cx="2115" cy="2116"/>
        </p:xfrm>
        <a:graphic>
          <a:graphicData uri="http://schemas.openxmlformats.org/presentationml/2006/ole">
            <mc:AlternateContent xmlns:mc="http://schemas.openxmlformats.org/markup-compatibility/2006">
              <mc:Choice xmlns:v="urn:schemas-microsoft-com:vml" Requires="v">
                <p:oleObj spid="_x0000_s19458" name="think-cell Slide" r:id="rId4" imgW="396" imgH="396" progId="TCLayout.ActiveDocument.1">
                  <p:embed/>
                </p:oleObj>
              </mc:Choice>
              <mc:Fallback>
                <p:oleObj name="think-cell Slide" r:id="rId4" imgW="396" imgH="396" progId="TCLayout.ActiveDocument.1">
                  <p:embed/>
                  <p:pic>
                    <p:nvPicPr>
                      <p:cNvPr id="2" name="Object 1" hidden="1"/>
                      <p:cNvPicPr/>
                      <p:nvPr/>
                    </p:nvPicPr>
                    <p:blipFill>
                      <a:blip r:embed="rId5"/>
                      <a:stretch>
                        <a:fillRect/>
                      </a:stretch>
                    </p:blipFill>
                    <p:spPr>
                      <a:xfrm>
                        <a:off x="2117" y="2119"/>
                        <a:ext cx="2115" cy="2116"/>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lstStyle/>
          <a:p>
            <a:fld id="{0D558541-60C9-42A2-8392-FF12533A6B7A}"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3"/>
          </p:nvPr>
        </p:nvSpPr>
        <p:spPr>
          <a:xfrm>
            <a:off x="344883" y="1770215"/>
            <a:ext cx="11486894" cy="4270647"/>
          </a:xfrm>
        </p:spPr>
        <p:txBody>
          <a:bodyPr vert="horz" lIns="0" tIns="0" rIns="0" bIns="0" rtlCol="0">
            <a:noAutofit/>
          </a:bodyPr>
          <a:lstStyle>
            <a:lvl1pPr>
              <a:defRPr lang="en-US" dirty="0" smtClean="0"/>
            </a:lvl1pPr>
            <a:lvl2pPr marL="10580" indent="0">
              <a:tabLst/>
              <a:defRPr lang="en-US" dirty="0" smtClean="0"/>
            </a:lvl2pPr>
            <a:lvl3pPr marL="205235" indent="-205235">
              <a:tabLst/>
              <a:defRPr lang="en-US" dirty="0" smtClean="0"/>
            </a:lvl3pPr>
            <a:lvl4pPr>
              <a:defRPr lang="en-US" dirty="0" smtClean="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6639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Nur Titel">
    <p:bg>
      <p:bgPr>
        <a:solidFill>
          <a:schemeClr val="bg1"/>
        </a:solidFill>
        <a:effectLst/>
      </p:bgPr>
    </p: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2"/>
            </p:custDataLst>
          </p:nvPr>
        </p:nvGraphicFramePr>
        <p:xfrm>
          <a:off x="1588" y="1590"/>
          <a:ext cx="1586" cy="1587"/>
        </p:xfrm>
        <a:graphic>
          <a:graphicData uri="http://schemas.openxmlformats.org/presentationml/2006/ole">
            <mc:AlternateContent xmlns:mc="http://schemas.openxmlformats.org/markup-compatibility/2006">
              <mc:Choice xmlns:v="urn:schemas-microsoft-com:vml" Requires="v">
                <p:oleObj spid="_x0000_s20482" name="think-cell Slide" r:id="rId4" imgW="425" imgH="426" progId="TCLayout.ActiveDocument.1">
                  <p:embed/>
                </p:oleObj>
              </mc:Choice>
              <mc:Fallback>
                <p:oleObj name="think-cell Slide" r:id="rId4" imgW="425" imgH="426" progId="TCLayout.ActiveDocument.1">
                  <p:embed/>
                  <p:pic>
                    <p:nvPicPr>
                      <p:cNvPr id="2" name="Objekt 1" hidden="1"/>
                      <p:cNvPicPr/>
                      <p:nvPr/>
                    </p:nvPicPr>
                    <p:blipFill>
                      <a:blip r:embed="rId5"/>
                      <a:stretch>
                        <a:fillRect/>
                      </a:stretch>
                    </p:blipFill>
                    <p:spPr>
                      <a:xfrm>
                        <a:off x="1588" y="1590"/>
                        <a:ext cx="1586" cy="1587"/>
                      </a:xfrm>
                      <a:prstGeom prst="rect">
                        <a:avLst/>
                      </a:prstGeom>
                    </p:spPr>
                  </p:pic>
                </p:oleObj>
              </mc:Fallback>
            </mc:AlternateContent>
          </a:graphicData>
        </a:graphic>
      </p:graphicFrame>
      <p:pic>
        <p:nvPicPr>
          <p:cNvPr id="16" name="Grafik 15"/>
          <p:cNvPicPr>
            <a:picLocks noChangeAspect="1"/>
          </p:cNvPicPr>
          <p:nvPr userDrawn="1"/>
        </p:nvPicPr>
        <p:blipFill rotWithShape="1">
          <a:blip r:embed="rId6">
            <a:clrChange>
              <a:clrFrom>
                <a:srgbClr val="3F3F3F"/>
              </a:clrFrom>
              <a:clrTo>
                <a:srgbClr val="3F3F3F">
                  <a:alpha val="0"/>
                </a:srgbClr>
              </a:clrTo>
            </a:clrChange>
            <a:lum bright="70000" contrast="-70000"/>
            <a:extLst>
              <a:ext uri="{28A0092B-C50C-407E-A947-70E740481C1C}">
                <a14:useLocalDpi xmlns:a14="http://schemas.microsoft.com/office/drawing/2010/main" val="0"/>
              </a:ext>
            </a:extLst>
          </a:blip>
          <a:srcRect t="-46" b="46"/>
          <a:stretch/>
        </p:blipFill>
        <p:spPr>
          <a:xfrm>
            <a:off x="0" y="0"/>
            <a:ext cx="12187238" cy="6859588"/>
          </a:xfrm>
          <a:prstGeom prst="rect">
            <a:avLst/>
          </a:prstGeom>
        </p:spPr>
      </p:pic>
      <p:sp>
        <p:nvSpPr>
          <p:cNvPr id="5" name="Title 4"/>
          <p:cNvSpPr>
            <a:spLocks noGrp="1"/>
          </p:cNvSpPr>
          <p:nvPr>
            <p:ph type="title"/>
          </p:nvPr>
        </p:nvSpPr>
        <p:spPr>
          <a:xfrm>
            <a:off x="358718" y="358886"/>
            <a:ext cx="11181822" cy="839762"/>
          </a:xfrm>
          <a:prstGeom prst="rect">
            <a:avLst/>
          </a:prstGeom>
        </p:spPr>
        <p:txBody>
          <a:bodyPr/>
          <a:lstStyle>
            <a:lvl1pPr>
              <a:defRPr>
                <a:solidFill>
                  <a:schemeClr val="bg1"/>
                </a:solidFill>
                <a:latin typeface="Arial Black" panose="020B0A04020102020204" pitchFamily="34" charset="0"/>
              </a:defRPr>
            </a:lvl1pPr>
          </a:lstStyle>
          <a:p>
            <a:r>
              <a:rPr lang="de-DE" dirty="0"/>
              <a:t>Titelmasterformat durch Klicken bearbeiten</a:t>
            </a:r>
            <a:endParaRPr lang="en-AU" dirty="0"/>
          </a:p>
        </p:txBody>
      </p:sp>
    </p:spTree>
    <p:extLst>
      <p:ext uri="{BB962C8B-B14F-4D97-AF65-F5344CB8AC3E}">
        <p14:creationId xmlns:p14="http://schemas.microsoft.com/office/powerpoint/2010/main" val="3970182612"/>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21506" name="think-cell Slide" r:id="rId4" imgW="493" imgH="493" progId="TCLayout.ActiveDocument.1">
                  <p:embed/>
                </p:oleObj>
              </mc:Choice>
              <mc:Fallback>
                <p:oleObj name="think-cell Slide" r:id="rId4" imgW="493" imgH="493"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6" name="Content Placeholder 5"/>
          <p:cNvSpPr>
            <a:spLocks noGrp="1"/>
          </p:cNvSpPr>
          <p:nvPr>
            <p:ph sz="quarter" idx="18"/>
          </p:nvPr>
        </p:nvSpPr>
        <p:spPr>
          <a:xfrm>
            <a:off x="407828" y="1141465"/>
            <a:ext cx="11371583" cy="622634"/>
          </a:xfrm>
        </p:spPr>
        <p:txBody>
          <a:bodyPr/>
          <a:lstStyle>
            <a:lvl1pPr marL="0" indent="0">
              <a:lnSpc>
                <a:spcPct val="80000"/>
              </a:lnSpc>
              <a:defRPr sz="1799" b="1" cap="all" baseline="0">
                <a:solidFill>
                  <a:schemeClr val="tx1"/>
                </a:solidFill>
                <a:latin typeface="+mj-lt"/>
                <a:cs typeface="Arial" panose="020B0604020202020204" pitchFamily="34" charset="0"/>
              </a:defRPr>
            </a:lvl1pPr>
            <a:lvl3pPr marL="514132" indent="-230090">
              <a:buFont typeface="Graphik" panose="020B0503030202060203" pitchFamily="34" charset="0"/>
              <a:buChar char="–"/>
              <a:defRPr/>
            </a:lvl3pPr>
            <a:lvl5pPr marL="856886" indent="-177725">
              <a:buFont typeface="Graphik" panose="020B0503030202060203" pitchFamily="34" charset="0"/>
              <a:buChar char="–"/>
              <a:defRPr/>
            </a:lvl5pPr>
          </a:lstStyle>
          <a:p>
            <a:pPr lvl="0"/>
            <a:r>
              <a:rPr lang="en-US" dirty="0"/>
              <a:t>Edit Master text styles</a:t>
            </a:r>
          </a:p>
        </p:txBody>
      </p:sp>
      <p:sp>
        <p:nvSpPr>
          <p:cNvPr id="4" name="Title 3">
            <a:extLst>
              <a:ext uri="{FF2B5EF4-FFF2-40B4-BE49-F238E27FC236}">
                <a16:creationId xmlns:a16="http://schemas.microsoft.com/office/drawing/2014/main" id="{1D783679-94F1-4678-B0EA-71852EEAC0B7}"/>
              </a:ext>
            </a:extLst>
          </p:cNvPr>
          <p:cNvSpPr>
            <a:spLocks noGrp="1"/>
          </p:cNvSpPr>
          <p:nvPr>
            <p:ph type="title"/>
          </p:nvPr>
        </p:nvSpPr>
        <p:spPr/>
        <p:txBody>
          <a:bodyPr/>
          <a:lstStyle/>
          <a:p>
            <a:r>
              <a:rPr lang="en-US"/>
              <a:t>Click to edit Master title style</a:t>
            </a:r>
          </a:p>
        </p:txBody>
      </p:sp>
      <p:sp>
        <p:nvSpPr>
          <p:cNvPr id="5" name="Rectangle 4">
            <a:extLst>
              <a:ext uri="{FF2B5EF4-FFF2-40B4-BE49-F238E27FC236}">
                <a16:creationId xmlns:a16="http://schemas.microsoft.com/office/drawing/2014/main" id="{B36CD9F3-183A-4523-A87D-68A506332431}"/>
              </a:ext>
            </a:extLst>
          </p:cNvPr>
          <p:cNvSpPr/>
          <p:nvPr userDrawn="1"/>
        </p:nvSpPr>
        <p:spPr>
          <a:xfrm>
            <a:off x="1" y="0"/>
            <a:ext cx="168100" cy="1124210"/>
          </a:xfrm>
          <a:prstGeom prst="rect">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9" dirty="0"/>
          </a:p>
        </p:txBody>
      </p:sp>
    </p:spTree>
    <p:extLst>
      <p:ext uri="{BB962C8B-B14F-4D97-AF65-F5344CB8AC3E}">
        <p14:creationId xmlns:p14="http://schemas.microsoft.com/office/powerpoint/2010/main" val="1964947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6_Cover">
    <p:bg>
      <p:bgPr>
        <a:blipFill dpi="0" rotWithShape="1">
          <a:blip r:embed="rId4"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2355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9"/>
                        <a:ext cx="1586" cy="1587"/>
                      </a:xfrm>
                      <a:prstGeom prst="rect">
                        <a:avLst/>
                      </a:prstGeom>
                    </p:spPr>
                  </p:pic>
                </p:oleObj>
              </mc:Fallback>
            </mc:AlternateContent>
          </a:graphicData>
        </a:graphic>
      </p:graphicFrame>
      <p:sp>
        <p:nvSpPr>
          <p:cNvPr id="13" name="Gleichschenkliges Dreieck 1"/>
          <p:cNvSpPr/>
          <p:nvPr userDrawn="1"/>
        </p:nvSpPr>
        <p:spPr>
          <a:xfrm rot="5400000">
            <a:off x="1318420" y="421011"/>
            <a:ext cx="5944366" cy="5725946"/>
          </a:xfrm>
          <a:custGeom>
            <a:avLst/>
            <a:gdLst/>
            <a:ahLst/>
            <a:cxnLst/>
            <a:rect l="l" t="t" r="r" b="b"/>
            <a:pathLst>
              <a:path w="5942990" h="5728183">
                <a:moveTo>
                  <a:pt x="0" y="5728183"/>
                </a:moveTo>
                <a:lnTo>
                  <a:pt x="2319587" y="0"/>
                </a:lnTo>
                <a:lnTo>
                  <a:pt x="3623403" y="0"/>
                </a:lnTo>
                <a:lnTo>
                  <a:pt x="5942990" y="5728183"/>
                </a:lnTo>
                <a:lnTo>
                  <a:pt x="4639593" y="5728183"/>
                </a:lnTo>
                <a:lnTo>
                  <a:pt x="2971047" y="1607735"/>
                </a:lnTo>
                <a:lnTo>
                  <a:pt x="1302500" y="5728183"/>
                </a:lnTo>
                <a:close/>
              </a:path>
            </a:pathLst>
          </a:custGeom>
          <a:gradFill>
            <a:gsLst>
              <a:gs pos="0">
                <a:schemeClr val="bg1">
                  <a:alpha val="55000"/>
                </a:schemeClr>
              </a:gs>
              <a:gs pos="100000">
                <a:schemeClr val="tx2"/>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en-US" sz="1799" dirty="0">
              <a:solidFill>
                <a:srgbClr val="FFFFFF"/>
              </a:solidFill>
            </a:endParaRPr>
          </a:p>
        </p:txBody>
      </p:sp>
      <p:sp>
        <p:nvSpPr>
          <p:cNvPr id="19" name="Ellipse 16"/>
          <p:cNvSpPr/>
          <p:nvPr/>
        </p:nvSpPr>
        <p:spPr>
          <a:xfrm>
            <a:off x="7618315" y="2087165"/>
            <a:ext cx="587738" cy="588104"/>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grpSp>
        <p:nvGrpSpPr>
          <p:cNvPr id="21" name="Gruppieren 51"/>
          <p:cNvGrpSpPr/>
          <p:nvPr/>
        </p:nvGrpSpPr>
        <p:grpSpPr>
          <a:xfrm>
            <a:off x="7764704" y="2254994"/>
            <a:ext cx="294961" cy="252446"/>
            <a:chOff x="7767738" y="2254472"/>
            <a:chExt cx="295076" cy="252388"/>
          </a:xfrm>
          <a:solidFill>
            <a:schemeClr val="bg1">
              <a:lumMod val="50000"/>
            </a:schemeClr>
          </a:solidFill>
        </p:grpSpPr>
        <p:sp>
          <p:nvSpPr>
            <p:cNvPr id="22" name="Freeform 430"/>
            <p:cNvSpPr>
              <a:spLocks/>
            </p:cNvSpPr>
            <p:nvPr/>
          </p:nvSpPr>
          <p:spPr bwMode="auto">
            <a:xfrm>
              <a:off x="7767738" y="2365458"/>
              <a:ext cx="295076" cy="141402"/>
            </a:xfrm>
            <a:custGeom>
              <a:avLst/>
              <a:gdLst>
                <a:gd name="T0" fmla="*/ 234 w 234"/>
                <a:gd name="T1" fmla="*/ 0 h 112"/>
                <a:gd name="T2" fmla="*/ 233 w 234"/>
                <a:gd name="T3" fmla="*/ 1 h 112"/>
                <a:gd name="T4" fmla="*/ 215 w 234"/>
                <a:gd name="T5" fmla="*/ 10 h 112"/>
                <a:gd name="T6" fmla="*/ 152 w 234"/>
                <a:gd name="T7" fmla="*/ 31 h 112"/>
                <a:gd name="T8" fmla="*/ 150 w 234"/>
                <a:gd name="T9" fmla="*/ 34 h 112"/>
                <a:gd name="T10" fmla="*/ 150 w 234"/>
                <a:gd name="T11" fmla="*/ 45 h 112"/>
                <a:gd name="T12" fmla="*/ 144 w 234"/>
                <a:gd name="T13" fmla="*/ 51 h 112"/>
                <a:gd name="T14" fmla="*/ 94 w 234"/>
                <a:gd name="T15" fmla="*/ 51 h 112"/>
                <a:gd name="T16" fmla="*/ 87 w 234"/>
                <a:gd name="T17" fmla="*/ 45 h 112"/>
                <a:gd name="T18" fmla="*/ 87 w 234"/>
                <a:gd name="T19" fmla="*/ 34 h 112"/>
                <a:gd name="T20" fmla="*/ 85 w 234"/>
                <a:gd name="T21" fmla="*/ 32 h 112"/>
                <a:gd name="T22" fmla="*/ 79 w 234"/>
                <a:gd name="T23" fmla="*/ 30 h 112"/>
                <a:gd name="T24" fmla="*/ 1 w 234"/>
                <a:gd name="T25" fmla="*/ 0 h 112"/>
                <a:gd name="T26" fmla="*/ 0 w 234"/>
                <a:gd name="T27" fmla="*/ 0 h 112"/>
                <a:gd name="T28" fmla="*/ 0 w 234"/>
                <a:gd name="T29" fmla="*/ 2 h 112"/>
                <a:gd name="T30" fmla="*/ 0 w 234"/>
                <a:gd name="T31" fmla="*/ 96 h 112"/>
                <a:gd name="T32" fmla="*/ 16 w 234"/>
                <a:gd name="T33" fmla="*/ 112 h 112"/>
                <a:gd name="T34" fmla="*/ 218 w 234"/>
                <a:gd name="T35" fmla="*/ 112 h 112"/>
                <a:gd name="T36" fmla="*/ 234 w 234"/>
                <a:gd name="T37" fmla="*/ 96 h 112"/>
                <a:gd name="T38" fmla="*/ 234 w 234"/>
                <a:gd name="T39" fmla="*/ 3 h 112"/>
                <a:gd name="T40" fmla="*/ 234 w 234"/>
                <a:gd name="T41"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4" h="112">
                  <a:moveTo>
                    <a:pt x="234" y="0"/>
                  </a:moveTo>
                  <a:cubicBezTo>
                    <a:pt x="234" y="0"/>
                    <a:pt x="233" y="0"/>
                    <a:pt x="233" y="1"/>
                  </a:cubicBezTo>
                  <a:cubicBezTo>
                    <a:pt x="227" y="4"/>
                    <a:pt x="221" y="7"/>
                    <a:pt x="215" y="10"/>
                  </a:cubicBezTo>
                  <a:cubicBezTo>
                    <a:pt x="194" y="19"/>
                    <a:pt x="174" y="26"/>
                    <a:pt x="152" y="31"/>
                  </a:cubicBezTo>
                  <a:cubicBezTo>
                    <a:pt x="151" y="32"/>
                    <a:pt x="150" y="32"/>
                    <a:pt x="150" y="34"/>
                  </a:cubicBezTo>
                  <a:cubicBezTo>
                    <a:pt x="150" y="38"/>
                    <a:pt x="150" y="41"/>
                    <a:pt x="150" y="45"/>
                  </a:cubicBezTo>
                  <a:cubicBezTo>
                    <a:pt x="150" y="49"/>
                    <a:pt x="148" y="51"/>
                    <a:pt x="144" y="51"/>
                  </a:cubicBezTo>
                  <a:cubicBezTo>
                    <a:pt x="127" y="51"/>
                    <a:pt x="110" y="51"/>
                    <a:pt x="94" y="51"/>
                  </a:cubicBezTo>
                  <a:cubicBezTo>
                    <a:pt x="89" y="51"/>
                    <a:pt x="87" y="49"/>
                    <a:pt x="87" y="45"/>
                  </a:cubicBezTo>
                  <a:cubicBezTo>
                    <a:pt x="87" y="41"/>
                    <a:pt x="87" y="38"/>
                    <a:pt x="87" y="34"/>
                  </a:cubicBezTo>
                  <a:cubicBezTo>
                    <a:pt x="87" y="32"/>
                    <a:pt x="86" y="32"/>
                    <a:pt x="85" y="32"/>
                  </a:cubicBezTo>
                  <a:cubicBezTo>
                    <a:pt x="83" y="31"/>
                    <a:pt x="81" y="31"/>
                    <a:pt x="79" y="30"/>
                  </a:cubicBezTo>
                  <a:cubicBezTo>
                    <a:pt x="52" y="23"/>
                    <a:pt x="26" y="14"/>
                    <a:pt x="1" y="0"/>
                  </a:cubicBezTo>
                  <a:cubicBezTo>
                    <a:pt x="1" y="0"/>
                    <a:pt x="1" y="0"/>
                    <a:pt x="0" y="0"/>
                  </a:cubicBezTo>
                  <a:cubicBezTo>
                    <a:pt x="0" y="1"/>
                    <a:pt x="0" y="2"/>
                    <a:pt x="0" y="2"/>
                  </a:cubicBezTo>
                  <a:cubicBezTo>
                    <a:pt x="0" y="34"/>
                    <a:pt x="0" y="65"/>
                    <a:pt x="0" y="96"/>
                  </a:cubicBezTo>
                  <a:cubicBezTo>
                    <a:pt x="0" y="106"/>
                    <a:pt x="6" y="112"/>
                    <a:pt x="16" y="112"/>
                  </a:cubicBezTo>
                  <a:cubicBezTo>
                    <a:pt x="83" y="112"/>
                    <a:pt x="151" y="112"/>
                    <a:pt x="218" y="112"/>
                  </a:cubicBezTo>
                  <a:cubicBezTo>
                    <a:pt x="228" y="112"/>
                    <a:pt x="234" y="106"/>
                    <a:pt x="234" y="96"/>
                  </a:cubicBezTo>
                  <a:cubicBezTo>
                    <a:pt x="234" y="65"/>
                    <a:pt x="234" y="34"/>
                    <a:pt x="234" y="3"/>
                  </a:cubicBezTo>
                  <a:cubicBezTo>
                    <a:pt x="234" y="2"/>
                    <a:pt x="234" y="1"/>
                    <a:pt x="234" y="0"/>
                  </a:cubicBezTo>
                  <a:close/>
                </a:path>
              </a:pathLst>
            </a:cu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23" name="Freeform 431"/>
            <p:cNvSpPr>
              <a:spLocks noEditPoints="1"/>
            </p:cNvSpPr>
            <p:nvPr/>
          </p:nvSpPr>
          <p:spPr bwMode="auto">
            <a:xfrm>
              <a:off x="7767738" y="2254472"/>
              <a:ext cx="295076" cy="141401"/>
            </a:xfrm>
            <a:custGeom>
              <a:avLst/>
              <a:gdLst>
                <a:gd name="T0" fmla="*/ 2 w 234"/>
                <a:gd name="T1" fmla="*/ 78 h 112"/>
                <a:gd name="T2" fmla="*/ 12 w 234"/>
                <a:gd name="T3" fmla="*/ 84 h 112"/>
                <a:gd name="T4" fmla="*/ 68 w 234"/>
                <a:gd name="T5" fmla="*/ 106 h 112"/>
                <a:gd name="T6" fmla="*/ 87 w 234"/>
                <a:gd name="T7" fmla="*/ 112 h 112"/>
                <a:gd name="T8" fmla="*/ 87 w 234"/>
                <a:gd name="T9" fmla="*/ 100 h 112"/>
                <a:gd name="T10" fmla="*/ 94 w 234"/>
                <a:gd name="T11" fmla="*/ 93 h 112"/>
                <a:gd name="T12" fmla="*/ 143 w 234"/>
                <a:gd name="T13" fmla="*/ 93 h 112"/>
                <a:gd name="T14" fmla="*/ 150 w 234"/>
                <a:gd name="T15" fmla="*/ 101 h 112"/>
                <a:gd name="T16" fmla="*/ 150 w 234"/>
                <a:gd name="T17" fmla="*/ 111 h 112"/>
                <a:gd name="T18" fmla="*/ 153 w 234"/>
                <a:gd name="T19" fmla="*/ 111 h 112"/>
                <a:gd name="T20" fmla="*/ 192 w 234"/>
                <a:gd name="T21" fmla="*/ 98 h 112"/>
                <a:gd name="T22" fmla="*/ 233 w 234"/>
                <a:gd name="T23" fmla="*/ 78 h 112"/>
                <a:gd name="T24" fmla="*/ 234 w 234"/>
                <a:gd name="T25" fmla="*/ 75 h 112"/>
                <a:gd name="T26" fmla="*/ 234 w 234"/>
                <a:gd name="T27" fmla="*/ 48 h 112"/>
                <a:gd name="T28" fmla="*/ 219 w 234"/>
                <a:gd name="T29" fmla="*/ 32 h 112"/>
                <a:gd name="T30" fmla="*/ 177 w 234"/>
                <a:gd name="T31" fmla="*/ 32 h 112"/>
                <a:gd name="T32" fmla="*/ 173 w 234"/>
                <a:gd name="T33" fmla="*/ 32 h 112"/>
                <a:gd name="T34" fmla="*/ 173 w 234"/>
                <a:gd name="T35" fmla="*/ 18 h 112"/>
                <a:gd name="T36" fmla="*/ 156 w 234"/>
                <a:gd name="T37" fmla="*/ 0 h 112"/>
                <a:gd name="T38" fmla="*/ 80 w 234"/>
                <a:gd name="T39" fmla="*/ 0 h 112"/>
                <a:gd name="T40" fmla="*/ 62 w 234"/>
                <a:gd name="T41" fmla="*/ 18 h 112"/>
                <a:gd name="T42" fmla="*/ 62 w 234"/>
                <a:gd name="T43" fmla="*/ 32 h 112"/>
                <a:gd name="T44" fmla="*/ 59 w 234"/>
                <a:gd name="T45" fmla="*/ 32 h 112"/>
                <a:gd name="T46" fmla="*/ 16 w 234"/>
                <a:gd name="T47" fmla="*/ 32 h 112"/>
                <a:gd name="T48" fmla="*/ 0 w 234"/>
                <a:gd name="T49" fmla="*/ 48 h 112"/>
                <a:gd name="T50" fmla="*/ 0 w 234"/>
                <a:gd name="T51" fmla="*/ 75 h 112"/>
                <a:gd name="T52" fmla="*/ 2 w 234"/>
                <a:gd name="T53" fmla="*/ 78 h 112"/>
                <a:gd name="T54" fmla="*/ 74 w 234"/>
                <a:gd name="T55" fmla="*/ 18 h 112"/>
                <a:gd name="T56" fmla="*/ 79 w 234"/>
                <a:gd name="T57" fmla="*/ 12 h 112"/>
                <a:gd name="T58" fmla="*/ 116 w 234"/>
                <a:gd name="T59" fmla="*/ 12 h 112"/>
                <a:gd name="T60" fmla="*/ 156 w 234"/>
                <a:gd name="T61" fmla="*/ 12 h 112"/>
                <a:gd name="T62" fmla="*/ 162 w 234"/>
                <a:gd name="T63" fmla="*/ 18 h 112"/>
                <a:gd name="T64" fmla="*/ 162 w 234"/>
                <a:gd name="T65" fmla="*/ 32 h 112"/>
                <a:gd name="T66" fmla="*/ 74 w 234"/>
                <a:gd name="T67" fmla="*/ 32 h 112"/>
                <a:gd name="T68" fmla="*/ 74 w 234"/>
                <a:gd name="T69" fmla="*/ 22 h 112"/>
                <a:gd name="T70" fmla="*/ 74 w 234"/>
                <a:gd name="T71" fmla="*/ 1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4" h="112">
                  <a:moveTo>
                    <a:pt x="2" y="78"/>
                  </a:moveTo>
                  <a:cubicBezTo>
                    <a:pt x="5" y="80"/>
                    <a:pt x="8" y="82"/>
                    <a:pt x="12" y="84"/>
                  </a:cubicBezTo>
                  <a:cubicBezTo>
                    <a:pt x="30" y="93"/>
                    <a:pt x="49" y="100"/>
                    <a:pt x="68" y="106"/>
                  </a:cubicBezTo>
                  <a:cubicBezTo>
                    <a:pt x="74" y="108"/>
                    <a:pt x="80" y="110"/>
                    <a:pt x="87" y="112"/>
                  </a:cubicBezTo>
                  <a:cubicBezTo>
                    <a:pt x="87" y="108"/>
                    <a:pt x="87" y="104"/>
                    <a:pt x="87" y="100"/>
                  </a:cubicBezTo>
                  <a:cubicBezTo>
                    <a:pt x="87" y="95"/>
                    <a:pt x="89" y="93"/>
                    <a:pt x="94" y="93"/>
                  </a:cubicBezTo>
                  <a:cubicBezTo>
                    <a:pt x="110" y="93"/>
                    <a:pt x="127" y="93"/>
                    <a:pt x="143" y="93"/>
                  </a:cubicBezTo>
                  <a:cubicBezTo>
                    <a:pt x="148" y="93"/>
                    <a:pt x="150" y="95"/>
                    <a:pt x="150" y="101"/>
                  </a:cubicBezTo>
                  <a:cubicBezTo>
                    <a:pt x="150" y="104"/>
                    <a:pt x="150" y="107"/>
                    <a:pt x="150" y="111"/>
                  </a:cubicBezTo>
                  <a:cubicBezTo>
                    <a:pt x="151" y="111"/>
                    <a:pt x="152" y="111"/>
                    <a:pt x="153" y="111"/>
                  </a:cubicBezTo>
                  <a:cubicBezTo>
                    <a:pt x="166" y="106"/>
                    <a:pt x="179" y="102"/>
                    <a:pt x="192" y="98"/>
                  </a:cubicBezTo>
                  <a:cubicBezTo>
                    <a:pt x="206" y="92"/>
                    <a:pt x="220" y="86"/>
                    <a:pt x="233" y="78"/>
                  </a:cubicBezTo>
                  <a:cubicBezTo>
                    <a:pt x="234" y="78"/>
                    <a:pt x="234" y="77"/>
                    <a:pt x="234" y="75"/>
                  </a:cubicBezTo>
                  <a:cubicBezTo>
                    <a:pt x="234" y="66"/>
                    <a:pt x="234" y="57"/>
                    <a:pt x="234" y="48"/>
                  </a:cubicBezTo>
                  <a:cubicBezTo>
                    <a:pt x="234" y="39"/>
                    <a:pt x="228" y="32"/>
                    <a:pt x="219" y="32"/>
                  </a:cubicBezTo>
                  <a:cubicBezTo>
                    <a:pt x="205" y="32"/>
                    <a:pt x="191" y="32"/>
                    <a:pt x="177" y="32"/>
                  </a:cubicBezTo>
                  <a:cubicBezTo>
                    <a:pt x="176" y="32"/>
                    <a:pt x="175" y="32"/>
                    <a:pt x="173" y="32"/>
                  </a:cubicBezTo>
                  <a:cubicBezTo>
                    <a:pt x="173" y="27"/>
                    <a:pt x="173" y="23"/>
                    <a:pt x="173" y="18"/>
                  </a:cubicBezTo>
                  <a:cubicBezTo>
                    <a:pt x="173" y="7"/>
                    <a:pt x="167" y="0"/>
                    <a:pt x="156" y="0"/>
                  </a:cubicBezTo>
                  <a:cubicBezTo>
                    <a:pt x="130" y="0"/>
                    <a:pt x="105" y="0"/>
                    <a:pt x="80" y="0"/>
                  </a:cubicBezTo>
                  <a:cubicBezTo>
                    <a:pt x="69" y="0"/>
                    <a:pt x="62" y="7"/>
                    <a:pt x="62" y="18"/>
                  </a:cubicBezTo>
                  <a:cubicBezTo>
                    <a:pt x="62" y="23"/>
                    <a:pt x="62" y="28"/>
                    <a:pt x="62" y="32"/>
                  </a:cubicBezTo>
                  <a:cubicBezTo>
                    <a:pt x="61" y="32"/>
                    <a:pt x="60" y="32"/>
                    <a:pt x="59" y="32"/>
                  </a:cubicBezTo>
                  <a:cubicBezTo>
                    <a:pt x="44" y="32"/>
                    <a:pt x="30" y="32"/>
                    <a:pt x="16" y="32"/>
                  </a:cubicBezTo>
                  <a:cubicBezTo>
                    <a:pt x="6" y="32"/>
                    <a:pt x="0" y="39"/>
                    <a:pt x="0" y="48"/>
                  </a:cubicBezTo>
                  <a:cubicBezTo>
                    <a:pt x="0" y="57"/>
                    <a:pt x="0" y="66"/>
                    <a:pt x="0" y="75"/>
                  </a:cubicBezTo>
                  <a:cubicBezTo>
                    <a:pt x="0" y="77"/>
                    <a:pt x="0" y="77"/>
                    <a:pt x="2" y="78"/>
                  </a:cubicBezTo>
                  <a:close/>
                  <a:moveTo>
                    <a:pt x="74" y="18"/>
                  </a:moveTo>
                  <a:cubicBezTo>
                    <a:pt x="74" y="14"/>
                    <a:pt x="75" y="12"/>
                    <a:pt x="79" y="12"/>
                  </a:cubicBezTo>
                  <a:cubicBezTo>
                    <a:pt x="91" y="12"/>
                    <a:pt x="104" y="12"/>
                    <a:pt x="116" y="12"/>
                  </a:cubicBezTo>
                  <a:cubicBezTo>
                    <a:pt x="129" y="12"/>
                    <a:pt x="143" y="12"/>
                    <a:pt x="156" y="12"/>
                  </a:cubicBezTo>
                  <a:cubicBezTo>
                    <a:pt x="160" y="12"/>
                    <a:pt x="162" y="14"/>
                    <a:pt x="162" y="18"/>
                  </a:cubicBezTo>
                  <a:cubicBezTo>
                    <a:pt x="162" y="23"/>
                    <a:pt x="162" y="27"/>
                    <a:pt x="162" y="32"/>
                  </a:cubicBezTo>
                  <a:cubicBezTo>
                    <a:pt x="132" y="32"/>
                    <a:pt x="103" y="32"/>
                    <a:pt x="74" y="32"/>
                  </a:cubicBezTo>
                  <a:cubicBezTo>
                    <a:pt x="74" y="29"/>
                    <a:pt x="74" y="26"/>
                    <a:pt x="74" y="22"/>
                  </a:cubicBezTo>
                  <a:cubicBezTo>
                    <a:pt x="74" y="21"/>
                    <a:pt x="74" y="19"/>
                    <a:pt x="74" y="18"/>
                  </a:cubicBezTo>
                  <a:close/>
                </a:path>
              </a:pathLst>
            </a:cu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24" name="Freeform 432"/>
            <p:cNvSpPr>
              <a:spLocks/>
            </p:cNvSpPr>
            <p:nvPr/>
          </p:nvSpPr>
          <p:spPr bwMode="auto">
            <a:xfrm>
              <a:off x="7888863" y="2381999"/>
              <a:ext cx="56561" cy="38952"/>
            </a:xfrm>
            <a:custGeom>
              <a:avLst/>
              <a:gdLst>
                <a:gd name="T0" fmla="*/ 41 w 45"/>
                <a:gd name="T1" fmla="*/ 0 h 31"/>
                <a:gd name="T2" fmla="*/ 5 w 45"/>
                <a:gd name="T3" fmla="*/ 0 h 31"/>
                <a:gd name="T4" fmla="*/ 0 w 45"/>
                <a:gd name="T5" fmla="*/ 5 h 31"/>
                <a:gd name="T6" fmla="*/ 0 w 45"/>
                <a:gd name="T7" fmla="*/ 25 h 31"/>
                <a:gd name="T8" fmla="*/ 6 w 45"/>
                <a:gd name="T9" fmla="*/ 31 h 31"/>
                <a:gd name="T10" fmla="*/ 22 w 45"/>
                <a:gd name="T11" fmla="*/ 31 h 31"/>
                <a:gd name="T12" fmla="*/ 22 w 45"/>
                <a:gd name="T13" fmla="*/ 31 h 31"/>
                <a:gd name="T14" fmla="*/ 40 w 45"/>
                <a:gd name="T15" fmla="*/ 31 h 31"/>
                <a:gd name="T16" fmla="*/ 45 w 45"/>
                <a:gd name="T17" fmla="*/ 26 h 31"/>
                <a:gd name="T18" fmla="*/ 45 w 45"/>
                <a:gd name="T19" fmla="*/ 5 h 31"/>
                <a:gd name="T20" fmla="*/ 41 w 45"/>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31">
                  <a:moveTo>
                    <a:pt x="41" y="0"/>
                  </a:moveTo>
                  <a:cubicBezTo>
                    <a:pt x="29" y="0"/>
                    <a:pt x="17" y="0"/>
                    <a:pt x="5" y="0"/>
                  </a:cubicBezTo>
                  <a:cubicBezTo>
                    <a:pt x="1" y="0"/>
                    <a:pt x="0" y="2"/>
                    <a:pt x="0" y="5"/>
                  </a:cubicBezTo>
                  <a:cubicBezTo>
                    <a:pt x="0" y="12"/>
                    <a:pt x="0" y="18"/>
                    <a:pt x="0" y="25"/>
                  </a:cubicBezTo>
                  <a:cubicBezTo>
                    <a:pt x="0" y="29"/>
                    <a:pt x="1" y="31"/>
                    <a:pt x="6" y="31"/>
                  </a:cubicBezTo>
                  <a:cubicBezTo>
                    <a:pt x="11" y="31"/>
                    <a:pt x="17" y="31"/>
                    <a:pt x="22" y="31"/>
                  </a:cubicBezTo>
                  <a:cubicBezTo>
                    <a:pt x="22" y="31"/>
                    <a:pt x="22" y="31"/>
                    <a:pt x="22" y="31"/>
                  </a:cubicBezTo>
                  <a:cubicBezTo>
                    <a:pt x="28" y="31"/>
                    <a:pt x="34" y="31"/>
                    <a:pt x="40" y="31"/>
                  </a:cubicBezTo>
                  <a:cubicBezTo>
                    <a:pt x="44" y="31"/>
                    <a:pt x="45" y="29"/>
                    <a:pt x="45" y="26"/>
                  </a:cubicBezTo>
                  <a:cubicBezTo>
                    <a:pt x="45" y="19"/>
                    <a:pt x="45" y="12"/>
                    <a:pt x="45" y="5"/>
                  </a:cubicBezTo>
                  <a:cubicBezTo>
                    <a:pt x="45" y="2"/>
                    <a:pt x="44" y="0"/>
                    <a:pt x="41" y="0"/>
                  </a:cubicBezTo>
                  <a:close/>
                </a:path>
              </a:pathLst>
            </a:cu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nvGrpSpPr>
          <p:cNvPr id="25" name="Gruppieren 47"/>
          <p:cNvGrpSpPr/>
          <p:nvPr userDrawn="1"/>
        </p:nvGrpSpPr>
        <p:grpSpPr>
          <a:xfrm>
            <a:off x="3010013" y="3616054"/>
            <a:ext cx="587738" cy="588104"/>
            <a:chOff x="3011189" y="3615217"/>
            <a:chExt cx="587968" cy="587968"/>
          </a:xfrm>
        </p:grpSpPr>
        <p:sp>
          <p:nvSpPr>
            <p:cNvPr id="26" name="Ellipse 21"/>
            <p:cNvSpPr/>
            <p:nvPr/>
          </p:nvSpPr>
          <p:spPr>
            <a:xfrm>
              <a:off x="3011189" y="3615217"/>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sp>
          <p:nvSpPr>
            <p:cNvPr id="27" name="Freeform 423"/>
            <p:cNvSpPr>
              <a:spLocks noEditPoints="1"/>
            </p:cNvSpPr>
            <p:nvPr/>
          </p:nvSpPr>
          <p:spPr bwMode="auto">
            <a:xfrm>
              <a:off x="3171619" y="3753909"/>
              <a:ext cx="267113" cy="310587"/>
            </a:xfrm>
            <a:custGeom>
              <a:avLst/>
              <a:gdLst>
                <a:gd name="T0" fmla="*/ 320 w 416"/>
                <a:gd name="T1" fmla="*/ 148 h 484"/>
                <a:gd name="T2" fmla="*/ 243 w 416"/>
                <a:gd name="T3" fmla="*/ 186 h 484"/>
                <a:gd name="T4" fmla="*/ 186 w 416"/>
                <a:gd name="T5" fmla="*/ 129 h 484"/>
                <a:gd name="T6" fmla="*/ 192 w 416"/>
                <a:gd name="T7" fmla="*/ 96 h 484"/>
                <a:gd name="T8" fmla="*/ 96 w 416"/>
                <a:gd name="T9" fmla="*/ 0 h 484"/>
                <a:gd name="T10" fmla="*/ 0 w 416"/>
                <a:gd name="T11" fmla="*/ 96 h 484"/>
                <a:gd name="T12" fmla="*/ 85 w 416"/>
                <a:gd name="T13" fmla="*/ 191 h 484"/>
                <a:gd name="T14" fmla="*/ 85 w 416"/>
                <a:gd name="T15" fmla="*/ 293 h 484"/>
                <a:gd name="T16" fmla="*/ 0 w 416"/>
                <a:gd name="T17" fmla="*/ 388 h 484"/>
                <a:gd name="T18" fmla="*/ 96 w 416"/>
                <a:gd name="T19" fmla="*/ 484 h 484"/>
                <a:gd name="T20" fmla="*/ 192 w 416"/>
                <a:gd name="T21" fmla="*/ 388 h 484"/>
                <a:gd name="T22" fmla="*/ 181 w 416"/>
                <a:gd name="T23" fmla="*/ 344 h 484"/>
                <a:gd name="T24" fmla="*/ 235 w 416"/>
                <a:gd name="T25" fmla="*/ 290 h 484"/>
                <a:gd name="T26" fmla="*/ 320 w 416"/>
                <a:gd name="T27" fmla="*/ 340 h 484"/>
                <a:gd name="T28" fmla="*/ 416 w 416"/>
                <a:gd name="T29" fmla="*/ 244 h 484"/>
                <a:gd name="T30" fmla="*/ 320 w 416"/>
                <a:gd name="T31" fmla="*/ 148 h 484"/>
                <a:gd name="T32" fmla="*/ 167 w 416"/>
                <a:gd name="T33" fmla="*/ 324 h 484"/>
                <a:gd name="T34" fmla="*/ 109 w 416"/>
                <a:gd name="T35" fmla="*/ 293 h 484"/>
                <a:gd name="T36" fmla="*/ 109 w 416"/>
                <a:gd name="T37" fmla="*/ 191 h 484"/>
                <a:gd name="T38" fmla="*/ 174 w 416"/>
                <a:gd name="T39" fmla="*/ 151 h 484"/>
                <a:gd name="T40" fmla="*/ 231 w 416"/>
                <a:gd name="T41" fmla="*/ 208 h 484"/>
                <a:gd name="T42" fmla="*/ 224 w 416"/>
                <a:gd name="T43" fmla="*/ 244 h 484"/>
                <a:gd name="T44" fmla="*/ 226 w 416"/>
                <a:gd name="T45" fmla="*/ 265 h 484"/>
                <a:gd name="T46" fmla="*/ 167 w 416"/>
                <a:gd name="T47" fmla="*/ 324 h 484"/>
                <a:gd name="T48" fmla="*/ 320 w 416"/>
                <a:gd name="T49" fmla="*/ 300 h 484"/>
                <a:gd name="T50" fmla="*/ 264 w 416"/>
                <a:gd name="T51" fmla="*/ 244 h 484"/>
                <a:gd name="T52" fmla="*/ 320 w 416"/>
                <a:gd name="T53" fmla="*/ 188 h 484"/>
                <a:gd name="T54" fmla="*/ 376 w 416"/>
                <a:gd name="T55" fmla="*/ 244 h 484"/>
                <a:gd name="T56" fmla="*/ 320 w 416"/>
                <a:gd name="T57" fmla="*/ 30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6" h="484">
                  <a:moveTo>
                    <a:pt x="320" y="148"/>
                  </a:moveTo>
                  <a:cubicBezTo>
                    <a:pt x="288" y="148"/>
                    <a:pt x="260" y="163"/>
                    <a:pt x="243" y="186"/>
                  </a:cubicBezTo>
                  <a:cubicBezTo>
                    <a:pt x="186" y="129"/>
                    <a:pt x="186" y="129"/>
                    <a:pt x="186" y="129"/>
                  </a:cubicBezTo>
                  <a:cubicBezTo>
                    <a:pt x="190" y="119"/>
                    <a:pt x="192" y="108"/>
                    <a:pt x="192" y="96"/>
                  </a:cubicBezTo>
                  <a:cubicBezTo>
                    <a:pt x="192" y="43"/>
                    <a:pt x="149" y="0"/>
                    <a:pt x="96" y="0"/>
                  </a:cubicBezTo>
                  <a:cubicBezTo>
                    <a:pt x="43" y="0"/>
                    <a:pt x="0" y="43"/>
                    <a:pt x="0" y="96"/>
                  </a:cubicBezTo>
                  <a:cubicBezTo>
                    <a:pt x="0" y="145"/>
                    <a:pt x="37" y="186"/>
                    <a:pt x="85" y="191"/>
                  </a:cubicBezTo>
                  <a:cubicBezTo>
                    <a:pt x="85" y="293"/>
                    <a:pt x="85" y="293"/>
                    <a:pt x="85" y="293"/>
                  </a:cubicBezTo>
                  <a:cubicBezTo>
                    <a:pt x="37" y="298"/>
                    <a:pt x="0" y="339"/>
                    <a:pt x="0" y="388"/>
                  </a:cubicBezTo>
                  <a:cubicBezTo>
                    <a:pt x="0" y="441"/>
                    <a:pt x="43" y="484"/>
                    <a:pt x="96" y="484"/>
                  </a:cubicBezTo>
                  <a:cubicBezTo>
                    <a:pt x="149" y="484"/>
                    <a:pt x="192" y="441"/>
                    <a:pt x="192" y="388"/>
                  </a:cubicBezTo>
                  <a:cubicBezTo>
                    <a:pt x="192" y="372"/>
                    <a:pt x="188" y="357"/>
                    <a:pt x="181" y="344"/>
                  </a:cubicBezTo>
                  <a:cubicBezTo>
                    <a:pt x="235" y="290"/>
                    <a:pt x="235" y="290"/>
                    <a:pt x="235" y="290"/>
                  </a:cubicBezTo>
                  <a:cubicBezTo>
                    <a:pt x="251" y="320"/>
                    <a:pt x="283" y="340"/>
                    <a:pt x="320" y="340"/>
                  </a:cubicBezTo>
                  <a:cubicBezTo>
                    <a:pt x="373" y="340"/>
                    <a:pt x="416" y="297"/>
                    <a:pt x="416" y="244"/>
                  </a:cubicBezTo>
                  <a:cubicBezTo>
                    <a:pt x="416" y="191"/>
                    <a:pt x="373" y="148"/>
                    <a:pt x="320" y="148"/>
                  </a:cubicBezTo>
                  <a:close/>
                  <a:moveTo>
                    <a:pt x="167" y="324"/>
                  </a:moveTo>
                  <a:cubicBezTo>
                    <a:pt x="152" y="307"/>
                    <a:pt x="132" y="296"/>
                    <a:pt x="109" y="293"/>
                  </a:cubicBezTo>
                  <a:cubicBezTo>
                    <a:pt x="109" y="191"/>
                    <a:pt x="109" y="191"/>
                    <a:pt x="109" y="191"/>
                  </a:cubicBezTo>
                  <a:cubicBezTo>
                    <a:pt x="136" y="187"/>
                    <a:pt x="159" y="173"/>
                    <a:pt x="174" y="151"/>
                  </a:cubicBezTo>
                  <a:cubicBezTo>
                    <a:pt x="231" y="208"/>
                    <a:pt x="231" y="208"/>
                    <a:pt x="231" y="208"/>
                  </a:cubicBezTo>
                  <a:cubicBezTo>
                    <a:pt x="226" y="219"/>
                    <a:pt x="224" y="231"/>
                    <a:pt x="224" y="244"/>
                  </a:cubicBezTo>
                  <a:cubicBezTo>
                    <a:pt x="224" y="251"/>
                    <a:pt x="224" y="258"/>
                    <a:pt x="226" y="265"/>
                  </a:cubicBezTo>
                  <a:lnTo>
                    <a:pt x="167" y="324"/>
                  </a:lnTo>
                  <a:close/>
                  <a:moveTo>
                    <a:pt x="320" y="300"/>
                  </a:moveTo>
                  <a:cubicBezTo>
                    <a:pt x="289" y="300"/>
                    <a:pt x="264" y="275"/>
                    <a:pt x="264" y="244"/>
                  </a:cubicBezTo>
                  <a:cubicBezTo>
                    <a:pt x="264" y="213"/>
                    <a:pt x="289" y="188"/>
                    <a:pt x="320" y="188"/>
                  </a:cubicBezTo>
                  <a:cubicBezTo>
                    <a:pt x="351" y="188"/>
                    <a:pt x="376" y="213"/>
                    <a:pt x="376" y="244"/>
                  </a:cubicBezTo>
                  <a:cubicBezTo>
                    <a:pt x="376" y="275"/>
                    <a:pt x="351" y="300"/>
                    <a:pt x="320" y="30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nvGrpSpPr>
          <p:cNvPr id="28" name="Gruppieren 1"/>
          <p:cNvGrpSpPr/>
          <p:nvPr userDrawn="1"/>
        </p:nvGrpSpPr>
        <p:grpSpPr>
          <a:xfrm>
            <a:off x="152915" y="2491153"/>
            <a:ext cx="587738" cy="588104"/>
            <a:chOff x="369547" y="2490576"/>
            <a:chExt cx="587968" cy="587968"/>
          </a:xfrm>
        </p:grpSpPr>
        <p:sp>
          <p:nvSpPr>
            <p:cNvPr id="29" name="Ellipse 23"/>
            <p:cNvSpPr/>
            <p:nvPr/>
          </p:nvSpPr>
          <p:spPr>
            <a:xfrm>
              <a:off x="369547" y="2490576"/>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sp>
          <p:nvSpPr>
            <p:cNvPr id="30" name="Freeform 449"/>
            <p:cNvSpPr>
              <a:spLocks noEditPoints="1"/>
            </p:cNvSpPr>
            <p:nvPr/>
          </p:nvSpPr>
          <p:spPr bwMode="auto">
            <a:xfrm>
              <a:off x="461669" y="2712798"/>
              <a:ext cx="403726" cy="143524"/>
            </a:xfrm>
            <a:custGeom>
              <a:avLst/>
              <a:gdLst>
                <a:gd name="T0" fmla="*/ 311 w 312"/>
                <a:gd name="T1" fmla="*/ 30 h 111"/>
                <a:gd name="T2" fmla="*/ 277 w 312"/>
                <a:gd name="T3" fmla="*/ 2 h 111"/>
                <a:gd name="T4" fmla="*/ 251 w 312"/>
                <a:gd name="T5" fmla="*/ 37 h 111"/>
                <a:gd name="T6" fmla="*/ 249 w 312"/>
                <a:gd name="T7" fmla="*/ 42 h 111"/>
                <a:gd name="T8" fmla="*/ 223 w 312"/>
                <a:gd name="T9" fmla="*/ 57 h 111"/>
                <a:gd name="T10" fmla="*/ 218 w 312"/>
                <a:gd name="T11" fmla="*/ 57 h 111"/>
                <a:gd name="T12" fmla="*/ 190 w 312"/>
                <a:gd name="T13" fmla="*/ 50 h 111"/>
                <a:gd name="T14" fmla="*/ 171 w 312"/>
                <a:gd name="T15" fmla="*/ 65 h 111"/>
                <a:gd name="T16" fmla="*/ 152 w 312"/>
                <a:gd name="T17" fmla="*/ 59 h 111"/>
                <a:gd name="T18" fmla="*/ 145 w 312"/>
                <a:gd name="T19" fmla="*/ 50 h 111"/>
                <a:gd name="T20" fmla="*/ 145 w 312"/>
                <a:gd name="T21" fmla="*/ 49 h 111"/>
                <a:gd name="T22" fmla="*/ 115 w 312"/>
                <a:gd name="T23" fmla="*/ 26 h 111"/>
                <a:gd name="T24" fmla="*/ 86 w 312"/>
                <a:gd name="T25" fmla="*/ 49 h 111"/>
                <a:gd name="T26" fmla="*/ 82 w 312"/>
                <a:gd name="T27" fmla="*/ 53 h 111"/>
                <a:gd name="T28" fmla="*/ 63 w 312"/>
                <a:gd name="T29" fmla="*/ 57 h 111"/>
                <a:gd name="T30" fmla="*/ 59 w 312"/>
                <a:gd name="T31" fmla="*/ 55 h 111"/>
                <a:gd name="T32" fmla="*/ 27 w 312"/>
                <a:gd name="T33" fmla="*/ 39 h 111"/>
                <a:gd name="T34" fmla="*/ 3 w 312"/>
                <a:gd name="T35" fmla="*/ 75 h 111"/>
                <a:gd name="T36" fmla="*/ 37 w 312"/>
                <a:gd name="T37" fmla="*/ 99 h 111"/>
                <a:gd name="T38" fmla="*/ 62 w 312"/>
                <a:gd name="T39" fmla="*/ 74 h 111"/>
                <a:gd name="T40" fmla="*/ 66 w 312"/>
                <a:gd name="T41" fmla="*/ 70 h 111"/>
                <a:gd name="T42" fmla="*/ 84 w 312"/>
                <a:gd name="T43" fmla="*/ 67 h 111"/>
                <a:gd name="T44" fmla="*/ 88 w 312"/>
                <a:gd name="T45" fmla="*/ 68 h 111"/>
                <a:gd name="T46" fmla="*/ 141 w 312"/>
                <a:gd name="T47" fmla="*/ 72 h 111"/>
                <a:gd name="T48" fmla="*/ 144 w 312"/>
                <a:gd name="T49" fmla="*/ 71 h 111"/>
                <a:gd name="T50" fmla="*/ 164 w 312"/>
                <a:gd name="T51" fmla="*/ 77 h 111"/>
                <a:gd name="T52" fmla="*/ 168 w 312"/>
                <a:gd name="T53" fmla="*/ 83 h 111"/>
                <a:gd name="T54" fmla="*/ 202 w 312"/>
                <a:gd name="T55" fmla="*/ 109 h 111"/>
                <a:gd name="T56" fmla="*/ 228 w 312"/>
                <a:gd name="T57" fmla="*/ 74 h 111"/>
                <a:gd name="T58" fmla="*/ 230 w 312"/>
                <a:gd name="T59" fmla="*/ 69 h 111"/>
                <a:gd name="T60" fmla="*/ 255 w 312"/>
                <a:gd name="T61" fmla="*/ 54 h 111"/>
                <a:gd name="T62" fmla="*/ 261 w 312"/>
                <a:gd name="T63" fmla="*/ 55 h 111"/>
                <a:gd name="T64" fmla="*/ 295 w 312"/>
                <a:gd name="T65" fmla="*/ 59 h 111"/>
                <a:gd name="T66" fmla="*/ 311 w 312"/>
                <a:gd name="T67" fmla="*/ 30 h 111"/>
                <a:gd name="T68" fmla="*/ 33 w 312"/>
                <a:gd name="T69" fmla="*/ 85 h 111"/>
                <a:gd name="T70" fmla="*/ 16 w 312"/>
                <a:gd name="T71" fmla="*/ 69 h 111"/>
                <a:gd name="T72" fmla="*/ 33 w 312"/>
                <a:gd name="T73" fmla="*/ 53 h 111"/>
                <a:gd name="T74" fmla="*/ 49 w 312"/>
                <a:gd name="T75" fmla="*/ 69 h 111"/>
                <a:gd name="T76" fmla="*/ 33 w 312"/>
                <a:gd name="T77" fmla="*/ 85 h 111"/>
                <a:gd name="T78" fmla="*/ 115 w 312"/>
                <a:gd name="T79" fmla="*/ 72 h 111"/>
                <a:gd name="T80" fmla="*/ 99 w 312"/>
                <a:gd name="T81" fmla="*/ 56 h 111"/>
                <a:gd name="T82" fmla="*/ 116 w 312"/>
                <a:gd name="T83" fmla="*/ 39 h 111"/>
                <a:gd name="T84" fmla="*/ 132 w 312"/>
                <a:gd name="T85" fmla="*/ 56 h 111"/>
                <a:gd name="T86" fmla="*/ 115 w 312"/>
                <a:gd name="T87" fmla="*/ 72 h 111"/>
                <a:gd name="T88" fmla="*/ 198 w 312"/>
                <a:gd name="T89" fmla="*/ 96 h 111"/>
                <a:gd name="T90" fmla="*/ 182 w 312"/>
                <a:gd name="T91" fmla="*/ 79 h 111"/>
                <a:gd name="T92" fmla="*/ 198 w 312"/>
                <a:gd name="T93" fmla="*/ 63 h 111"/>
                <a:gd name="T94" fmla="*/ 214 w 312"/>
                <a:gd name="T95" fmla="*/ 80 h 111"/>
                <a:gd name="T96" fmla="*/ 198 w 312"/>
                <a:gd name="T97" fmla="*/ 96 h 111"/>
                <a:gd name="T98" fmla="*/ 281 w 312"/>
                <a:gd name="T99" fmla="*/ 48 h 111"/>
                <a:gd name="T100" fmla="*/ 264 w 312"/>
                <a:gd name="T101" fmla="*/ 32 h 111"/>
                <a:gd name="T102" fmla="*/ 281 w 312"/>
                <a:gd name="T103" fmla="*/ 16 h 111"/>
                <a:gd name="T104" fmla="*/ 297 w 312"/>
                <a:gd name="T105" fmla="*/ 32 h 111"/>
                <a:gd name="T106" fmla="*/ 281 w 312"/>
                <a:gd name="T107" fmla="*/ 4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2" h="111">
                  <a:moveTo>
                    <a:pt x="311" y="30"/>
                  </a:moveTo>
                  <a:cubicBezTo>
                    <a:pt x="309" y="12"/>
                    <a:pt x="294" y="0"/>
                    <a:pt x="277" y="2"/>
                  </a:cubicBezTo>
                  <a:cubicBezTo>
                    <a:pt x="260" y="4"/>
                    <a:pt x="248" y="20"/>
                    <a:pt x="251" y="37"/>
                  </a:cubicBezTo>
                  <a:cubicBezTo>
                    <a:pt x="252" y="40"/>
                    <a:pt x="251" y="41"/>
                    <a:pt x="249" y="42"/>
                  </a:cubicBezTo>
                  <a:cubicBezTo>
                    <a:pt x="240" y="47"/>
                    <a:pt x="232" y="52"/>
                    <a:pt x="223" y="57"/>
                  </a:cubicBezTo>
                  <a:cubicBezTo>
                    <a:pt x="221" y="59"/>
                    <a:pt x="220" y="58"/>
                    <a:pt x="218" y="57"/>
                  </a:cubicBezTo>
                  <a:cubicBezTo>
                    <a:pt x="210" y="50"/>
                    <a:pt x="201" y="47"/>
                    <a:pt x="190" y="50"/>
                  </a:cubicBezTo>
                  <a:cubicBezTo>
                    <a:pt x="182" y="52"/>
                    <a:pt x="176" y="58"/>
                    <a:pt x="171" y="65"/>
                  </a:cubicBezTo>
                  <a:cubicBezTo>
                    <a:pt x="165" y="63"/>
                    <a:pt x="159" y="61"/>
                    <a:pt x="152" y="59"/>
                  </a:cubicBezTo>
                  <a:cubicBezTo>
                    <a:pt x="148" y="58"/>
                    <a:pt x="144" y="56"/>
                    <a:pt x="145" y="50"/>
                  </a:cubicBezTo>
                  <a:cubicBezTo>
                    <a:pt x="145" y="50"/>
                    <a:pt x="145" y="49"/>
                    <a:pt x="145" y="49"/>
                  </a:cubicBezTo>
                  <a:cubicBezTo>
                    <a:pt x="141" y="35"/>
                    <a:pt x="129" y="26"/>
                    <a:pt x="115" y="26"/>
                  </a:cubicBezTo>
                  <a:cubicBezTo>
                    <a:pt x="101" y="26"/>
                    <a:pt x="89" y="35"/>
                    <a:pt x="86" y="49"/>
                  </a:cubicBezTo>
                  <a:cubicBezTo>
                    <a:pt x="86" y="52"/>
                    <a:pt x="84" y="53"/>
                    <a:pt x="82" y="53"/>
                  </a:cubicBezTo>
                  <a:cubicBezTo>
                    <a:pt x="76" y="54"/>
                    <a:pt x="70" y="55"/>
                    <a:pt x="63" y="57"/>
                  </a:cubicBezTo>
                  <a:cubicBezTo>
                    <a:pt x="61" y="57"/>
                    <a:pt x="60" y="57"/>
                    <a:pt x="59" y="55"/>
                  </a:cubicBezTo>
                  <a:cubicBezTo>
                    <a:pt x="52" y="43"/>
                    <a:pt x="40" y="37"/>
                    <a:pt x="27" y="39"/>
                  </a:cubicBezTo>
                  <a:cubicBezTo>
                    <a:pt x="11" y="42"/>
                    <a:pt x="0" y="58"/>
                    <a:pt x="3" y="75"/>
                  </a:cubicBezTo>
                  <a:cubicBezTo>
                    <a:pt x="6" y="90"/>
                    <a:pt x="21" y="101"/>
                    <a:pt x="37" y="99"/>
                  </a:cubicBezTo>
                  <a:cubicBezTo>
                    <a:pt x="51" y="97"/>
                    <a:pt x="60" y="88"/>
                    <a:pt x="62" y="74"/>
                  </a:cubicBezTo>
                  <a:cubicBezTo>
                    <a:pt x="63" y="71"/>
                    <a:pt x="63" y="70"/>
                    <a:pt x="66" y="70"/>
                  </a:cubicBezTo>
                  <a:cubicBezTo>
                    <a:pt x="72" y="69"/>
                    <a:pt x="78" y="68"/>
                    <a:pt x="84" y="67"/>
                  </a:cubicBezTo>
                  <a:cubicBezTo>
                    <a:pt x="86" y="66"/>
                    <a:pt x="87" y="66"/>
                    <a:pt x="88" y="68"/>
                  </a:cubicBezTo>
                  <a:cubicBezTo>
                    <a:pt x="99" y="90"/>
                    <a:pt x="127" y="92"/>
                    <a:pt x="141" y="72"/>
                  </a:cubicBezTo>
                  <a:cubicBezTo>
                    <a:pt x="142" y="70"/>
                    <a:pt x="143" y="70"/>
                    <a:pt x="144" y="71"/>
                  </a:cubicBezTo>
                  <a:cubicBezTo>
                    <a:pt x="151" y="73"/>
                    <a:pt x="157" y="75"/>
                    <a:pt x="164" y="77"/>
                  </a:cubicBezTo>
                  <a:cubicBezTo>
                    <a:pt x="167" y="78"/>
                    <a:pt x="168" y="80"/>
                    <a:pt x="168" y="83"/>
                  </a:cubicBezTo>
                  <a:cubicBezTo>
                    <a:pt x="170" y="99"/>
                    <a:pt x="185" y="111"/>
                    <a:pt x="202" y="109"/>
                  </a:cubicBezTo>
                  <a:cubicBezTo>
                    <a:pt x="219" y="107"/>
                    <a:pt x="231" y="91"/>
                    <a:pt x="228" y="74"/>
                  </a:cubicBezTo>
                  <a:cubicBezTo>
                    <a:pt x="227" y="72"/>
                    <a:pt x="228" y="71"/>
                    <a:pt x="230" y="69"/>
                  </a:cubicBezTo>
                  <a:cubicBezTo>
                    <a:pt x="238" y="65"/>
                    <a:pt x="246" y="60"/>
                    <a:pt x="255" y="54"/>
                  </a:cubicBezTo>
                  <a:cubicBezTo>
                    <a:pt x="257" y="53"/>
                    <a:pt x="259" y="53"/>
                    <a:pt x="261" y="55"/>
                  </a:cubicBezTo>
                  <a:cubicBezTo>
                    <a:pt x="271" y="63"/>
                    <a:pt x="284" y="64"/>
                    <a:pt x="295" y="59"/>
                  </a:cubicBezTo>
                  <a:cubicBezTo>
                    <a:pt x="305" y="53"/>
                    <a:pt x="312" y="42"/>
                    <a:pt x="311" y="30"/>
                  </a:cubicBezTo>
                  <a:close/>
                  <a:moveTo>
                    <a:pt x="33" y="85"/>
                  </a:moveTo>
                  <a:cubicBezTo>
                    <a:pt x="24" y="85"/>
                    <a:pt x="16" y="78"/>
                    <a:pt x="16" y="69"/>
                  </a:cubicBezTo>
                  <a:cubicBezTo>
                    <a:pt x="16" y="60"/>
                    <a:pt x="24" y="53"/>
                    <a:pt x="33" y="53"/>
                  </a:cubicBezTo>
                  <a:cubicBezTo>
                    <a:pt x="42" y="53"/>
                    <a:pt x="49" y="60"/>
                    <a:pt x="49" y="69"/>
                  </a:cubicBezTo>
                  <a:cubicBezTo>
                    <a:pt x="49" y="78"/>
                    <a:pt x="42" y="85"/>
                    <a:pt x="33" y="85"/>
                  </a:cubicBezTo>
                  <a:close/>
                  <a:moveTo>
                    <a:pt x="115" y="72"/>
                  </a:moveTo>
                  <a:cubicBezTo>
                    <a:pt x="106" y="72"/>
                    <a:pt x="99" y="64"/>
                    <a:pt x="99" y="56"/>
                  </a:cubicBezTo>
                  <a:cubicBezTo>
                    <a:pt x="99" y="47"/>
                    <a:pt x="107" y="39"/>
                    <a:pt x="116" y="39"/>
                  </a:cubicBezTo>
                  <a:cubicBezTo>
                    <a:pt x="124" y="39"/>
                    <a:pt x="132" y="47"/>
                    <a:pt x="132" y="56"/>
                  </a:cubicBezTo>
                  <a:cubicBezTo>
                    <a:pt x="132" y="65"/>
                    <a:pt x="124" y="72"/>
                    <a:pt x="115" y="72"/>
                  </a:cubicBezTo>
                  <a:close/>
                  <a:moveTo>
                    <a:pt x="198" y="96"/>
                  </a:moveTo>
                  <a:cubicBezTo>
                    <a:pt x="189" y="95"/>
                    <a:pt x="182" y="88"/>
                    <a:pt x="182" y="79"/>
                  </a:cubicBezTo>
                  <a:cubicBezTo>
                    <a:pt x="182" y="70"/>
                    <a:pt x="189" y="63"/>
                    <a:pt x="198" y="63"/>
                  </a:cubicBezTo>
                  <a:cubicBezTo>
                    <a:pt x="207" y="63"/>
                    <a:pt x="214" y="70"/>
                    <a:pt x="214" y="80"/>
                  </a:cubicBezTo>
                  <a:cubicBezTo>
                    <a:pt x="215" y="88"/>
                    <a:pt x="207" y="96"/>
                    <a:pt x="198" y="96"/>
                  </a:cubicBezTo>
                  <a:close/>
                  <a:moveTo>
                    <a:pt x="281" y="48"/>
                  </a:moveTo>
                  <a:cubicBezTo>
                    <a:pt x="272" y="48"/>
                    <a:pt x="264" y="41"/>
                    <a:pt x="264" y="32"/>
                  </a:cubicBezTo>
                  <a:cubicBezTo>
                    <a:pt x="264" y="23"/>
                    <a:pt x="272" y="16"/>
                    <a:pt x="281" y="16"/>
                  </a:cubicBezTo>
                  <a:cubicBezTo>
                    <a:pt x="290" y="16"/>
                    <a:pt x="297" y="23"/>
                    <a:pt x="297" y="32"/>
                  </a:cubicBezTo>
                  <a:cubicBezTo>
                    <a:pt x="297" y="41"/>
                    <a:pt x="290" y="48"/>
                    <a:pt x="281" y="48"/>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nvGrpSpPr>
          <p:cNvPr id="31" name="Gruppieren 54"/>
          <p:cNvGrpSpPr/>
          <p:nvPr userDrawn="1"/>
        </p:nvGrpSpPr>
        <p:grpSpPr>
          <a:xfrm>
            <a:off x="9652067" y="3262178"/>
            <a:ext cx="587738" cy="588104"/>
            <a:chOff x="9655838" y="3261423"/>
            <a:chExt cx="587968" cy="587968"/>
          </a:xfrm>
        </p:grpSpPr>
        <p:sp>
          <p:nvSpPr>
            <p:cNvPr id="32" name="Ellipse 25"/>
            <p:cNvSpPr/>
            <p:nvPr/>
          </p:nvSpPr>
          <p:spPr>
            <a:xfrm>
              <a:off x="9655838" y="3261423"/>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grpSp>
          <p:nvGrpSpPr>
            <p:cNvPr id="33" name="Gruppieren 53"/>
            <p:cNvGrpSpPr/>
            <p:nvPr/>
          </p:nvGrpSpPr>
          <p:grpSpPr>
            <a:xfrm>
              <a:off x="9806945" y="3376918"/>
              <a:ext cx="285758" cy="356981"/>
              <a:chOff x="9806945" y="3376918"/>
              <a:chExt cx="285758" cy="356981"/>
            </a:xfrm>
          </p:grpSpPr>
          <p:sp>
            <p:nvSpPr>
              <p:cNvPr id="34" name="Freeform 442"/>
              <p:cNvSpPr>
                <a:spLocks noEditPoints="1"/>
              </p:cNvSpPr>
              <p:nvPr/>
            </p:nvSpPr>
            <p:spPr bwMode="auto">
              <a:xfrm>
                <a:off x="9806945" y="3376918"/>
                <a:ext cx="285758" cy="356981"/>
              </a:xfrm>
              <a:custGeom>
                <a:avLst/>
                <a:gdLst>
                  <a:gd name="T0" fmla="*/ 76 w 95"/>
                  <a:gd name="T1" fmla="*/ 87 h 119"/>
                  <a:gd name="T2" fmla="*/ 85 w 95"/>
                  <a:gd name="T3" fmla="*/ 70 h 119"/>
                  <a:gd name="T4" fmla="*/ 94 w 95"/>
                  <a:gd name="T5" fmla="*/ 34 h 119"/>
                  <a:gd name="T6" fmla="*/ 72 w 95"/>
                  <a:gd name="T7" fmla="*/ 5 h 119"/>
                  <a:gd name="T8" fmla="*/ 53 w 95"/>
                  <a:gd name="T9" fmla="*/ 0 h 119"/>
                  <a:gd name="T10" fmla="*/ 38 w 95"/>
                  <a:gd name="T11" fmla="*/ 1 h 119"/>
                  <a:gd name="T12" fmla="*/ 15 w 95"/>
                  <a:gd name="T13" fmla="*/ 16 h 119"/>
                  <a:gd name="T14" fmla="*/ 10 w 95"/>
                  <a:gd name="T15" fmla="*/ 49 h 119"/>
                  <a:gd name="T16" fmla="*/ 1 w 95"/>
                  <a:gd name="T17" fmla="*/ 67 h 119"/>
                  <a:gd name="T18" fmla="*/ 8 w 95"/>
                  <a:gd name="T19" fmla="*/ 73 h 119"/>
                  <a:gd name="T20" fmla="*/ 8 w 95"/>
                  <a:gd name="T21" fmla="*/ 78 h 119"/>
                  <a:gd name="T22" fmla="*/ 11 w 95"/>
                  <a:gd name="T23" fmla="*/ 88 h 119"/>
                  <a:gd name="T24" fmla="*/ 11 w 95"/>
                  <a:gd name="T25" fmla="*/ 95 h 119"/>
                  <a:gd name="T26" fmla="*/ 22 w 95"/>
                  <a:gd name="T27" fmla="*/ 102 h 119"/>
                  <a:gd name="T28" fmla="*/ 35 w 95"/>
                  <a:gd name="T29" fmla="*/ 100 h 119"/>
                  <a:gd name="T30" fmla="*/ 94 w 95"/>
                  <a:gd name="T31" fmla="*/ 119 h 119"/>
                  <a:gd name="T32" fmla="*/ 79 w 95"/>
                  <a:gd name="T33" fmla="*/ 99 h 119"/>
                  <a:gd name="T34" fmla="*/ 43 w 95"/>
                  <a:gd name="T35" fmla="*/ 45 h 119"/>
                  <a:gd name="T36" fmla="*/ 43 w 95"/>
                  <a:gd name="T37" fmla="*/ 38 h 119"/>
                  <a:gd name="T38" fmla="*/ 42 w 95"/>
                  <a:gd name="T39" fmla="*/ 31 h 119"/>
                  <a:gd name="T40" fmla="*/ 38 w 95"/>
                  <a:gd name="T41" fmla="*/ 30 h 119"/>
                  <a:gd name="T42" fmla="*/ 43 w 95"/>
                  <a:gd name="T43" fmla="*/ 24 h 119"/>
                  <a:gd name="T44" fmla="*/ 47 w 95"/>
                  <a:gd name="T45" fmla="*/ 19 h 119"/>
                  <a:gd name="T46" fmla="*/ 51 w 95"/>
                  <a:gd name="T47" fmla="*/ 12 h 119"/>
                  <a:gd name="T48" fmla="*/ 54 w 95"/>
                  <a:gd name="T49" fmla="*/ 15 h 119"/>
                  <a:gd name="T50" fmla="*/ 60 w 95"/>
                  <a:gd name="T51" fmla="*/ 13 h 119"/>
                  <a:gd name="T52" fmla="*/ 67 w 95"/>
                  <a:gd name="T53" fmla="*/ 12 h 119"/>
                  <a:gd name="T54" fmla="*/ 72 w 95"/>
                  <a:gd name="T55" fmla="*/ 20 h 119"/>
                  <a:gd name="T56" fmla="*/ 78 w 95"/>
                  <a:gd name="T57" fmla="*/ 23 h 119"/>
                  <a:gd name="T58" fmla="*/ 75 w 95"/>
                  <a:gd name="T59" fmla="*/ 26 h 119"/>
                  <a:gd name="T60" fmla="*/ 80 w 95"/>
                  <a:gd name="T61" fmla="*/ 33 h 119"/>
                  <a:gd name="T62" fmla="*/ 75 w 95"/>
                  <a:gd name="T63" fmla="*/ 38 h 119"/>
                  <a:gd name="T64" fmla="*/ 71 w 95"/>
                  <a:gd name="T65" fmla="*/ 44 h 119"/>
                  <a:gd name="T66" fmla="*/ 67 w 95"/>
                  <a:gd name="T67" fmla="*/ 50 h 119"/>
                  <a:gd name="T68" fmla="*/ 59 w 95"/>
                  <a:gd name="T69" fmla="*/ 48 h 119"/>
                  <a:gd name="T70" fmla="*/ 57 w 95"/>
                  <a:gd name="T71" fmla="*/ 52 h 119"/>
                  <a:gd name="T72" fmla="*/ 52 w 95"/>
                  <a:gd name="T73" fmla="*/ 47 h 119"/>
                  <a:gd name="T74" fmla="*/ 71 w 95"/>
                  <a:gd name="T75" fmla="*/ 72 h 119"/>
                  <a:gd name="T76" fmla="*/ 66 w 95"/>
                  <a:gd name="T77" fmla="*/ 77 h 119"/>
                  <a:gd name="T78" fmla="*/ 60 w 95"/>
                  <a:gd name="T79" fmla="*/ 75 h 119"/>
                  <a:gd name="T80" fmla="*/ 57 w 95"/>
                  <a:gd name="T81" fmla="*/ 71 h 119"/>
                  <a:gd name="T82" fmla="*/ 54 w 95"/>
                  <a:gd name="T83" fmla="*/ 68 h 119"/>
                  <a:gd name="T84" fmla="*/ 52 w 95"/>
                  <a:gd name="T85" fmla="*/ 64 h 119"/>
                  <a:gd name="T86" fmla="*/ 55 w 95"/>
                  <a:gd name="T87" fmla="*/ 59 h 119"/>
                  <a:gd name="T88" fmla="*/ 55 w 95"/>
                  <a:gd name="T89" fmla="*/ 54 h 119"/>
                  <a:gd name="T90" fmla="*/ 60 w 95"/>
                  <a:gd name="T91" fmla="*/ 51 h 119"/>
                  <a:gd name="T92" fmla="*/ 64 w 95"/>
                  <a:gd name="T93" fmla="*/ 50 h 119"/>
                  <a:gd name="T94" fmla="*/ 71 w 95"/>
                  <a:gd name="T95" fmla="*/ 51 h 119"/>
                  <a:gd name="T96" fmla="*/ 73 w 95"/>
                  <a:gd name="T97" fmla="*/ 55 h 119"/>
                  <a:gd name="T98" fmla="*/ 78 w 95"/>
                  <a:gd name="T99" fmla="*/ 58 h 119"/>
                  <a:gd name="T100" fmla="*/ 76 w 95"/>
                  <a:gd name="T101" fmla="*/ 63 h 119"/>
                  <a:gd name="T102" fmla="*/ 76 w 95"/>
                  <a:gd name="T103" fmla="*/ 68 h 119"/>
                  <a:gd name="T104" fmla="*/ 75 w 95"/>
                  <a:gd name="T105" fmla="*/ 7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119">
                    <a:moveTo>
                      <a:pt x="79" y="99"/>
                    </a:moveTo>
                    <a:cubicBezTo>
                      <a:pt x="77" y="95"/>
                      <a:pt x="76" y="91"/>
                      <a:pt x="76" y="87"/>
                    </a:cubicBezTo>
                    <a:cubicBezTo>
                      <a:pt x="76" y="85"/>
                      <a:pt x="77" y="82"/>
                      <a:pt x="78" y="80"/>
                    </a:cubicBezTo>
                    <a:cubicBezTo>
                      <a:pt x="80" y="77"/>
                      <a:pt x="82" y="73"/>
                      <a:pt x="85" y="70"/>
                    </a:cubicBezTo>
                    <a:cubicBezTo>
                      <a:pt x="88" y="65"/>
                      <a:pt x="91" y="59"/>
                      <a:pt x="93" y="53"/>
                    </a:cubicBezTo>
                    <a:cubicBezTo>
                      <a:pt x="94" y="47"/>
                      <a:pt x="95" y="41"/>
                      <a:pt x="94" y="34"/>
                    </a:cubicBezTo>
                    <a:cubicBezTo>
                      <a:pt x="93" y="29"/>
                      <a:pt x="91" y="23"/>
                      <a:pt x="87" y="19"/>
                    </a:cubicBezTo>
                    <a:cubicBezTo>
                      <a:pt x="83" y="13"/>
                      <a:pt x="78" y="8"/>
                      <a:pt x="72" y="5"/>
                    </a:cubicBezTo>
                    <a:cubicBezTo>
                      <a:pt x="67" y="2"/>
                      <a:pt x="62" y="1"/>
                      <a:pt x="57" y="0"/>
                    </a:cubicBezTo>
                    <a:cubicBezTo>
                      <a:pt x="56" y="0"/>
                      <a:pt x="54" y="0"/>
                      <a:pt x="53" y="0"/>
                    </a:cubicBezTo>
                    <a:cubicBezTo>
                      <a:pt x="50" y="0"/>
                      <a:pt x="47" y="0"/>
                      <a:pt x="45" y="0"/>
                    </a:cubicBezTo>
                    <a:cubicBezTo>
                      <a:pt x="42" y="0"/>
                      <a:pt x="40" y="1"/>
                      <a:pt x="38" y="1"/>
                    </a:cubicBezTo>
                    <a:cubicBezTo>
                      <a:pt x="31" y="2"/>
                      <a:pt x="25" y="4"/>
                      <a:pt x="20" y="9"/>
                    </a:cubicBezTo>
                    <a:cubicBezTo>
                      <a:pt x="18" y="11"/>
                      <a:pt x="16" y="14"/>
                      <a:pt x="15" y="16"/>
                    </a:cubicBezTo>
                    <a:cubicBezTo>
                      <a:pt x="11" y="23"/>
                      <a:pt x="9" y="30"/>
                      <a:pt x="8" y="37"/>
                    </a:cubicBezTo>
                    <a:cubicBezTo>
                      <a:pt x="7" y="42"/>
                      <a:pt x="8" y="45"/>
                      <a:pt x="10" y="49"/>
                    </a:cubicBezTo>
                    <a:cubicBezTo>
                      <a:pt x="10" y="50"/>
                      <a:pt x="10" y="50"/>
                      <a:pt x="10" y="51"/>
                    </a:cubicBezTo>
                    <a:cubicBezTo>
                      <a:pt x="7" y="56"/>
                      <a:pt x="3" y="61"/>
                      <a:pt x="1" y="67"/>
                    </a:cubicBezTo>
                    <a:cubicBezTo>
                      <a:pt x="0" y="70"/>
                      <a:pt x="0" y="70"/>
                      <a:pt x="3" y="72"/>
                    </a:cubicBezTo>
                    <a:cubicBezTo>
                      <a:pt x="4" y="72"/>
                      <a:pt x="6" y="73"/>
                      <a:pt x="8" y="73"/>
                    </a:cubicBezTo>
                    <a:cubicBezTo>
                      <a:pt x="8" y="74"/>
                      <a:pt x="9" y="74"/>
                      <a:pt x="8" y="75"/>
                    </a:cubicBezTo>
                    <a:cubicBezTo>
                      <a:pt x="8" y="76"/>
                      <a:pt x="8" y="77"/>
                      <a:pt x="8" y="78"/>
                    </a:cubicBezTo>
                    <a:cubicBezTo>
                      <a:pt x="7" y="81"/>
                      <a:pt x="7" y="83"/>
                      <a:pt x="9" y="85"/>
                    </a:cubicBezTo>
                    <a:cubicBezTo>
                      <a:pt x="9" y="86"/>
                      <a:pt x="10" y="87"/>
                      <a:pt x="11" y="88"/>
                    </a:cubicBezTo>
                    <a:cubicBezTo>
                      <a:pt x="12" y="89"/>
                      <a:pt x="12" y="90"/>
                      <a:pt x="11" y="91"/>
                    </a:cubicBezTo>
                    <a:cubicBezTo>
                      <a:pt x="11" y="92"/>
                      <a:pt x="11" y="94"/>
                      <a:pt x="11" y="95"/>
                    </a:cubicBezTo>
                    <a:cubicBezTo>
                      <a:pt x="10" y="97"/>
                      <a:pt x="11" y="99"/>
                      <a:pt x="12" y="100"/>
                    </a:cubicBezTo>
                    <a:cubicBezTo>
                      <a:pt x="15" y="102"/>
                      <a:pt x="18" y="103"/>
                      <a:pt x="22" y="102"/>
                    </a:cubicBezTo>
                    <a:cubicBezTo>
                      <a:pt x="26" y="102"/>
                      <a:pt x="31" y="101"/>
                      <a:pt x="35" y="100"/>
                    </a:cubicBezTo>
                    <a:cubicBezTo>
                      <a:pt x="35" y="100"/>
                      <a:pt x="35" y="100"/>
                      <a:pt x="35" y="100"/>
                    </a:cubicBezTo>
                    <a:cubicBezTo>
                      <a:pt x="38" y="106"/>
                      <a:pt x="37" y="113"/>
                      <a:pt x="28" y="119"/>
                    </a:cubicBezTo>
                    <a:cubicBezTo>
                      <a:pt x="50" y="119"/>
                      <a:pt x="72" y="119"/>
                      <a:pt x="94" y="119"/>
                    </a:cubicBezTo>
                    <a:cubicBezTo>
                      <a:pt x="93" y="118"/>
                      <a:pt x="93" y="117"/>
                      <a:pt x="92" y="117"/>
                    </a:cubicBezTo>
                    <a:cubicBezTo>
                      <a:pt x="87" y="112"/>
                      <a:pt x="82" y="106"/>
                      <a:pt x="79" y="99"/>
                    </a:cubicBezTo>
                    <a:close/>
                    <a:moveTo>
                      <a:pt x="46" y="43"/>
                    </a:moveTo>
                    <a:cubicBezTo>
                      <a:pt x="45" y="43"/>
                      <a:pt x="44" y="44"/>
                      <a:pt x="43" y="45"/>
                    </a:cubicBezTo>
                    <a:cubicBezTo>
                      <a:pt x="42" y="43"/>
                      <a:pt x="41" y="41"/>
                      <a:pt x="40" y="39"/>
                    </a:cubicBezTo>
                    <a:cubicBezTo>
                      <a:pt x="41" y="39"/>
                      <a:pt x="42" y="38"/>
                      <a:pt x="43" y="38"/>
                    </a:cubicBezTo>
                    <a:cubicBezTo>
                      <a:pt x="43" y="37"/>
                      <a:pt x="43" y="37"/>
                      <a:pt x="43" y="36"/>
                    </a:cubicBezTo>
                    <a:cubicBezTo>
                      <a:pt x="43" y="35"/>
                      <a:pt x="42" y="33"/>
                      <a:pt x="42" y="31"/>
                    </a:cubicBezTo>
                    <a:cubicBezTo>
                      <a:pt x="42" y="31"/>
                      <a:pt x="42" y="30"/>
                      <a:pt x="41" y="30"/>
                    </a:cubicBezTo>
                    <a:cubicBezTo>
                      <a:pt x="40" y="30"/>
                      <a:pt x="39" y="30"/>
                      <a:pt x="38" y="30"/>
                    </a:cubicBezTo>
                    <a:cubicBezTo>
                      <a:pt x="39" y="28"/>
                      <a:pt x="39" y="26"/>
                      <a:pt x="40" y="23"/>
                    </a:cubicBezTo>
                    <a:cubicBezTo>
                      <a:pt x="41" y="24"/>
                      <a:pt x="42" y="24"/>
                      <a:pt x="43" y="24"/>
                    </a:cubicBezTo>
                    <a:cubicBezTo>
                      <a:pt x="43" y="24"/>
                      <a:pt x="44" y="24"/>
                      <a:pt x="44" y="24"/>
                    </a:cubicBezTo>
                    <a:cubicBezTo>
                      <a:pt x="45" y="22"/>
                      <a:pt x="46" y="20"/>
                      <a:pt x="47" y="19"/>
                    </a:cubicBezTo>
                    <a:cubicBezTo>
                      <a:pt x="47" y="18"/>
                      <a:pt x="46" y="17"/>
                      <a:pt x="45" y="15"/>
                    </a:cubicBezTo>
                    <a:cubicBezTo>
                      <a:pt x="47" y="14"/>
                      <a:pt x="49" y="13"/>
                      <a:pt x="51" y="12"/>
                    </a:cubicBezTo>
                    <a:cubicBezTo>
                      <a:pt x="51" y="13"/>
                      <a:pt x="52" y="14"/>
                      <a:pt x="52" y="15"/>
                    </a:cubicBezTo>
                    <a:cubicBezTo>
                      <a:pt x="53" y="15"/>
                      <a:pt x="53" y="15"/>
                      <a:pt x="54" y="15"/>
                    </a:cubicBezTo>
                    <a:cubicBezTo>
                      <a:pt x="55" y="15"/>
                      <a:pt x="57" y="15"/>
                      <a:pt x="59" y="14"/>
                    </a:cubicBezTo>
                    <a:cubicBezTo>
                      <a:pt x="59" y="14"/>
                      <a:pt x="60" y="14"/>
                      <a:pt x="60" y="13"/>
                    </a:cubicBezTo>
                    <a:cubicBezTo>
                      <a:pt x="60" y="12"/>
                      <a:pt x="60" y="11"/>
                      <a:pt x="61" y="10"/>
                    </a:cubicBezTo>
                    <a:cubicBezTo>
                      <a:pt x="63" y="11"/>
                      <a:pt x="65" y="11"/>
                      <a:pt x="67" y="12"/>
                    </a:cubicBezTo>
                    <a:cubicBezTo>
                      <a:pt x="66" y="13"/>
                      <a:pt x="66" y="14"/>
                      <a:pt x="66" y="16"/>
                    </a:cubicBezTo>
                    <a:cubicBezTo>
                      <a:pt x="68" y="17"/>
                      <a:pt x="70" y="18"/>
                      <a:pt x="72" y="20"/>
                    </a:cubicBezTo>
                    <a:cubicBezTo>
                      <a:pt x="73" y="19"/>
                      <a:pt x="74" y="18"/>
                      <a:pt x="75" y="17"/>
                    </a:cubicBezTo>
                    <a:cubicBezTo>
                      <a:pt x="76" y="19"/>
                      <a:pt x="77" y="21"/>
                      <a:pt x="78" y="23"/>
                    </a:cubicBezTo>
                    <a:cubicBezTo>
                      <a:pt x="77" y="24"/>
                      <a:pt x="76" y="24"/>
                      <a:pt x="75" y="25"/>
                    </a:cubicBezTo>
                    <a:cubicBezTo>
                      <a:pt x="75" y="25"/>
                      <a:pt x="75" y="25"/>
                      <a:pt x="75" y="26"/>
                    </a:cubicBezTo>
                    <a:cubicBezTo>
                      <a:pt x="75" y="28"/>
                      <a:pt x="76" y="30"/>
                      <a:pt x="76" y="32"/>
                    </a:cubicBezTo>
                    <a:cubicBezTo>
                      <a:pt x="77" y="32"/>
                      <a:pt x="78" y="32"/>
                      <a:pt x="80" y="33"/>
                    </a:cubicBezTo>
                    <a:cubicBezTo>
                      <a:pt x="79" y="35"/>
                      <a:pt x="79" y="37"/>
                      <a:pt x="78" y="39"/>
                    </a:cubicBezTo>
                    <a:cubicBezTo>
                      <a:pt x="77" y="39"/>
                      <a:pt x="76" y="38"/>
                      <a:pt x="75" y="38"/>
                    </a:cubicBezTo>
                    <a:cubicBezTo>
                      <a:pt x="75" y="38"/>
                      <a:pt x="74" y="38"/>
                      <a:pt x="74" y="38"/>
                    </a:cubicBezTo>
                    <a:cubicBezTo>
                      <a:pt x="73" y="40"/>
                      <a:pt x="72" y="42"/>
                      <a:pt x="71" y="44"/>
                    </a:cubicBezTo>
                    <a:cubicBezTo>
                      <a:pt x="71" y="45"/>
                      <a:pt x="72" y="46"/>
                      <a:pt x="73" y="47"/>
                    </a:cubicBezTo>
                    <a:cubicBezTo>
                      <a:pt x="71" y="48"/>
                      <a:pt x="69" y="49"/>
                      <a:pt x="67" y="50"/>
                    </a:cubicBezTo>
                    <a:cubicBezTo>
                      <a:pt x="66" y="49"/>
                      <a:pt x="66" y="48"/>
                      <a:pt x="65" y="47"/>
                    </a:cubicBezTo>
                    <a:cubicBezTo>
                      <a:pt x="63" y="47"/>
                      <a:pt x="61" y="48"/>
                      <a:pt x="59" y="48"/>
                    </a:cubicBezTo>
                    <a:cubicBezTo>
                      <a:pt x="59" y="48"/>
                      <a:pt x="58" y="49"/>
                      <a:pt x="58" y="49"/>
                    </a:cubicBezTo>
                    <a:cubicBezTo>
                      <a:pt x="58" y="50"/>
                      <a:pt x="58" y="51"/>
                      <a:pt x="57" y="52"/>
                    </a:cubicBezTo>
                    <a:cubicBezTo>
                      <a:pt x="55" y="52"/>
                      <a:pt x="53" y="51"/>
                      <a:pt x="51" y="51"/>
                    </a:cubicBezTo>
                    <a:cubicBezTo>
                      <a:pt x="52" y="49"/>
                      <a:pt x="52" y="48"/>
                      <a:pt x="52" y="47"/>
                    </a:cubicBezTo>
                    <a:cubicBezTo>
                      <a:pt x="50" y="45"/>
                      <a:pt x="48" y="44"/>
                      <a:pt x="46" y="43"/>
                    </a:cubicBezTo>
                    <a:close/>
                    <a:moveTo>
                      <a:pt x="71" y="72"/>
                    </a:moveTo>
                    <a:cubicBezTo>
                      <a:pt x="70" y="73"/>
                      <a:pt x="69" y="74"/>
                      <a:pt x="70" y="76"/>
                    </a:cubicBezTo>
                    <a:cubicBezTo>
                      <a:pt x="68" y="76"/>
                      <a:pt x="67" y="76"/>
                      <a:pt x="66" y="77"/>
                    </a:cubicBezTo>
                    <a:cubicBezTo>
                      <a:pt x="66" y="75"/>
                      <a:pt x="65" y="74"/>
                      <a:pt x="63" y="74"/>
                    </a:cubicBezTo>
                    <a:cubicBezTo>
                      <a:pt x="61" y="73"/>
                      <a:pt x="60" y="74"/>
                      <a:pt x="60" y="75"/>
                    </a:cubicBezTo>
                    <a:cubicBezTo>
                      <a:pt x="58" y="75"/>
                      <a:pt x="57" y="74"/>
                      <a:pt x="56" y="73"/>
                    </a:cubicBezTo>
                    <a:cubicBezTo>
                      <a:pt x="57" y="72"/>
                      <a:pt x="57" y="72"/>
                      <a:pt x="57" y="71"/>
                    </a:cubicBezTo>
                    <a:cubicBezTo>
                      <a:pt x="57" y="70"/>
                      <a:pt x="56" y="69"/>
                      <a:pt x="55" y="68"/>
                    </a:cubicBezTo>
                    <a:cubicBezTo>
                      <a:pt x="55" y="68"/>
                      <a:pt x="55" y="68"/>
                      <a:pt x="54" y="68"/>
                    </a:cubicBezTo>
                    <a:cubicBezTo>
                      <a:pt x="54" y="68"/>
                      <a:pt x="53" y="68"/>
                      <a:pt x="52" y="68"/>
                    </a:cubicBezTo>
                    <a:cubicBezTo>
                      <a:pt x="52" y="67"/>
                      <a:pt x="52" y="65"/>
                      <a:pt x="52" y="64"/>
                    </a:cubicBezTo>
                    <a:cubicBezTo>
                      <a:pt x="54" y="64"/>
                      <a:pt x="54" y="63"/>
                      <a:pt x="55" y="61"/>
                    </a:cubicBezTo>
                    <a:cubicBezTo>
                      <a:pt x="55" y="60"/>
                      <a:pt x="55" y="60"/>
                      <a:pt x="55" y="59"/>
                    </a:cubicBezTo>
                    <a:cubicBezTo>
                      <a:pt x="54" y="59"/>
                      <a:pt x="54" y="58"/>
                      <a:pt x="53" y="58"/>
                    </a:cubicBezTo>
                    <a:cubicBezTo>
                      <a:pt x="54" y="56"/>
                      <a:pt x="54" y="55"/>
                      <a:pt x="55" y="54"/>
                    </a:cubicBezTo>
                    <a:cubicBezTo>
                      <a:pt x="56" y="55"/>
                      <a:pt x="57" y="56"/>
                      <a:pt x="59" y="54"/>
                    </a:cubicBezTo>
                    <a:cubicBezTo>
                      <a:pt x="60" y="53"/>
                      <a:pt x="61" y="52"/>
                      <a:pt x="60" y="51"/>
                    </a:cubicBezTo>
                    <a:cubicBezTo>
                      <a:pt x="62" y="50"/>
                      <a:pt x="63" y="50"/>
                      <a:pt x="64" y="50"/>
                    </a:cubicBezTo>
                    <a:cubicBezTo>
                      <a:pt x="64" y="50"/>
                      <a:pt x="64" y="50"/>
                      <a:pt x="64" y="50"/>
                    </a:cubicBezTo>
                    <a:cubicBezTo>
                      <a:pt x="64" y="52"/>
                      <a:pt x="65" y="52"/>
                      <a:pt x="67" y="53"/>
                    </a:cubicBezTo>
                    <a:cubicBezTo>
                      <a:pt x="69" y="53"/>
                      <a:pt x="70" y="53"/>
                      <a:pt x="71" y="51"/>
                    </a:cubicBezTo>
                    <a:cubicBezTo>
                      <a:pt x="72" y="52"/>
                      <a:pt x="73" y="52"/>
                      <a:pt x="74" y="53"/>
                    </a:cubicBezTo>
                    <a:cubicBezTo>
                      <a:pt x="74" y="54"/>
                      <a:pt x="73" y="55"/>
                      <a:pt x="73" y="55"/>
                    </a:cubicBezTo>
                    <a:cubicBezTo>
                      <a:pt x="74" y="57"/>
                      <a:pt x="74" y="58"/>
                      <a:pt x="75" y="59"/>
                    </a:cubicBezTo>
                    <a:cubicBezTo>
                      <a:pt x="76" y="59"/>
                      <a:pt x="77" y="59"/>
                      <a:pt x="78" y="58"/>
                    </a:cubicBezTo>
                    <a:cubicBezTo>
                      <a:pt x="78" y="60"/>
                      <a:pt x="78" y="61"/>
                      <a:pt x="78" y="62"/>
                    </a:cubicBezTo>
                    <a:cubicBezTo>
                      <a:pt x="78" y="63"/>
                      <a:pt x="77" y="63"/>
                      <a:pt x="76" y="63"/>
                    </a:cubicBezTo>
                    <a:cubicBezTo>
                      <a:pt x="76" y="64"/>
                      <a:pt x="76" y="65"/>
                      <a:pt x="75" y="66"/>
                    </a:cubicBezTo>
                    <a:cubicBezTo>
                      <a:pt x="75" y="67"/>
                      <a:pt x="75" y="68"/>
                      <a:pt x="76" y="68"/>
                    </a:cubicBezTo>
                    <a:cubicBezTo>
                      <a:pt x="76" y="68"/>
                      <a:pt x="77" y="68"/>
                      <a:pt x="77" y="69"/>
                    </a:cubicBezTo>
                    <a:cubicBezTo>
                      <a:pt x="77" y="70"/>
                      <a:pt x="76" y="71"/>
                      <a:pt x="75" y="72"/>
                    </a:cubicBezTo>
                    <a:cubicBezTo>
                      <a:pt x="74" y="71"/>
                      <a:pt x="73" y="71"/>
                      <a:pt x="71" y="72"/>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b="1">
                  <a:solidFill>
                    <a:srgbClr val="000000"/>
                  </a:solidFill>
                  <a:latin typeface="Arial" panose="020B0604020202020204"/>
                </a:endParaRPr>
              </a:p>
            </p:txBody>
          </p:sp>
          <p:sp>
            <p:nvSpPr>
              <p:cNvPr id="35" name="Freeform 443"/>
              <p:cNvSpPr>
                <a:spLocks/>
              </p:cNvSpPr>
              <p:nvPr/>
            </p:nvSpPr>
            <p:spPr bwMode="auto">
              <a:xfrm>
                <a:off x="9948521" y="3437718"/>
                <a:ext cx="72091" cy="68617"/>
              </a:xfrm>
              <a:custGeom>
                <a:avLst/>
                <a:gdLst>
                  <a:gd name="T0" fmla="*/ 24 w 24"/>
                  <a:gd name="T1" fmla="*/ 11 h 23"/>
                  <a:gd name="T2" fmla="*/ 12 w 24"/>
                  <a:gd name="T3" fmla="*/ 0 h 23"/>
                  <a:gd name="T4" fmla="*/ 1 w 24"/>
                  <a:gd name="T5" fmla="*/ 11 h 23"/>
                  <a:gd name="T6" fmla="*/ 12 w 24"/>
                  <a:gd name="T7" fmla="*/ 23 h 23"/>
                  <a:gd name="T8" fmla="*/ 24 w 24"/>
                  <a:gd name="T9" fmla="*/ 11 h 23"/>
                </a:gdLst>
                <a:ahLst/>
                <a:cxnLst>
                  <a:cxn ang="0">
                    <a:pos x="T0" y="T1"/>
                  </a:cxn>
                  <a:cxn ang="0">
                    <a:pos x="T2" y="T3"/>
                  </a:cxn>
                  <a:cxn ang="0">
                    <a:pos x="T4" y="T5"/>
                  </a:cxn>
                  <a:cxn ang="0">
                    <a:pos x="T6" y="T7"/>
                  </a:cxn>
                  <a:cxn ang="0">
                    <a:pos x="T8" y="T9"/>
                  </a:cxn>
                </a:cxnLst>
                <a:rect l="0" t="0" r="r" b="b"/>
                <a:pathLst>
                  <a:path w="24" h="23">
                    <a:moveTo>
                      <a:pt x="24" y="11"/>
                    </a:moveTo>
                    <a:cubicBezTo>
                      <a:pt x="24" y="5"/>
                      <a:pt x="18" y="0"/>
                      <a:pt x="12" y="0"/>
                    </a:cubicBezTo>
                    <a:cubicBezTo>
                      <a:pt x="6" y="0"/>
                      <a:pt x="0" y="5"/>
                      <a:pt x="1" y="11"/>
                    </a:cubicBezTo>
                    <a:cubicBezTo>
                      <a:pt x="1" y="17"/>
                      <a:pt x="6" y="23"/>
                      <a:pt x="12" y="23"/>
                    </a:cubicBezTo>
                    <a:cubicBezTo>
                      <a:pt x="18" y="23"/>
                      <a:pt x="23" y="17"/>
                      <a:pt x="24" y="11"/>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b="1">
                  <a:solidFill>
                    <a:srgbClr val="000000"/>
                  </a:solidFill>
                  <a:latin typeface="Arial" panose="020B0604020202020204"/>
                </a:endParaRPr>
              </a:p>
            </p:txBody>
          </p:sp>
          <p:sp>
            <p:nvSpPr>
              <p:cNvPr id="36" name="Freeform 444"/>
              <p:cNvSpPr>
                <a:spLocks/>
              </p:cNvSpPr>
              <p:nvPr/>
            </p:nvSpPr>
            <p:spPr bwMode="auto">
              <a:xfrm>
                <a:off x="9981527" y="3545420"/>
                <a:ext cx="41691" cy="45165"/>
              </a:xfrm>
              <a:custGeom>
                <a:avLst/>
                <a:gdLst>
                  <a:gd name="T0" fmla="*/ 7 w 14"/>
                  <a:gd name="T1" fmla="*/ 0 h 15"/>
                  <a:gd name="T2" fmla="*/ 0 w 14"/>
                  <a:gd name="T3" fmla="*/ 7 h 15"/>
                  <a:gd name="T4" fmla="*/ 7 w 14"/>
                  <a:gd name="T5" fmla="*/ 15 h 15"/>
                  <a:gd name="T6" fmla="*/ 14 w 14"/>
                  <a:gd name="T7" fmla="*/ 7 h 15"/>
                  <a:gd name="T8" fmla="*/ 7 w 14"/>
                  <a:gd name="T9" fmla="*/ 0 h 15"/>
                </a:gdLst>
                <a:ahLst/>
                <a:cxnLst>
                  <a:cxn ang="0">
                    <a:pos x="T0" y="T1"/>
                  </a:cxn>
                  <a:cxn ang="0">
                    <a:pos x="T2" y="T3"/>
                  </a:cxn>
                  <a:cxn ang="0">
                    <a:pos x="T4" y="T5"/>
                  </a:cxn>
                  <a:cxn ang="0">
                    <a:pos x="T6" y="T7"/>
                  </a:cxn>
                  <a:cxn ang="0">
                    <a:pos x="T8" y="T9"/>
                  </a:cxn>
                </a:cxnLst>
                <a:rect l="0" t="0" r="r" b="b"/>
                <a:pathLst>
                  <a:path w="14" h="15">
                    <a:moveTo>
                      <a:pt x="7" y="0"/>
                    </a:moveTo>
                    <a:cubicBezTo>
                      <a:pt x="3" y="0"/>
                      <a:pt x="0" y="3"/>
                      <a:pt x="0" y="7"/>
                    </a:cubicBezTo>
                    <a:cubicBezTo>
                      <a:pt x="0" y="11"/>
                      <a:pt x="3" y="14"/>
                      <a:pt x="7" y="15"/>
                    </a:cubicBezTo>
                    <a:cubicBezTo>
                      <a:pt x="11" y="15"/>
                      <a:pt x="14" y="11"/>
                      <a:pt x="14" y="7"/>
                    </a:cubicBezTo>
                    <a:cubicBezTo>
                      <a:pt x="14" y="3"/>
                      <a:pt x="11" y="0"/>
                      <a:pt x="7" y="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b="1">
                  <a:solidFill>
                    <a:srgbClr val="000000"/>
                  </a:solidFill>
                  <a:latin typeface="Arial" panose="020B0604020202020204"/>
                </a:endParaRPr>
              </a:p>
            </p:txBody>
          </p:sp>
        </p:grpSp>
      </p:grpSp>
      <p:grpSp>
        <p:nvGrpSpPr>
          <p:cNvPr id="37" name="Gruppieren 58"/>
          <p:cNvGrpSpPr/>
          <p:nvPr userDrawn="1"/>
        </p:nvGrpSpPr>
        <p:grpSpPr>
          <a:xfrm>
            <a:off x="11358275" y="3458618"/>
            <a:ext cx="587738" cy="588104"/>
            <a:chOff x="11362713" y="3457817"/>
            <a:chExt cx="587968" cy="587968"/>
          </a:xfrm>
        </p:grpSpPr>
        <p:sp>
          <p:nvSpPr>
            <p:cNvPr id="38" name="Ellipse 30"/>
            <p:cNvSpPr/>
            <p:nvPr/>
          </p:nvSpPr>
          <p:spPr>
            <a:xfrm>
              <a:off x="11362713" y="3457817"/>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grpSp>
          <p:nvGrpSpPr>
            <p:cNvPr id="39" name="Gruppieren 57"/>
            <p:cNvGrpSpPr/>
            <p:nvPr/>
          </p:nvGrpSpPr>
          <p:grpSpPr>
            <a:xfrm>
              <a:off x="11511531" y="3554631"/>
              <a:ext cx="290332" cy="394340"/>
              <a:chOff x="11511531" y="3554631"/>
              <a:chExt cx="290332" cy="394340"/>
            </a:xfrm>
          </p:grpSpPr>
          <p:sp>
            <p:nvSpPr>
              <p:cNvPr id="40" name="Freeform 460"/>
              <p:cNvSpPr>
                <a:spLocks/>
              </p:cNvSpPr>
              <p:nvPr/>
            </p:nvSpPr>
            <p:spPr bwMode="auto">
              <a:xfrm>
                <a:off x="11523211" y="3640285"/>
                <a:ext cx="278652" cy="308686"/>
              </a:xfrm>
              <a:custGeom>
                <a:avLst/>
                <a:gdLst>
                  <a:gd name="T0" fmla="*/ 211 w 212"/>
                  <a:gd name="T1" fmla="*/ 125 h 235"/>
                  <a:gd name="T2" fmla="*/ 198 w 212"/>
                  <a:gd name="T3" fmla="*/ 108 h 235"/>
                  <a:gd name="T4" fmla="*/ 178 w 212"/>
                  <a:gd name="T5" fmla="*/ 116 h 235"/>
                  <a:gd name="T6" fmla="*/ 176 w 212"/>
                  <a:gd name="T7" fmla="*/ 119 h 235"/>
                  <a:gd name="T8" fmla="*/ 175 w 212"/>
                  <a:gd name="T9" fmla="*/ 116 h 235"/>
                  <a:gd name="T10" fmla="*/ 175 w 212"/>
                  <a:gd name="T11" fmla="*/ 107 h 235"/>
                  <a:gd name="T12" fmla="*/ 162 w 212"/>
                  <a:gd name="T13" fmla="*/ 90 h 235"/>
                  <a:gd name="T14" fmla="*/ 142 w 212"/>
                  <a:gd name="T15" fmla="*/ 99 h 235"/>
                  <a:gd name="T16" fmla="*/ 140 w 212"/>
                  <a:gd name="T17" fmla="*/ 101 h 235"/>
                  <a:gd name="T18" fmla="*/ 139 w 212"/>
                  <a:gd name="T19" fmla="*/ 101 h 235"/>
                  <a:gd name="T20" fmla="*/ 139 w 212"/>
                  <a:gd name="T21" fmla="*/ 89 h 235"/>
                  <a:gd name="T22" fmla="*/ 126 w 212"/>
                  <a:gd name="T23" fmla="*/ 72 h 235"/>
                  <a:gd name="T24" fmla="*/ 105 w 212"/>
                  <a:gd name="T25" fmla="*/ 81 h 235"/>
                  <a:gd name="T26" fmla="*/ 104 w 212"/>
                  <a:gd name="T27" fmla="*/ 83 h 235"/>
                  <a:gd name="T28" fmla="*/ 103 w 212"/>
                  <a:gd name="T29" fmla="*/ 83 h 235"/>
                  <a:gd name="T30" fmla="*/ 103 w 212"/>
                  <a:gd name="T31" fmla="*/ 79 h 235"/>
                  <a:gd name="T32" fmla="*/ 103 w 212"/>
                  <a:gd name="T33" fmla="*/ 19 h 235"/>
                  <a:gd name="T34" fmla="*/ 88 w 212"/>
                  <a:gd name="T35" fmla="*/ 1 h 235"/>
                  <a:gd name="T36" fmla="*/ 68 w 212"/>
                  <a:gd name="T37" fmla="*/ 14 h 235"/>
                  <a:gd name="T38" fmla="*/ 67 w 212"/>
                  <a:gd name="T39" fmla="*/ 22 h 235"/>
                  <a:gd name="T40" fmla="*/ 67 w 212"/>
                  <a:gd name="T41" fmla="*/ 140 h 235"/>
                  <a:gd name="T42" fmla="*/ 62 w 212"/>
                  <a:gd name="T43" fmla="*/ 149 h 235"/>
                  <a:gd name="T44" fmla="*/ 52 w 212"/>
                  <a:gd name="T45" fmla="*/ 147 h 235"/>
                  <a:gd name="T46" fmla="*/ 31 w 212"/>
                  <a:gd name="T47" fmla="*/ 131 h 235"/>
                  <a:gd name="T48" fmla="*/ 11 w 212"/>
                  <a:gd name="T49" fmla="*/ 128 h 235"/>
                  <a:gd name="T50" fmla="*/ 1 w 212"/>
                  <a:gd name="T51" fmla="*/ 146 h 235"/>
                  <a:gd name="T52" fmla="*/ 7 w 212"/>
                  <a:gd name="T53" fmla="*/ 159 h 235"/>
                  <a:gd name="T54" fmla="*/ 57 w 212"/>
                  <a:gd name="T55" fmla="*/ 225 h 235"/>
                  <a:gd name="T56" fmla="*/ 70 w 212"/>
                  <a:gd name="T57" fmla="*/ 235 h 235"/>
                  <a:gd name="T58" fmla="*/ 190 w 212"/>
                  <a:gd name="T59" fmla="*/ 235 h 235"/>
                  <a:gd name="T60" fmla="*/ 199 w 212"/>
                  <a:gd name="T61" fmla="*/ 227 h 235"/>
                  <a:gd name="T62" fmla="*/ 211 w 212"/>
                  <a:gd name="T63" fmla="*/ 176 h 235"/>
                  <a:gd name="T64" fmla="*/ 211 w 212"/>
                  <a:gd name="T65" fmla="*/ 12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35">
                    <a:moveTo>
                      <a:pt x="211" y="125"/>
                    </a:moveTo>
                    <a:cubicBezTo>
                      <a:pt x="212" y="117"/>
                      <a:pt x="206" y="110"/>
                      <a:pt x="198" y="108"/>
                    </a:cubicBezTo>
                    <a:cubicBezTo>
                      <a:pt x="190" y="106"/>
                      <a:pt x="182" y="109"/>
                      <a:pt x="178" y="116"/>
                    </a:cubicBezTo>
                    <a:cubicBezTo>
                      <a:pt x="177" y="117"/>
                      <a:pt x="177" y="118"/>
                      <a:pt x="176" y="119"/>
                    </a:cubicBezTo>
                    <a:cubicBezTo>
                      <a:pt x="176" y="118"/>
                      <a:pt x="175" y="117"/>
                      <a:pt x="175" y="116"/>
                    </a:cubicBezTo>
                    <a:cubicBezTo>
                      <a:pt x="175" y="113"/>
                      <a:pt x="175" y="110"/>
                      <a:pt x="175" y="107"/>
                    </a:cubicBezTo>
                    <a:cubicBezTo>
                      <a:pt x="175" y="99"/>
                      <a:pt x="170" y="92"/>
                      <a:pt x="162" y="90"/>
                    </a:cubicBezTo>
                    <a:cubicBezTo>
                      <a:pt x="154" y="88"/>
                      <a:pt x="146" y="91"/>
                      <a:pt x="142" y="99"/>
                    </a:cubicBezTo>
                    <a:cubicBezTo>
                      <a:pt x="141" y="100"/>
                      <a:pt x="141" y="100"/>
                      <a:pt x="140" y="101"/>
                    </a:cubicBezTo>
                    <a:cubicBezTo>
                      <a:pt x="140" y="101"/>
                      <a:pt x="140" y="101"/>
                      <a:pt x="139" y="101"/>
                    </a:cubicBezTo>
                    <a:cubicBezTo>
                      <a:pt x="139" y="97"/>
                      <a:pt x="139" y="93"/>
                      <a:pt x="139" y="89"/>
                    </a:cubicBezTo>
                    <a:cubicBezTo>
                      <a:pt x="139" y="81"/>
                      <a:pt x="134" y="74"/>
                      <a:pt x="126" y="72"/>
                    </a:cubicBezTo>
                    <a:cubicBezTo>
                      <a:pt x="118" y="70"/>
                      <a:pt x="109" y="73"/>
                      <a:pt x="105" y="81"/>
                    </a:cubicBezTo>
                    <a:cubicBezTo>
                      <a:pt x="105" y="82"/>
                      <a:pt x="104" y="82"/>
                      <a:pt x="104" y="83"/>
                    </a:cubicBezTo>
                    <a:cubicBezTo>
                      <a:pt x="104" y="83"/>
                      <a:pt x="103" y="83"/>
                      <a:pt x="103" y="83"/>
                    </a:cubicBezTo>
                    <a:cubicBezTo>
                      <a:pt x="103" y="81"/>
                      <a:pt x="103" y="80"/>
                      <a:pt x="103" y="79"/>
                    </a:cubicBezTo>
                    <a:cubicBezTo>
                      <a:pt x="103" y="59"/>
                      <a:pt x="103" y="39"/>
                      <a:pt x="103" y="19"/>
                    </a:cubicBezTo>
                    <a:cubicBezTo>
                      <a:pt x="103" y="10"/>
                      <a:pt x="96" y="2"/>
                      <a:pt x="88" y="1"/>
                    </a:cubicBezTo>
                    <a:cubicBezTo>
                      <a:pt x="79" y="0"/>
                      <a:pt x="70" y="5"/>
                      <a:pt x="68" y="14"/>
                    </a:cubicBezTo>
                    <a:cubicBezTo>
                      <a:pt x="67" y="16"/>
                      <a:pt x="67" y="19"/>
                      <a:pt x="67" y="22"/>
                    </a:cubicBezTo>
                    <a:cubicBezTo>
                      <a:pt x="67" y="61"/>
                      <a:pt x="67" y="100"/>
                      <a:pt x="67" y="140"/>
                    </a:cubicBezTo>
                    <a:cubicBezTo>
                      <a:pt x="67" y="144"/>
                      <a:pt x="66" y="147"/>
                      <a:pt x="62" y="149"/>
                    </a:cubicBezTo>
                    <a:cubicBezTo>
                      <a:pt x="58" y="151"/>
                      <a:pt x="55" y="150"/>
                      <a:pt x="52" y="147"/>
                    </a:cubicBezTo>
                    <a:cubicBezTo>
                      <a:pt x="45" y="142"/>
                      <a:pt x="38" y="136"/>
                      <a:pt x="31" y="131"/>
                    </a:cubicBezTo>
                    <a:cubicBezTo>
                      <a:pt x="25" y="126"/>
                      <a:pt x="17" y="125"/>
                      <a:pt x="11" y="128"/>
                    </a:cubicBezTo>
                    <a:cubicBezTo>
                      <a:pt x="4" y="132"/>
                      <a:pt x="0" y="139"/>
                      <a:pt x="1" y="146"/>
                    </a:cubicBezTo>
                    <a:cubicBezTo>
                      <a:pt x="1" y="151"/>
                      <a:pt x="4" y="155"/>
                      <a:pt x="7" y="159"/>
                    </a:cubicBezTo>
                    <a:cubicBezTo>
                      <a:pt x="24" y="181"/>
                      <a:pt x="41" y="203"/>
                      <a:pt x="57" y="225"/>
                    </a:cubicBezTo>
                    <a:cubicBezTo>
                      <a:pt x="61" y="229"/>
                      <a:pt x="64" y="233"/>
                      <a:pt x="70" y="235"/>
                    </a:cubicBezTo>
                    <a:cubicBezTo>
                      <a:pt x="110" y="235"/>
                      <a:pt x="150" y="235"/>
                      <a:pt x="190" y="235"/>
                    </a:cubicBezTo>
                    <a:cubicBezTo>
                      <a:pt x="194" y="234"/>
                      <a:pt x="198" y="231"/>
                      <a:pt x="199" y="227"/>
                    </a:cubicBezTo>
                    <a:cubicBezTo>
                      <a:pt x="205" y="210"/>
                      <a:pt x="209" y="193"/>
                      <a:pt x="211" y="176"/>
                    </a:cubicBezTo>
                    <a:cubicBezTo>
                      <a:pt x="212" y="159"/>
                      <a:pt x="211" y="142"/>
                      <a:pt x="211" y="125"/>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41" name="Freeform 461"/>
              <p:cNvSpPr>
                <a:spLocks/>
              </p:cNvSpPr>
              <p:nvPr/>
            </p:nvSpPr>
            <p:spPr bwMode="auto">
              <a:xfrm>
                <a:off x="11511531" y="3554631"/>
                <a:ext cx="243056" cy="228595"/>
              </a:xfrm>
              <a:custGeom>
                <a:avLst/>
                <a:gdLst>
                  <a:gd name="T0" fmla="*/ 58 w 185"/>
                  <a:gd name="T1" fmla="*/ 173 h 174"/>
                  <a:gd name="T2" fmla="*/ 61 w 185"/>
                  <a:gd name="T3" fmla="*/ 174 h 174"/>
                  <a:gd name="T4" fmla="*/ 61 w 185"/>
                  <a:gd name="T5" fmla="*/ 161 h 174"/>
                  <a:gd name="T6" fmla="*/ 58 w 185"/>
                  <a:gd name="T7" fmla="*/ 156 h 174"/>
                  <a:gd name="T8" fmla="*/ 20 w 185"/>
                  <a:gd name="T9" fmla="*/ 77 h 174"/>
                  <a:gd name="T10" fmla="*/ 111 w 185"/>
                  <a:gd name="T11" fmla="*/ 17 h 174"/>
                  <a:gd name="T12" fmla="*/ 168 w 185"/>
                  <a:gd name="T13" fmla="*/ 87 h 174"/>
                  <a:gd name="T14" fmla="*/ 157 w 185"/>
                  <a:gd name="T15" fmla="*/ 131 h 174"/>
                  <a:gd name="T16" fmla="*/ 156 w 185"/>
                  <a:gd name="T17" fmla="*/ 133 h 174"/>
                  <a:gd name="T18" fmla="*/ 166 w 185"/>
                  <a:gd name="T19" fmla="*/ 139 h 174"/>
                  <a:gd name="T20" fmla="*/ 170 w 185"/>
                  <a:gd name="T21" fmla="*/ 137 h 174"/>
                  <a:gd name="T22" fmla="*/ 183 w 185"/>
                  <a:gd name="T23" fmla="*/ 81 h 174"/>
                  <a:gd name="T24" fmla="*/ 118 w 185"/>
                  <a:gd name="T25" fmla="*/ 4 h 174"/>
                  <a:gd name="T26" fmla="*/ 100 w 185"/>
                  <a:gd name="T27" fmla="*/ 0 h 174"/>
                  <a:gd name="T28" fmla="*/ 86 w 185"/>
                  <a:gd name="T29" fmla="*/ 0 h 174"/>
                  <a:gd name="T30" fmla="*/ 75 w 185"/>
                  <a:gd name="T31" fmla="*/ 2 h 174"/>
                  <a:gd name="T32" fmla="*/ 4 w 185"/>
                  <a:gd name="T33" fmla="*/ 83 h 174"/>
                  <a:gd name="T34" fmla="*/ 58 w 185"/>
                  <a:gd name="T35"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5" h="174">
                    <a:moveTo>
                      <a:pt x="58" y="173"/>
                    </a:moveTo>
                    <a:cubicBezTo>
                      <a:pt x="59" y="173"/>
                      <a:pt x="60" y="173"/>
                      <a:pt x="61" y="174"/>
                    </a:cubicBezTo>
                    <a:cubicBezTo>
                      <a:pt x="61" y="169"/>
                      <a:pt x="61" y="165"/>
                      <a:pt x="61" y="161"/>
                    </a:cubicBezTo>
                    <a:cubicBezTo>
                      <a:pt x="61" y="158"/>
                      <a:pt x="60" y="157"/>
                      <a:pt x="58" y="156"/>
                    </a:cubicBezTo>
                    <a:cubicBezTo>
                      <a:pt x="29" y="141"/>
                      <a:pt x="14" y="108"/>
                      <a:pt x="20" y="77"/>
                    </a:cubicBezTo>
                    <a:cubicBezTo>
                      <a:pt x="28" y="34"/>
                      <a:pt x="68" y="8"/>
                      <a:pt x="111" y="17"/>
                    </a:cubicBezTo>
                    <a:cubicBezTo>
                      <a:pt x="143" y="24"/>
                      <a:pt x="167" y="54"/>
                      <a:pt x="168" y="87"/>
                    </a:cubicBezTo>
                    <a:cubicBezTo>
                      <a:pt x="169" y="103"/>
                      <a:pt x="165" y="117"/>
                      <a:pt x="157" y="131"/>
                    </a:cubicBezTo>
                    <a:cubicBezTo>
                      <a:pt x="156" y="131"/>
                      <a:pt x="156" y="133"/>
                      <a:pt x="156" y="133"/>
                    </a:cubicBezTo>
                    <a:cubicBezTo>
                      <a:pt x="158" y="137"/>
                      <a:pt x="160" y="141"/>
                      <a:pt x="166" y="139"/>
                    </a:cubicBezTo>
                    <a:cubicBezTo>
                      <a:pt x="168" y="139"/>
                      <a:pt x="169" y="139"/>
                      <a:pt x="170" y="137"/>
                    </a:cubicBezTo>
                    <a:cubicBezTo>
                      <a:pt x="181" y="120"/>
                      <a:pt x="185" y="101"/>
                      <a:pt x="183" y="81"/>
                    </a:cubicBezTo>
                    <a:cubicBezTo>
                      <a:pt x="180" y="45"/>
                      <a:pt x="154" y="13"/>
                      <a:pt x="118" y="4"/>
                    </a:cubicBezTo>
                    <a:cubicBezTo>
                      <a:pt x="112" y="2"/>
                      <a:pt x="106" y="1"/>
                      <a:pt x="100" y="0"/>
                    </a:cubicBezTo>
                    <a:cubicBezTo>
                      <a:pt x="96" y="0"/>
                      <a:pt x="91" y="0"/>
                      <a:pt x="86" y="0"/>
                    </a:cubicBezTo>
                    <a:cubicBezTo>
                      <a:pt x="83" y="1"/>
                      <a:pt x="79" y="1"/>
                      <a:pt x="75" y="2"/>
                    </a:cubicBezTo>
                    <a:cubicBezTo>
                      <a:pt x="36" y="10"/>
                      <a:pt x="8" y="42"/>
                      <a:pt x="4" y="83"/>
                    </a:cubicBezTo>
                    <a:cubicBezTo>
                      <a:pt x="0" y="120"/>
                      <a:pt x="22" y="157"/>
                      <a:pt x="58" y="173"/>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42" name="Freeform 462"/>
              <p:cNvSpPr>
                <a:spLocks/>
              </p:cNvSpPr>
              <p:nvPr/>
            </p:nvSpPr>
            <p:spPr bwMode="auto">
              <a:xfrm>
                <a:off x="11554916" y="3587447"/>
                <a:ext cx="164077" cy="151284"/>
              </a:xfrm>
              <a:custGeom>
                <a:avLst/>
                <a:gdLst>
                  <a:gd name="T0" fmla="*/ 94 w 125"/>
                  <a:gd name="T1" fmla="*/ 96 h 115"/>
                  <a:gd name="T2" fmla="*/ 110 w 125"/>
                  <a:gd name="T3" fmla="*/ 98 h 115"/>
                  <a:gd name="T4" fmla="*/ 110 w 125"/>
                  <a:gd name="T5" fmla="*/ 31 h 115"/>
                  <a:gd name="T6" fmla="*/ 43 w 125"/>
                  <a:gd name="T7" fmla="*/ 8 h 115"/>
                  <a:gd name="T8" fmla="*/ 1 w 125"/>
                  <a:gd name="T9" fmla="*/ 64 h 115"/>
                  <a:gd name="T10" fmla="*/ 28 w 125"/>
                  <a:gd name="T11" fmla="*/ 115 h 115"/>
                  <a:gd name="T12" fmla="*/ 28 w 125"/>
                  <a:gd name="T13" fmla="*/ 99 h 115"/>
                  <a:gd name="T14" fmla="*/ 26 w 125"/>
                  <a:gd name="T15" fmla="*/ 94 h 115"/>
                  <a:gd name="T16" fmla="*/ 16 w 125"/>
                  <a:gd name="T17" fmla="*/ 66 h 115"/>
                  <a:gd name="T18" fmla="*/ 66 w 125"/>
                  <a:gd name="T19" fmla="*/ 20 h 115"/>
                  <a:gd name="T20" fmla="*/ 102 w 125"/>
                  <a:gd name="T21" fmla="*/ 48 h 115"/>
                  <a:gd name="T22" fmla="*/ 96 w 125"/>
                  <a:gd name="T23" fmla="*/ 93 h 115"/>
                  <a:gd name="T24" fmla="*/ 94 w 125"/>
                  <a:gd name="T25" fmla="*/ 9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15">
                    <a:moveTo>
                      <a:pt x="94" y="96"/>
                    </a:moveTo>
                    <a:cubicBezTo>
                      <a:pt x="100" y="96"/>
                      <a:pt x="105" y="97"/>
                      <a:pt x="110" y="98"/>
                    </a:cubicBezTo>
                    <a:cubicBezTo>
                      <a:pt x="123" y="80"/>
                      <a:pt x="125" y="52"/>
                      <a:pt x="110" y="31"/>
                    </a:cubicBezTo>
                    <a:cubicBezTo>
                      <a:pt x="95" y="9"/>
                      <a:pt x="68" y="0"/>
                      <a:pt x="43" y="8"/>
                    </a:cubicBezTo>
                    <a:cubicBezTo>
                      <a:pt x="18" y="15"/>
                      <a:pt x="1" y="38"/>
                      <a:pt x="1" y="64"/>
                    </a:cubicBezTo>
                    <a:cubicBezTo>
                      <a:pt x="0" y="88"/>
                      <a:pt x="15" y="108"/>
                      <a:pt x="28" y="115"/>
                    </a:cubicBezTo>
                    <a:cubicBezTo>
                      <a:pt x="28" y="109"/>
                      <a:pt x="28" y="104"/>
                      <a:pt x="28" y="99"/>
                    </a:cubicBezTo>
                    <a:cubicBezTo>
                      <a:pt x="28" y="97"/>
                      <a:pt x="27" y="95"/>
                      <a:pt x="26" y="94"/>
                    </a:cubicBezTo>
                    <a:cubicBezTo>
                      <a:pt x="20" y="86"/>
                      <a:pt x="16" y="77"/>
                      <a:pt x="16" y="66"/>
                    </a:cubicBezTo>
                    <a:cubicBezTo>
                      <a:pt x="15" y="39"/>
                      <a:pt x="39" y="17"/>
                      <a:pt x="66" y="20"/>
                    </a:cubicBezTo>
                    <a:cubicBezTo>
                      <a:pt x="83" y="23"/>
                      <a:pt x="96" y="32"/>
                      <a:pt x="102" y="48"/>
                    </a:cubicBezTo>
                    <a:cubicBezTo>
                      <a:pt x="109" y="64"/>
                      <a:pt x="106" y="79"/>
                      <a:pt x="96" y="93"/>
                    </a:cubicBezTo>
                    <a:cubicBezTo>
                      <a:pt x="95" y="94"/>
                      <a:pt x="95" y="95"/>
                      <a:pt x="94" y="96"/>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grpSp>
        <p:nvGrpSpPr>
          <p:cNvPr id="43" name="Gruppieren 50"/>
          <p:cNvGrpSpPr/>
          <p:nvPr userDrawn="1"/>
        </p:nvGrpSpPr>
        <p:grpSpPr>
          <a:xfrm>
            <a:off x="5154017" y="3612227"/>
            <a:ext cx="587738" cy="588104"/>
            <a:chOff x="6079052" y="2420951"/>
            <a:chExt cx="587968" cy="587968"/>
          </a:xfrm>
        </p:grpSpPr>
        <p:sp>
          <p:nvSpPr>
            <p:cNvPr id="44" name="Ellipse 35"/>
            <p:cNvSpPr/>
            <p:nvPr/>
          </p:nvSpPr>
          <p:spPr>
            <a:xfrm>
              <a:off x="6079052" y="2420951"/>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grpSp>
          <p:nvGrpSpPr>
            <p:cNvPr id="45" name="Gruppieren 49"/>
            <p:cNvGrpSpPr/>
            <p:nvPr/>
          </p:nvGrpSpPr>
          <p:grpSpPr>
            <a:xfrm>
              <a:off x="6204743" y="2546643"/>
              <a:ext cx="336587" cy="336586"/>
              <a:chOff x="6204743" y="2546643"/>
              <a:chExt cx="336587" cy="336586"/>
            </a:xfrm>
          </p:grpSpPr>
          <p:sp>
            <p:nvSpPr>
              <p:cNvPr id="46" name="Freeform 467"/>
              <p:cNvSpPr>
                <a:spLocks noEditPoints="1"/>
              </p:cNvSpPr>
              <p:nvPr/>
            </p:nvSpPr>
            <p:spPr bwMode="auto">
              <a:xfrm>
                <a:off x="6204743" y="2546643"/>
                <a:ext cx="336587" cy="247118"/>
              </a:xfrm>
              <a:custGeom>
                <a:avLst/>
                <a:gdLst>
                  <a:gd name="T0" fmla="*/ 10 w 83"/>
                  <a:gd name="T1" fmla="*/ 61 h 61"/>
                  <a:gd name="T2" fmla="*/ 39 w 83"/>
                  <a:gd name="T3" fmla="*/ 61 h 61"/>
                  <a:gd name="T4" fmla="*/ 74 w 83"/>
                  <a:gd name="T5" fmla="*/ 61 h 61"/>
                  <a:gd name="T6" fmla="*/ 83 w 83"/>
                  <a:gd name="T7" fmla="*/ 53 h 61"/>
                  <a:gd name="T8" fmla="*/ 83 w 83"/>
                  <a:gd name="T9" fmla="*/ 51 h 61"/>
                  <a:gd name="T10" fmla="*/ 83 w 83"/>
                  <a:gd name="T11" fmla="*/ 10 h 61"/>
                  <a:gd name="T12" fmla="*/ 73 w 83"/>
                  <a:gd name="T13" fmla="*/ 0 h 61"/>
                  <a:gd name="T14" fmla="*/ 10 w 83"/>
                  <a:gd name="T15" fmla="*/ 0 h 61"/>
                  <a:gd name="T16" fmla="*/ 0 w 83"/>
                  <a:gd name="T17" fmla="*/ 8 h 61"/>
                  <a:gd name="T18" fmla="*/ 0 w 83"/>
                  <a:gd name="T19" fmla="*/ 9 h 61"/>
                  <a:gd name="T20" fmla="*/ 0 w 83"/>
                  <a:gd name="T21" fmla="*/ 52 h 61"/>
                  <a:gd name="T22" fmla="*/ 1 w 83"/>
                  <a:gd name="T23" fmla="*/ 54 h 61"/>
                  <a:gd name="T24" fmla="*/ 10 w 83"/>
                  <a:gd name="T25" fmla="*/ 61 h 61"/>
                  <a:gd name="T26" fmla="*/ 6 w 83"/>
                  <a:gd name="T27" fmla="*/ 24 h 61"/>
                  <a:gd name="T28" fmla="*/ 6 w 83"/>
                  <a:gd name="T29" fmla="*/ 10 h 61"/>
                  <a:gd name="T30" fmla="*/ 10 w 83"/>
                  <a:gd name="T31" fmla="*/ 7 h 61"/>
                  <a:gd name="T32" fmla="*/ 73 w 83"/>
                  <a:gd name="T33" fmla="*/ 7 h 61"/>
                  <a:gd name="T34" fmla="*/ 77 w 83"/>
                  <a:gd name="T35" fmla="*/ 10 h 61"/>
                  <a:gd name="T36" fmla="*/ 77 w 83"/>
                  <a:gd name="T37" fmla="*/ 44 h 61"/>
                  <a:gd name="T38" fmla="*/ 75 w 83"/>
                  <a:gd name="T39" fmla="*/ 48 h 61"/>
                  <a:gd name="T40" fmla="*/ 73 w 83"/>
                  <a:gd name="T41" fmla="*/ 48 h 61"/>
                  <a:gd name="T42" fmla="*/ 42 w 83"/>
                  <a:gd name="T43" fmla="*/ 48 h 61"/>
                  <a:gd name="T44" fmla="*/ 10 w 83"/>
                  <a:gd name="T45" fmla="*/ 48 h 61"/>
                  <a:gd name="T46" fmla="*/ 8 w 83"/>
                  <a:gd name="T47" fmla="*/ 48 h 61"/>
                  <a:gd name="T48" fmla="*/ 6 w 83"/>
                  <a:gd name="T49" fmla="*/ 44 h 61"/>
                  <a:gd name="T50" fmla="*/ 6 w 83"/>
                  <a:gd name="T51" fmla="*/ 2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3" h="61">
                    <a:moveTo>
                      <a:pt x="10" y="61"/>
                    </a:moveTo>
                    <a:cubicBezTo>
                      <a:pt x="20" y="61"/>
                      <a:pt x="29" y="61"/>
                      <a:pt x="39" y="61"/>
                    </a:cubicBezTo>
                    <a:cubicBezTo>
                      <a:pt x="51" y="61"/>
                      <a:pt x="62" y="61"/>
                      <a:pt x="74" y="61"/>
                    </a:cubicBezTo>
                    <a:cubicBezTo>
                      <a:pt x="78" y="61"/>
                      <a:pt x="82" y="58"/>
                      <a:pt x="83" y="53"/>
                    </a:cubicBezTo>
                    <a:cubicBezTo>
                      <a:pt x="83" y="53"/>
                      <a:pt x="83" y="52"/>
                      <a:pt x="83" y="51"/>
                    </a:cubicBezTo>
                    <a:cubicBezTo>
                      <a:pt x="83" y="37"/>
                      <a:pt x="83" y="24"/>
                      <a:pt x="83" y="10"/>
                    </a:cubicBezTo>
                    <a:cubicBezTo>
                      <a:pt x="83" y="4"/>
                      <a:pt x="79" y="0"/>
                      <a:pt x="73" y="0"/>
                    </a:cubicBezTo>
                    <a:cubicBezTo>
                      <a:pt x="52" y="0"/>
                      <a:pt x="31" y="0"/>
                      <a:pt x="10" y="0"/>
                    </a:cubicBezTo>
                    <a:cubicBezTo>
                      <a:pt x="5" y="0"/>
                      <a:pt x="1" y="3"/>
                      <a:pt x="0" y="8"/>
                    </a:cubicBezTo>
                    <a:cubicBezTo>
                      <a:pt x="0" y="9"/>
                      <a:pt x="0" y="9"/>
                      <a:pt x="0" y="9"/>
                    </a:cubicBezTo>
                    <a:cubicBezTo>
                      <a:pt x="0" y="23"/>
                      <a:pt x="0" y="38"/>
                      <a:pt x="0" y="52"/>
                    </a:cubicBezTo>
                    <a:cubicBezTo>
                      <a:pt x="0" y="53"/>
                      <a:pt x="0" y="54"/>
                      <a:pt x="1" y="54"/>
                    </a:cubicBezTo>
                    <a:cubicBezTo>
                      <a:pt x="2" y="58"/>
                      <a:pt x="6" y="61"/>
                      <a:pt x="10" y="61"/>
                    </a:cubicBezTo>
                    <a:close/>
                    <a:moveTo>
                      <a:pt x="6" y="24"/>
                    </a:moveTo>
                    <a:cubicBezTo>
                      <a:pt x="6" y="19"/>
                      <a:pt x="6" y="15"/>
                      <a:pt x="6" y="10"/>
                    </a:cubicBezTo>
                    <a:cubicBezTo>
                      <a:pt x="6" y="8"/>
                      <a:pt x="8" y="7"/>
                      <a:pt x="10" y="7"/>
                    </a:cubicBezTo>
                    <a:cubicBezTo>
                      <a:pt x="31" y="7"/>
                      <a:pt x="52" y="7"/>
                      <a:pt x="73" y="7"/>
                    </a:cubicBezTo>
                    <a:cubicBezTo>
                      <a:pt x="76" y="7"/>
                      <a:pt x="77" y="8"/>
                      <a:pt x="77" y="10"/>
                    </a:cubicBezTo>
                    <a:cubicBezTo>
                      <a:pt x="77" y="22"/>
                      <a:pt x="77" y="33"/>
                      <a:pt x="77" y="44"/>
                    </a:cubicBezTo>
                    <a:cubicBezTo>
                      <a:pt x="77" y="46"/>
                      <a:pt x="77" y="47"/>
                      <a:pt x="75" y="48"/>
                    </a:cubicBezTo>
                    <a:cubicBezTo>
                      <a:pt x="75" y="48"/>
                      <a:pt x="74" y="48"/>
                      <a:pt x="73" y="48"/>
                    </a:cubicBezTo>
                    <a:cubicBezTo>
                      <a:pt x="63" y="48"/>
                      <a:pt x="52" y="48"/>
                      <a:pt x="42" y="48"/>
                    </a:cubicBezTo>
                    <a:cubicBezTo>
                      <a:pt x="31" y="48"/>
                      <a:pt x="21" y="48"/>
                      <a:pt x="10" y="48"/>
                    </a:cubicBezTo>
                    <a:cubicBezTo>
                      <a:pt x="10" y="48"/>
                      <a:pt x="9" y="48"/>
                      <a:pt x="8" y="48"/>
                    </a:cubicBezTo>
                    <a:cubicBezTo>
                      <a:pt x="7" y="47"/>
                      <a:pt x="6" y="46"/>
                      <a:pt x="6" y="44"/>
                    </a:cubicBezTo>
                    <a:cubicBezTo>
                      <a:pt x="6" y="38"/>
                      <a:pt x="6" y="31"/>
                      <a:pt x="6" y="24"/>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47" name="Freeform 468"/>
              <p:cNvSpPr>
                <a:spLocks noEditPoints="1"/>
              </p:cNvSpPr>
              <p:nvPr/>
            </p:nvSpPr>
            <p:spPr bwMode="auto">
              <a:xfrm>
                <a:off x="6204743" y="2806101"/>
                <a:ext cx="336587" cy="77128"/>
              </a:xfrm>
              <a:custGeom>
                <a:avLst/>
                <a:gdLst>
                  <a:gd name="T0" fmla="*/ 83 w 83"/>
                  <a:gd name="T1" fmla="*/ 4 h 19"/>
                  <a:gd name="T2" fmla="*/ 80 w 83"/>
                  <a:gd name="T3" fmla="*/ 0 h 19"/>
                  <a:gd name="T4" fmla="*/ 4 w 83"/>
                  <a:gd name="T5" fmla="*/ 0 h 19"/>
                  <a:gd name="T6" fmla="*/ 0 w 83"/>
                  <a:gd name="T7" fmla="*/ 3 h 19"/>
                  <a:gd name="T8" fmla="*/ 0 w 83"/>
                  <a:gd name="T9" fmla="*/ 17 h 19"/>
                  <a:gd name="T10" fmla="*/ 3 w 83"/>
                  <a:gd name="T11" fmla="*/ 19 h 19"/>
                  <a:gd name="T12" fmla="*/ 81 w 83"/>
                  <a:gd name="T13" fmla="*/ 19 h 19"/>
                  <a:gd name="T14" fmla="*/ 83 w 83"/>
                  <a:gd name="T15" fmla="*/ 15 h 19"/>
                  <a:gd name="T16" fmla="*/ 83 w 83"/>
                  <a:gd name="T17" fmla="*/ 4 h 19"/>
                  <a:gd name="T18" fmla="*/ 48 w 83"/>
                  <a:gd name="T19" fmla="*/ 10 h 19"/>
                  <a:gd name="T20" fmla="*/ 7 w 83"/>
                  <a:gd name="T21" fmla="*/ 10 h 19"/>
                  <a:gd name="T22" fmla="*/ 7 w 83"/>
                  <a:gd name="T23" fmla="*/ 7 h 19"/>
                  <a:gd name="T24" fmla="*/ 7 w 83"/>
                  <a:gd name="T25" fmla="*/ 7 h 19"/>
                  <a:gd name="T26" fmla="*/ 8 w 83"/>
                  <a:gd name="T27" fmla="*/ 7 h 19"/>
                  <a:gd name="T28" fmla="*/ 47 w 83"/>
                  <a:gd name="T29" fmla="*/ 7 h 19"/>
                  <a:gd name="T30" fmla="*/ 48 w 83"/>
                  <a:gd name="T31" fmla="*/ 7 h 19"/>
                  <a:gd name="T32" fmla="*/ 48 w 83"/>
                  <a:gd name="T33" fmla="*/ 10 h 19"/>
                  <a:gd name="T34" fmla="*/ 74 w 83"/>
                  <a:gd name="T35" fmla="*/ 14 h 19"/>
                  <a:gd name="T36" fmla="*/ 70 w 83"/>
                  <a:gd name="T37" fmla="*/ 10 h 19"/>
                  <a:gd name="T38" fmla="*/ 74 w 83"/>
                  <a:gd name="T39" fmla="*/ 6 h 19"/>
                  <a:gd name="T40" fmla="*/ 78 w 83"/>
                  <a:gd name="T41" fmla="*/ 10 h 19"/>
                  <a:gd name="T42" fmla="*/ 74 w 83"/>
                  <a:gd name="T4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3" h="19">
                    <a:moveTo>
                      <a:pt x="83" y="4"/>
                    </a:moveTo>
                    <a:cubicBezTo>
                      <a:pt x="83" y="1"/>
                      <a:pt x="82" y="0"/>
                      <a:pt x="80" y="0"/>
                    </a:cubicBezTo>
                    <a:cubicBezTo>
                      <a:pt x="55" y="0"/>
                      <a:pt x="29" y="0"/>
                      <a:pt x="4" y="0"/>
                    </a:cubicBezTo>
                    <a:cubicBezTo>
                      <a:pt x="2" y="0"/>
                      <a:pt x="1" y="1"/>
                      <a:pt x="0" y="3"/>
                    </a:cubicBezTo>
                    <a:cubicBezTo>
                      <a:pt x="0" y="7"/>
                      <a:pt x="0" y="12"/>
                      <a:pt x="0" y="17"/>
                    </a:cubicBezTo>
                    <a:cubicBezTo>
                      <a:pt x="1" y="18"/>
                      <a:pt x="1" y="19"/>
                      <a:pt x="3" y="19"/>
                    </a:cubicBezTo>
                    <a:cubicBezTo>
                      <a:pt x="29" y="19"/>
                      <a:pt x="55" y="19"/>
                      <a:pt x="81" y="19"/>
                    </a:cubicBezTo>
                    <a:cubicBezTo>
                      <a:pt x="83" y="19"/>
                      <a:pt x="83" y="17"/>
                      <a:pt x="83" y="15"/>
                    </a:cubicBezTo>
                    <a:cubicBezTo>
                      <a:pt x="83" y="11"/>
                      <a:pt x="83" y="8"/>
                      <a:pt x="83" y="4"/>
                    </a:cubicBezTo>
                    <a:close/>
                    <a:moveTo>
                      <a:pt x="48" y="10"/>
                    </a:moveTo>
                    <a:cubicBezTo>
                      <a:pt x="34" y="10"/>
                      <a:pt x="20" y="10"/>
                      <a:pt x="7" y="10"/>
                    </a:cubicBezTo>
                    <a:cubicBezTo>
                      <a:pt x="7" y="9"/>
                      <a:pt x="6" y="8"/>
                      <a:pt x="7" y="7"/>
                    </a:cubicBezTo>
                    <a:cubicBezTo>
                      <a:pt x="7" y="7"/>
                      <a:pt x="7" y="7"/>
                      <a:pt x="7" y="7"/>
                    </a:cubicBezTo>
                    <a:cubicBezTo>
                      <a:pt x="7" y="6"/>
                      <a:pt x="7" y="7"/>
                      <a:pt x="8" y="7"/>
                    </a:cubicBezTo>
                    <a:cubicBezTo>
                      <a:pt x="21" y="7"/>
                      <a:pt x="34" y="7"/>
                      <a:pt x="47" y="7"/>
                    </a:cubicBezTo>
                    <a:cubicBezTo>
                      <a:pt x="47" y="7"/>
                      <a:pt x="48" y="7"/>
                      <a:pt x="48" y="7"/>
                    </a:cubicBezTo>
                    <a:cubicBezTo>
                      <a:pt x="48" y="8"/>
                      <a:pt x="48" y="9"/>
                      <a:pt x="48" y="10"/>
                    </a:cubicBezTo>
                    <a:close/>
                    <a:moveTo>
                      <a:pt x="74" y="14"/>
                    </a:moveTo>
                    <a:cubicBezTo>
                      <a:pt x="72" y="14"/>
                      <a:pt x="70" y="12"/>
                      <a:pt x="70" y="10"/>
                    </a:cubicBezTo>
                    <a:cubicBezTo>
                      <a:pt x="70" y="8"/>
                      <a:pt x="72" y="6"/>
                      <a:pt x="74" y="6"/>
                    </a:cubicBezTo>
                    <a:cubicBezTo>
                      <a:pt x="76" y="6"/>
                      <a:pt x="78" y="8"/>
                      <a:pt x="78" y="10"/>
                    </a:cubicBezTo>
                    <a:cubicBezTo>
                      <a:pt x="78" y="12"/>
                      <a:pt x="76" y="14"/>
                      <a:pt x="74" y="14"/>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grpSp>
        <p:nvGrpSpPr>
          <p:cNvPr id="48" name="Gruppieren 56"/>
          <p:cNvGrpSpPr/>
          <p:nvPr userDrawn="1"/>
        </p:nvGrpSpPr>
        <p:grpSpPr>
          <a:xfrm>
            <a:off x="10574050" y="3885991"/>
            <a:ext cx="587738" cy="588104"/>
            <a:chOff x="10578181" y="3885091"/>
            <a:chExt cx="587968" cy="587968"/>
          </a:xfrm>
        </p:grpSpPr>
        <p:sp>
          <p:nvSpPr>
            <p:cNvPr id="49" name="Ellipse 39"/>
            <p:cNvSpPr/>
            <p:nvPr/>
          </p:nvSpPr>
          <p:spPr>
            <a:xfrm>
              <a:off x="10578181" y="3885091"/>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grpSp>
          <p:nvGrpSpPr>
            <p:cNvPr id="50" name="Gruppieren 55"/>
            <p:cNvGrpSpPr/>
            <p:nvPr/>
          </p:nvGrpSpPr>
          <p:grpSpPr>
            <a:xfrm>
              <a:off x="10738818" y="4029850"/>
              <a:ext cx="266699" cy="298451"/>
              <a:chOff x="10738818" y="4029850"/>
              <a:chExt cx="266699" cy="298451"/>
            </a:xfrm>
          </p:grpSpPr>
          <p:sp>
            <p:nvSpPr>
              <p:cNvPr id="51" name="Freeform 10"/>
              <p:cNvSpPr>
                <a:spLocks/>
              </p:cNvSpPr>
              <p:nvPr/>
            </p:nvSpPr>
            <p:spPr bwMode="auto">
              <a:xfrm>
                <a:off x="10738818" y="4029850"/>
                <a:ext cx="266699" cy="115888"/>
              </a:xfrm>
              <a:custGeom>
                <a:avLst/>
                <a:gdLst>
                  <a:gd name="T0" fmla="*/ 10 w 71"/>
                  <a:gd name="T1" fmla="*/ 25 h 31"/>
                  <a:gd name="T2" fmla="*/ 26 w 71"/>
                  <a:gd name="T3" fmla="*/ 30 h 31"/>
                  <a:gd name="T4" fmla="*/ 58 w 71"/>
                  <a:gd name="T5" fmla="*/ 27 h 31"/>
                  <a:gd name="T6" fmla="*/ 68 w 71"/>
                  <a:gd name="T7" fmla="*/ 20 h 31"/>
                  <a:gd name="T8" fmla="*/ 68 w 71"/>
                  <a:gd name="T9" fmla="*/ 10 h 31"/>
                  <a:gd name="T10" fmla="*/ 62 w 71"/>
                  <a:gd name="T11" fmla="*/ 5 h 31"/>
                  <a:gd name="T12" fmla="*/ 36 w 71"/>
                  <a:gd name="T13" fmla="*/ 0 h 31"/>
                  <a:gd name="T14" fmla="*/ 14 w 71"/>
                  <a:gd name="T15" fmla="*/ 3 h 31"/>
                  <a:gd name="T16" fmla="*/ 3 w 71"/>
                  <a:gd name="T17" fmla="*/ 10 h 31"/>
                  <a:gd name="T18" fmla="*/ 3 w 71"/>
                  <a:gd name="T19" fmla="*/ 20 h 31"/>
                  <a:gd name="T20" fmla="*/ 10 w 71"/>
                  <a:gd name="T2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31">
                    <a:moveTo>
                      <a:pt x="10" y="25"/>
                    </a:moveTo>
                    <a:cubicBezTo>
                      <a:pt x="15" y="28"/>
                      <a:pt x="21" y="29"/>
                      <a:pt x="26" y="30"/>
                    </a:cubicBezTo>
                    <a:cubicBezTo>
                      <a:pt x="37" y="31"/>
                      <a:pt x="47" y="31"/>
                      <a:pt x="58" y="27"/>
                    </a:cubicBezTo>
                    <a:cubicBezTo>
                      <a:pt x="62" y="26"/>
                      <a:pt x="66" y="24"/>
                      <a:pt x="68" y="20"/>
                    </a:cubicBezTo>
                    <a:cubicBezTo>
                      <a:pt x="71" y="17"/>
                      <a:pt x="71" y="13"/>
                      <a:pt x="68" y="10"/>
                    </a:cubicBezTo>
                    <a:cubicBezTo>
                      <a:pt x="66" y="8"/>
                      <a:pt x="64" y="7"/>
                      <a:pt x="62" y="5"/>
                    </a:cubicBezTo>
                    <a:cubicBezTo>
                      <a:pt x="54" y="1"/>
                      <a:pt x="45" y="0"/>
                      <a:pt x="36" y="0"/>
                    </a:cubicBezTo>
                    <a:cubicBezTo>
                      <a:pt x="29" y="0"/>
                      <a:pt x="21" y="1"/>
                      <a:pt x="14" y="3"/>
                    </a:cubicBezTo>
                    <a:cubicBezTo>
                      <a:pt x="10" y="5"/>
                      <a:pt x="6" y="7"/>
                      <a:pt x="3" y="10"/>
                    </a:cubicBezTo>
                    <a:cubicBezTo>
                      <a:pt x="1" y="13"/>
                      <a:pt x="0" y="17"/>
                      <a:pt x="3" y="20"/>
                    </a:cubicBezTo>
                    <a:cubicBezTo>
                      <a:pt x="5" y="22"/>
                      <a:pt x="7" y="24"/>
                      <a:pt x="10" y="25"/>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52" name="Freeform 11"/>
              <p:cNvSpPr>
                <a:spLocks/>
              </p:cNvSpPr>
              <p:nvPr/>
            </p:nvSpPr>
            <p:spPr bwMode="auto">
              <a:xfrm>
                <a:off x="10741993" y="4231463"/>
                <a:ext cx="258762" cy="96838"/>
              </a:xfrm>
              <a:custGeom>
                <a:avLst/>
                <a:gdLst>
                  <a:gd name="T0" fmla="*/ 60 w 69"/>
                  <a:gd name="T1" fmla="*/ 8 h 26"/>
                  <a:gd name="T2" fmla="*/ 40 w 69"/>
                  <a:gd name="T3" fmla="*/ 13 h 26"/>
                  <a:gd name="T4" fmla="*/ 11 w 69"/>
                  <a:gd name="T5" fmla="*/ 9 h 26"/>
                  <a:gd name="T6" fmla="*/ 0 w 69"/>
                  <a:gd name="T7" fmla="*/ 0 h 26"/>
                  <a:gd name="T8" fmla="*/ 0 w 69"/>
                  <a:gd name="T9" fmla="*/ 8 h 26"/>
                  <a:gd name="T10" fmla="*/ 4 w 69"/>
                  <a:gd name="T11" fmla="*/ 16 h 26"/>
                  <a:gd name="T12" fmla="*/ 13 w 69"/>
                  <a:gd name="T13" fmla="*/ 21 h 26"/>
                  <a:gd name="T14" fmla="*/ 54 w 69"/>
                  <a:gd name="T15" fmla="*/ 22 h 26"/>
                  <a:gd name="T16" fmla="*/ 65 w 69"/>
                  <a:gd name="T17" fmla="*/ 17 h 26"/>
                  <a:gd name="T18" fmla="*/ 69 w 69"/>
                  <a:gd name="T19" fmla="*/ 11 h 26"/>
                  <a:gd name="T20" fmla="*/ 69 w 69"/>
                  <a:gd name="T21" fmla="*/ 0 h 26"/>
                  <a:gd name="T22" fmla="*/ 60 w 69"/>
                  <a:gd name="T23"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6">
                    <a:moveTo>
                      <a:pt x="60" y="8"/>
                    </a:moveTo>
                    <a:cubicBezTo>
                      <a:pt x="54" y="11"/>
                      <a:pt x="47" y="12"/>
                      <a:pt x="40" y="13"/>
                    </a:cubicBezTo>
                    <a:cubicBezTo>
                      <a:pt x="30" y="13"/>
                      <a:pt x="20" y="12"/>
                      <a:pt x="11" y="9"/>
                    </a:cubicBezTo>
                    <a:cubicBezTo>
                      <a:pt x="7" y="7"/>
                      <a:pt x="3" y="5"/>
                      <a:pt x="0" y="0"/>
                    </a:cubicBezTo>
                    <a:cubicBezTo>
                      <a:pt x="0" y="3"/>
                      <a:pt x="0" y="6"/>
                      <a:pt x="0" y="8"/>
                    </a:cubicBezTo>
                    <a:cubicBezTo>
                      <a:pt x="0" y="11"/>
                      <a:pt x="1" y="14"/>
                      <a:pt x="4" y="16"/>
                    </a:cubicBezTo>
                    <a:cubicBezTo>
                      <a:pt x="6" y="19"/>
                      <a:pt x="10" y="20"/>
                      <a:pt x="13" y="21"/>
                    </a:cubicBezTo>
                    <a:cubicBezTo>
                      <a:pt x="27" y="26"/>
                      <a:pt x="41" y="26"/>
                      <a:pt x="54" y="22"/>
                    </a:cubicBezTo>
                    <a:cubicBezTo>
                      <a:pt x="58" y="21"/>
                      <a:pt x="62" y="19"/>
                      <a:pt x="65" y="17"/>
                    </a:cubicBezTo>
                    <a:cubicBezTo>
                      <a:pt x="67" y="15"/>
                      <a:pt x="69" y="13"/>
                      <a:pt x="69" y="11"/>
                    </a:cubicBezTo>
                    <a:cubicBezTo>
                      <a:pt x="69" y="7"/>
                      <a:pt x="69" y="4"/>
                      <a:pt x="69" y="0"/>
                    </a:cubicBezTo>
                    <a:cubicBezTo>
                      <a:pt x="67" y="4"/>
                      <a:pt x="64" y="6"/>
                      <a:pt x="60" y="8"/>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53" name="Freeform 12"/>
              <p:cNvSpPr>
                <a:spLocks/>
              </p:cNvSpPr>
              <p:nvPr/>
            </p:nvSpPr>
            <p:spPr bwMode="auto">
              <a:xfrm>
                <a:off x="10741993" y="4110813"/>
                <a:ext cx="263524" cy="98425"/>
              </a:xfrm>
              <a:custGeom>
                <a:avLst/>
                <a:gdLst>
                  <a:gd name="T0" fmla="*/ 69 w 70"/>
                  <a:gd name="T1" fmla="*/ 1 h 26"/>
                  <a:gd name="T2" fmla="*/ 69 w 70"/>
                  <a:gd name="T3" fmla="*/ 0 h 26"/>
                  <a:gd name="T4" fmla="*/ 59 w 70"/>
                  <a:gd name="T5" fmla="*/ 9 h 26"/>
                  <a:gd name="T6" fmla="*/ 37 w 70"/>
                  <a:gd name="T7" fmla="*/ 13 h 26"/>
                  <a:gd name="T8" fmla="*/ 13 w 70"/>
                  <a:gd name="T9" fmla="*/ 10 h 26"/>
                  <a:gd name="T10" fmla="*/ 0 w 70"/>
                  <a:gd name="T11" fmla="*/ 0 h 26"/>
                  <a:gd name="T12" fmla="*/ 0 w 70"/>
                  <a:gd name="T13" fmla="*/ 9 h 26"/>
                  <a:gd name="T14" fmla="*/ 2 w 70"/>
                  <a:gd name="T15" fmla="*/ 14 h 26"/>
                  <a:gd name="T16" fmla="*/ 11 w 70"/>
                  <a:gd name="T17" fmla="*/ 20 h 26"/>
                  <a:gd name="T18" fmla="*/ 50 w 70"/>
                  <a:gd name="T19" fmla="*/ 23 h 26"/>
                  <a:gd name="T20" fmla="*/ 65 w 70"/>
                  <a:gd name="T21" fmla="*/ 17 h 26"/>
                  <a:gd name="T22" fmla="*/ 69 w 70"/>
                  <a:gd name="T23" fmla="*/ 8 h 26"/>
                  <a:gd name="T24" fmla="*/ 69 w 70"/>
                  <a:gd name="T25"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6">
                    <a:moveTo>
                      <a:pt x="69" y="1"/>
                    </a:moveTo>
                    <a:cubicBezTo>
                      <a:pt x="69" y="1"/>
                      <a:pt x="69" y="0"/>
                      <a:pt x="69" y="0"/>
                    </a:cubicBezTo>
                    <a:cubicBezTo>
                      <a:pt x="67" y="5"/>
                      <a:pt x="63" y="7"/>
                      <a:pt x="59" y="9"/>
                    </a:cubicBezTo>
                    <a:cubicBezTo>
                      <a:pt x="52" y="12"/>
                      <a:pt x="45" y="13"/>
                      <a:pt x="37" y="13"/>
                    </a:cubicBezTo>
                    <a:cubicBezTo>
                      <a:pt x="29" y="13"/>
                      <a:pt x="21" y="12"/>
                      <a:pt x="13" y="10"/>
                    </a:cubicBezTo>
                    <a:cubicBezTo>
                      <a:pt x="8" y="8"/>
                      <a:pt x="3" y="5"/>
                      <a:pt x="0" y="0"/>
                    </a:cubicBezTo>
                    <a:cubicBezTo>
                      <a:pt x="0" y="3"/>
                      <a:pt x="0" y="6"/>
                      <a:pt x="0" y="9"/>
                    </a:cubicBezTo>
                    <a:cubicBezTo>
                      <a:pt x="1" y="11"/>
                      <a:pt x="1" y="13"/>
                      <a:pt x="2" y="14"/>
                    </a:cubicBezTo>
                    <a:cubicBezTo>
                      <a:pt x="4" y="17"/>
                      <a:pt x="8" y="19"/>
                      <a:pt x="11" y="20"/>
                    </a:cubicBezTo>
                    <a:cubicBezTo>
                      <a:pt x="24" y="25"/>
                      <a:pt x="37" y="26"/>
                      <a:pt x="50" y="23"/>
                    </a:cubicBezTo>
                    <a:cubicBezTo>
                      <a:pt x="55" y="22"/>
                      <a:pt x="60" y="20"/>
                      <a:pt x="65" y="17"/>
                    </a:cubicBezTo>
                    <a:cubicBezTo>
                      <a:pt x="68" y="15"/>
                      <a:pt x="70" y="12"/>
                      <a:pt x="69" y="8"/>
                    </a:cubicBezTo>
                    <a:cubicBezTo>
                      <a:pt x="69" y="6"/>
                      <a:pt x="69" y="3"/>
                      <a:pt x="69" y="1"/>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54" name="Freeform 13"/>
              <p:cNvSpPr>
                <a:spLocks/>
              </p:cNvSpPr>
              <p:nvPr/>
            </p:nvSpPr>
            <p:spPr bwMode="auto">
              <a:xfrm>
                <a:off x="10741993" y="4171138"/>
                <a:ext cx="258762" cy="98425"/>
              </a:xfrm>
              <a:custGeom>
                <a:avLst/>
                <a:gdLst>
                  <a:gd name="T0" fmla="*/ 66 w 69"/>
                  <a:gd name="T1" fmla="*/ 4 h 26"/>
                  <a:gd name="T2" fmla="*/ 56 w 69"/>
                  <a:gd name="T3" fmla="*/ 10 h 26"/>
                  <a:gd name="T4" fmla="*/ 15 w 69"/>
                  <a:gd name="T5" fmla="*/ 10 h 26"/>
                  <a:gd name="T6" fmla="*/ 0 w 69"/>
                  <a:gd name="T7" fmla="*/ 0 h 26"/>
                  <a:gd name="T8" fmla="*/ 0 w 69"/>
                  <a:gd name="T9" fmla="*/ 9 h 26"/>
                  <a:gd name="T10" fmla="*/ 2 w 69"/>
                  <a:gd name="T11" fmla="*/ 15 h 26"/>
                  <a:gd name="T12" fmla="*/ 11 w 69"/>
                  <a:gd name="T13" fmla="*/ 20 h 26"/>
                  <a:gd name="T14" fmla="*/ 51 w 69"/>
                  <a:gd name="T15" fmla="*/ 23 h 26"/>
                  <a:gd name="T16" fmla="*/ 65 w 69"/>
                  <a:gd name="T17" fmla="*/ 17 h 26"/>
                  <a:gd name="T18" fmla="*/ 69 w 69"/>
                  <a:gd name="T19" fmla="*/ 11 h 26"/>
                  <a:gd name="T20" fmla="*/ 69 w 69"/>
                  <a:gd name="T21" fmla="*/ 0 h 26"/>
                  <a:gd name="T22" fmla="*/ 66 w 69"/>
                  <a:gd name="T23"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6">
                    <a:moveTo>
                      <a:pt x="66" y="4"/>
                    </a:moveTo>
                    <a:cubicBezTo>
                      <a:pt x="63" y="7"/>
                      <a:pt x="60" y="9"/>
                      <a:pt x="56" y="10"/>
                    </a:cubicBezTo>
                    <a:cubicBezTo>
                      <a:pt x="43" y="14"/>
                      <a:pt x="29" y="14"/>
                      <a:pt x="15" y="10"/>
                    </a:cubicBezTo>
                    <a:cubicBezTo>
                      <a:pt x="9" y="9"/>
                      <a:pt x="4" y="6"/>
                      <a:pt x="0" y="0"/>
                    </a:cubicBezTo>
                    <a:cubicBezTo>
                      <a:pt x="0" y="3"/>
                      <a:pt x="0" y="6"/>
                      <a:pt x="0" y="9"/>
                    </a:cubicBezTo>
                    <a:cubicBezTo>
                      <a:pt x="0" y="11"/>
                      <a:pt x="1" y="13"/>
                      <a:pt x="2" y="15"/>
                    </a:cubicBezTo>
                    <a:cubicBezTo>
                      <a:pt x="5" y="17"/>
                      <a:pt x="8" y="19"/>
                      <a:pt x="11" y="20"/>
                    </a:cubicBezTo>
                    <a:cubicBezTo>
                      <a:pt x="24" y="25"/>
                      <a:pt x="37" y="26"/>
                      <a:pt x="51" y="23"/>
                    </a:cubicBezTo>
                    <a:cubicBezTo>
                      <a:pt x="56" y="22"/>
                      <a:pt x="60" y="20"/>
                      <a:pt x="65" y="17"/>
                    </a:cubicBezTo>
                    <a:cubicBezTo>
                      <a:pt x="67" y="15"/>
                      <a:pt x="69" y="14"/>
                      <a:pt x="69" y="11"/>
                    </a:cubicBezTo>
                    <a:cubicBezTo>
                      <a:pt x="69" y="7"/>
                      <a:pt x="69" y="4"/>
                      <a:pt x="69" y="0"/>
                    </a:cubicBezTo>
                    <a:cubicBezTo>
                      <a:pt x="68" y="2"/>
                      <a:pt x="67" y="3"/>
                      <a:pt x="66" y="4"/>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grpSp>
        <p:nvGrpSpPr>
          <p:cNvPr id="55" name="Gruppieren 48"/>
          <p:cNvGrpSpPr/>
          <p:nvPr userDrawn="1"/>
        </p:nvGrpSpPr>
        <p:grpSpPr>
          <a:xfrm>
            <a:off x="3972457" y="4244996"/>
            <a:ext cx="587738" cy="588104"/>
            <a:chOff x="3974009" y="4171821"/>
            <a:chExt cx="587968" cy="587968"/>
          </a:xfrm>
        </p:grpSpPr>
        <p:sp>
          <p:nvSpPr>
            <p:cNvPr id="56" name="Ellipse 45"/>
            <p:cNvSpPr/>
            <p:nvPr/>
          </p:nvSpPr>
          <p:spPr>
            <a:xfrm>
              <a:off x="3974009" y="4171821"/>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sp>
          <p:nvSpPr>
            <p:cNvPr id="57" name="Freeform 18"/>
            <p:cNvSpPr>
              <a:spLocks/>
            </p:cNvSpPr>
            <p:nvPr/>
          </p:nvSpPr>
          <p:spPr bwMode="auto">
            <a:xfrm>
              <a:off x="4087813" y="4285624"/>
              <a:ext cx="360363" cy="360362"/>
            </a:xfrm>
            <a:custGeom>
              <a:avLst/>
              <a:gdLst>
                <a:gd name="T0" fmla="*/ 71 w 96"/>
                <a:gd name="T1" fmla="*/ 75 h 96"/>
                <a:gd name="T2" fmla="*/ 58 w 96"/>
                <a:gd name="T3" fmla="*/ 60 h 96"/>
                <a:gd name="T4" fmla="*/ 41 w 96"/>
                <a:gd name="T5" fmla="*/ 59 h 96"/>
                <a:gd name="T6" fmla="*/ 28 w 96"/>
                <a:gd name="T7" fmla="*/ 68 h 96"/>
                <a:gd name="T8" fmla="*/ 27 w 96"/>
                <a:gd name="T9" fmla="*/ 68 h 96"/>
                <a:gd name="T10" fmla="*/ 26 w 96"/>
                <a:gd name="T11" fmla="*/ 72 h 96"/>
                <a:gd name="T12" fmla="*/ 17 w 96"/>
                <a:gd name="T13" fmla="*/ 88 h 96"/>
                <a:gd name="T14" fmla="*/ 1 w 96"/>
                <a:gd name="T15" fmla="*/ 78 h 96"/>
                <a:gd name="T16" fmla="*/ 6 w 96"/>
                <a:gd name="T17" fmla="*/ 65 h 96"/>
                <a:gd name="T18" fmla="*/ 20 w 96"/>
                <a:gd name="T19" fmla="*/ 65 h 96"/>
                <a:gd name="T20" fmla="*/ 24 w 96"/>
                <a:gd name="T21" fmla="*/ 65 h 96"/>
                <a:gd name="T22" fmla="*/ 37 w 96"/>
                <a:gd name="T23" fmla="*/ 56 h 96"/>
                <a:gd name="T24" fmla="*/ 38 w 96"/>
                <a:gd name="T25" fmla="*/ 54 h 96"/>
                <a:gd name="T26" fmla="*/ 38 w 96"/>
                <a:gd name="T27" fmla="*/ 46 h 96"/>
                <a:gd name="T28" fmla="*/ 37 w 96"/>
                <a:gd name="T29" fmla="*/ 45 h 96"/>
                <a:gd name="T30" fmla="*/ 22 w 96"/>
                <a:gd name="T31" fmla="*/ 36 h 96"/>
                <a:gd name="T32" fmla="*/ 20 w 96"/>
                <a:gd name="T33" fmla="*/ 37 h 96"/>
                <a:gd name="T34" fmla="*/ 12 w 96"/>
                <a:gd name="T35" fmla="*/ 36 h 96"/>
                <a:gd name="T36" fmla="*/ 11 w 96"/>
                <a:gd name="T37" fmla="*/ 29 h 96"/>
                <a:gd name="T38" fmla="*/ 18 w 96"/>
                <a:gd name="T39" fmla="*/ 27 h 96"/>
                <a:gd name="T40" fmla="*/ 22 w 96"/>
                <a:gd name="T41" fmla="*/ 32 h 96"/>
                <a:gd name="T42" fmla="*/ 23 w 96"/>
                <a:gd name="T43" fmla="*/ 34 h 96"/>
                <a:gd name="T44" fmla="*/ 39 w 96"/>
                <a:gd name="T45" fmla="*/ 42 h 96"/>
                <a:gd name="T46" fmla="*/ 39 w 96"/>
                <a:gd name="T47" fmla="*/ 42 h 96"/>
                <a:gd name="T48" fmla="*/ 45 w 96"/>
                <a:gd name="T49" fmla="*/ 38 h 96"/>
                <a:gd name="T50" fmla="*/ 46 w 96"/>
                <a:gd name="T51" fmla="*/ 37 h 96"/>
                <a:gd name="T52" fmla="*/ 46 w 96"/>
                <a:gd name="T53" fmla="*/ 25 h 96"/>
                <a:gd name="T54" fmla="*/ 44 w 96"/>
                <a:gd name="T55" fmla="*/ 24 h 96"/>
                <a:gd name="T56" fmla="*/ 36 w 96"/>
                <a:gd name="T57" fmla="*/ 10 h 96"/>
                <a:gd name="T58" fmla="*/ 49 w 96"/>
                <a:gd name="T59" fmla="*/ 0 h 96"/>
                <a:gd name="T60" fmla="*/ 61 w 96"/>
                <a:gd name="T61" fmla="*/ 10 h 96"/>
                <a:gd name="T62" fmla="*/ 52 w 96"/>
                <a:gd name="T63" fmla="*/ 25 h 96"/>
                <a:gd name="T64" fmla="*/ 51 w 96"/>
                <a:gd name="T65" fmla="*/ 27 h 96"/>
                <a:gd name="T66" fmla="*/ 51 w 96"/>
                <a:gd name="T67" fmla="*/ 37 h 96"/>
                <a:gd name="T68" fmla="*/ 59 w 96"/>
                <a:gd name="T69" fmla="*/ 41 h 96"/>
                <a:gd name="T70" fmla="*/ 71 w 96"/>
                <a:gd name="T71" fmla="*/ 33 h 96"/>
                <a:gd name="T72" fmla="*/ 79 w 96"/>
                <a:gd name="T73" fmla="*/ 27 h 96"/>
                <a:gd name="T74" fmla="*/ 80 w 96"/>
                <a:gd name="T75" fmla="*/ 26 h 96"/>
                <a:gd name="T76" fmla="*/ 85 w 96"/>
                <a:gd name="T77" fmla="*/ 18 h 96"/>
                <a:gd name="T78" fmla="*/ 93 w 96"/>
                <a:gd name="T79" fmla="*/ 22 h 96"/>
                <a:gd name="T80" fmla="*/ 91 w 96"/>
                <a:gd name="T81" fmla="*/ 30 h 96"/>
                <a:gd name="T82" fmla="*/ 82 w 96"/>
                <a:gd name="T83" fmla="*/ 30 h 96"/>
                <a:gd name="T84" fmla="*/ 81 w 96"/>
                <a:gd name="T85" fmla="*/ 29 h 96"/>
                <a:gd name="T86" fmla="*/ 61 w 96"/>
                <a:gd name="T87" fmla="*/ 43 h 96"/>
                <a:gd name="T88" fmla="*/ 63 w 96"/>
                <a:gd name="T89" fmla="*/ 52 h 96"/>
                <a:gd name="T90" fmla="*/ 62 w 96"/>
                <a:gd name="T91" fmla="*/ 54 h 96"/>
                <a:gd name="T92" fmla="*/ 63 w 96"/>
                <a:gd name="T93" fmla="*/ 58 h 96"/>
                <a:gd name="T94" fmla="*/ 74 w 96"/>
                <a:gd name="T95" fmla="*/ 70 h 96"/>
                <a:gd name="T96" fmla="*/ 76 w 96"/>
                <a:gd name="T97" fmla="*/ 71 h 96"/>
                <a:gd name="T98" fmla="*/ 95 w 96"/>
                <a:gd name="T99" fmla="*/ 83 h 96"/>
                <a:gd name="T100" fmla="*/ 86 w 96"/>
                <a:gd name="T101" fmla="*/ 94 h 96"/>
                <a:gd name="T102" fmla="*/ 72 w 96"/>
                <a:gd name="T103" fmla="*/ 90 h 96"/>
                <a:gd name="T104" fmla="*/ 70 w 96"/>
                <a:gd name="T105" fmla="*/ 76 h 96"/>
                <a:gd name="T106" fmla="*/ 71 w 96"/>
                <a:gd name="T107" fmla="*/ 7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71" y="75"/>
                  </a:moveTo>
                  <a:cubicBezTo>
                    <a:pt x="67" y="70"/>
                    <a:pt x="63" y="65"/>
                    <a:pt x="58" y="60"/>
                  </a:cubicBezTo>
                  <a:cubicBezTo>
                    <a:pt x="52" y="64"/>
                    <a:pt x="46" y="64"/>
                    <a:pt x="41" y="59"/>
                  </a:cubicBezTo>
                  <a:cubicBezTo>
                    <a:pt x="36" y="62"/>
                    <a:pt x="32" y="65"/>
                    <a:pt x="28" y="68"/>
                  </a:cubicBezTo>
                  <a:cubicBezTo>
                    <a:pt x="28" y="68"/>
                    <a:pt x="27" y="68"/>
                    <a:pt x="27" y="68"/>
                  </a:cubicBezTo>
                  <a:cubicBezTo>
                    <a:pt x="25" y="70"/>
                    <a:pt x="25" y="70"/>
                    <a:pt x="26" y="72"/>
                  </a:cubicBezTo>
                  <a:cubicBezTo>
                    <a:pt x="28" y="79"/>
                    <a:pt x="24" y="86"/>
                    <a:pt x="17" y="88"/>
                  </a:cubicBezTo>
                  <a:cubicBezTo>
                    <a:pt x="9" y="90"/>
                    <a:pt x="2" y="85"/>
                    <a:pt x="1" y="78"/>
                  </a:cubicBezTo>
                  <a:cubicBezTo>
                    <a:pt x="0" y="73"/>
                    <a:pt x="2" y="68"/>
                    <a:pt x="6" y="65"/>
                  </a:cubicBezTo>
                  <a:cubicBezTo>
                    <a:pt x="11" y="62"/>
                    <a:pt x="16" y="62"/>
                    <a:pt x="20" y="65"/>
                  </a:cubicBezTo>
                  <a:cubicBezTo>
                    <a:pt x="22" y="66"/>
                    <a:pt x="23" y="66"/>
                    <a:pt x="24" y="65"/>
                  </a:cubicBezTo>
                  <a:cubicBezTo>
                    <a:pt x="28" y="62"/>
                    <a:pt x="32" y="59"/>
                    <a:pt x="37" y="56"/>
                  </a:cubicBezTo>
                  <a:cubicBezTo>
                    <a:pt x="38" y="55"/>
                    <a:pt x="38" y="55"/>
                    <a:pt x="38" y="54"/>
                  </a:cubicBezTo>
                  <a:cubicBezTo>
                    <a:pt x="37" y="51"/>
                    <a:pt x="37" y="49"/>
                    <a:pt x="38" y="46"/>
                  </a:cubicBezTo>
                  <a:cubicBezTo>
                    <a:pt x="38" y="45"/>
                    <a:pt x="38" y="45"/>
                    <a:pt x="37" y="45"/>
                  </a:cubicBezTo>
                  <a:cubicBezTo>
                    <a:pt x="32" y="42"/>
                    <a:pt x="27" y="39"/>
                    <a:pt x="22" y="36"/>
                  </a:cubicBezTo>
                  <a:cubicBezTo>
                    <a:pt x="21" y="36"/>
                    <a:pt x="20" y="36"/>
                    <a:pt x="20" y="37"/>
                  </a:cubicBezTo>
                  <a:cubicBezTo>
                    <a:pt x="17" y="38"/>
                    <a:pt x="14" y="38"/>
                    <a:pt x="12" y="36"/>
                  </a:cubicBezTo>
                  <a:cubicBezTo>
                    <a:pt x="10" y="34"/>
                    <a:pt x="10" y="31"/>
                    <a:pt x="11" y="29"/>
                  </a:cubicBezTo>
                  <a:cubicBezTo>
                    <a:pt x="13" y="27"/>
                    <a:pt x="15" y="26"/>
                    <a:pt x="18" y="27"/>
                  </a:cubicBezTo>
                  <a:cubicBezTo>
                    <a:pt x="20" y="28"/>
                    <a:pt x="22" y="30"/>
                    <a:pt x="22" y="32"/>
                  </a:cubicBezTo>
                  <a:cubicBezTo>
                    <a:pt x="22" y="33"/>
                    <a:pt x="22" y="34"/>
                    <a:pt x="23" y="34"/>
                  </a:cubicBezTo>
                  <a:cubicBezTo>
                    <a:pt x="28" y="37"/>
                    <a:pt x="33" y="40"/>
                    <a:pt x="39" y="42"/>
                  </a:cubicBezTo>
                  <a:cubicBezTo>
                    <a:pt x="39" y="43"/>
                    <a:pt x="39" y="43"/>
                    <a:pt x="39" y="42"/>
                  </a:cubicBezTo>
                  <a:cubicBezTo>
                    <a:pt x="41" y="41"/>
                    <a:pt x="43" y="40"/>
                    <a:pt x="45" y="38"/>
                  </a:cubicBezTo>
                  <a:cubicBezTo>
                    <a:pt x="45" y="38"/>
                    <a:pt x="46" y="38"/>
                    <a:pt x="46" y="37"/>
                  </a:cubicBezTo>
                  <a:cubicBezTo>
                    <a:pt x="46" y="33"/>
                    <a:pt x="46" y="29"/>
                    <a:pt x="46" y="25"/>
                  </a:cubicBezTo>
                  <a:cubicBezTo>
                    <a:pt x="45" y="25"/>
                    <a:pt x="44" y="25"/>
                    <a:pt x="44" y="24"/>
                  </a:cubicBezTo>
                  <a:cubicBezTo>
                    <a:pt x="38" y="22"/>
                    <a:pt x="34" y="16"/>
                    <a:pt x="36" y="10"/>
                  </a:cubicBezTo>
                  <a:cubicBezTo>
                    <a:pt x="37" y="4"/>
                    <a:pt x="42" y="0"/>
                    <a:pt x="49" y="0"/>
                  </a:cubicBezTo>
                  <a:cubicBezTo>
                    <a:pt x="55" y="0"/>
                    <a:pt x="60" y="5"/>
                    <a:pt x="61" y="10"/>
                  </a:cubicBezTo>
                  <a:cubicBezTo>
                    <a:pt x="62" y="17"/>
                    <a:pt x="59" y="23"/>
                    <a:pt x="52" y="25"/>
                  </a:cubicBezTo>
                  <a:cubicBezTo>
                    <a:pt x="51" y="25"/>
                    <a:pt x="51" y="26"/>
                    <a:pt x="51" y="27"/>
                  </a:cubicBezTo>
                  <a:cubicBezTo>
                    <a:pt x="51" y="30"/>
                    <a:pt x="51" y="34"/>
                    <a:pt x="51" y="37"/>
                  </a:cubicBezTo>
                  <a:cubicBezTo>
                    <a:pt x="54" y="38"/>
                    <a:pt x="57" y="39"/>
                    <a:pt x="59" y="41"/>
                  </a:cubicBezTo>
                  <a:cubicBezTo>
                    <a:pt x="63" y="39"/>
                    <a:pt x="67" y="36"/>
                    <a:pt x="71" y="33"/>
                  </a:cubicBezTo>
                  <a:cubicBezTo>
                    <a:pt x="74" y="31"/>
                    <a:pt x="76" y="29"/>
                    <a:pt x="79" y="27"/>
                  </a:cubicBezTo>
                  <a:cubicBezTo>
                    <a:pt x="79" y="27"/>
                    <a:pt x="80" y="26"/>
                    <a:pt x="80" y="26"/>
                  </a:cubicBezTo>
                  <a:cubicBezTo>
                    <a:pt x="80" y="22"/>
                    <a:pt x="82" y="19"/>
                    <a:pt x="85" y="18"/>
                  </a:cubicBezTo>
                  <a:cubicBezTo>
                    <a:pt x="88" y="17"/>
                    <a:pt x="92" y="19"/>
                    <a:pt x="93" y="22"/>
                  </a:cubicBezTo>
                  <a:cubicBezTo>
                    <a:pt x="95" y="25"/>
                    <a:pt x="94" y="28"/>
                    <a:pt x="91" y="30"/>
                  </a:cubicBezTo>
                  <a:cubicBezTo>
                    <a:pt x="88" y="32"/>
                    <a:pt x="85" y="32"/>
                    <a:pt x="82" y="30"/>
                  </a:cubicBezTo>
                  <a:cubicBezTo>
                    <a:pt x="82" y="30"/>
                    <a:pt x="81" y="29"/>
                    <a:pt x="81" y="29"/>
                  </a:cubicBezTo>
                  <a:cubicBezTo>
                    <a:pt x="74" y="34"/>
                    <a:pt x="68" y="39"/>
                    <a:pt x="61" y="43"/>
                  </a:cubicBezTo>
                  <a:cubicBezTo>
                    <a:pt x="63" y="46"/>
                    <a:pt x="63" y="49"/>
                    <a:pt x="63" y="52"/>
                  </a:cubicBezTo>
                  <a:cubicBezTo>
                    <a:pt x="63" y="53"/>
                    <a:pt x="63" y="53"/>
                    <a:pt x="62" y="54"/>
                  </a:cubicBezTo>
                  <a:cubicBezTo>
                    <a:pt x="61" y="55"/>
                    <a:pt x="62" y="57"/>
                    <a:pt x="63" y="58"/>
                  </a:cubicBezTo>
                  <a:cubicBezTo>
                    <a:pt x="67" y="62"/>
                    <a:pt x="70" y="66"/>
                    <a:pt x="74" y="70"/>
                  </a:cubicBezTo>
                  <a:cubicBezTo>
                    <a:pt x="75" y="71"/>
                    <a:pt x="75" y="71"/>
                    <a:pt x="76" y="71"/>
                  </a:cubicBezTo>
                  <a:cubicBezTo>
                    <a:pt x="85" y="66"/>
                    <a:pt x="96" y="73"/>
                    <a:pt x="95" y="83"/>
                  </a:cubicBezTo>
                  <a:cubicBezTo>
                    <a:pt x="95" y="88"/>
                    <a:pt x="91" y="92"/>
                    <a:pt x="86" y="94"/>
                  </a:cubicBezTo>
                  <a:cubicBezTo>
                    <a:pt x="81" y="96"/>
                    <a:pt x="76" y="94"/>
                    <a:pt x="72" y="90"/>
                  </a:cubicBezTo>
                  <a:cubicBezTo>
                    <a:pt x="69" y="86"/>
                    <a:pt x="68" y="81"/>
                    <a:pt x="70" y="76"/>
                  </a:cubicBezTo>
                  <a:cubicBezTo>
                    <a:pt x="71" y="76"/>
                    <a:pt x="71" y="75"/>
                    <a:pt x="71" y="75"/>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spTree>
    <p:extLst>
      <p:ext uri="{BB962C8B-B14F-4D97-AF65-F5344CB8AC3E}">
        <p14:creationId xmlns:p14="http://schemas.microsoft.com/office/powerpoint/2010/main" val="3971934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32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968336022"/>
              </p:ext>
            </p:extLst>
          </p:nvPr>
        </p:nvGraphicFramePr>
        <p:xfrm>
          <a:off x="1587" y="1590"/>
          <a:ext cx="1586" cy="1587"/>
        </p:xfrm>
        <a:graphic>
          <a:graphicData uri="http://schemas.openxmlformats.org/presentationml/2006/ole">
            <mc:AlternateContent xmlns:mc="http://schemas.openxmlformats.org/markup-compatibility/2006">
              <mc:Choice xmlns:v="urn:schemas-microsoft-com:vml" Requires="v">
                <p:oleObj spid="_x0000_s2050" name="think-cell Slide" r:id="rId4" imgW="475" imgH="476" progId="TCLayout.ActiveDocument.1">
                  <p:embed/>
                </p:oleObj>
              </mc:Choice>
              <mc:Fallback>
                <p:oleObj name="think-cell Slide" r:id="rId4" imgW="475" imgH="476" progId="TCLayout.ActiveDocument.1">
                  <p:embed/>
                  <p:pic>
                    <p:nvPicPr>
                      <p:cNvPr id="2" name="Object 1" hidden="1"/>
                      <p:cNvPicPr/>
                      <p:nvPr/>
                    </p:nvPicPr>
                    <p:blipFill>
                      <a:blip r:embed="rId5"/>
                      <a:stretch>
                        <a:fillRect/>
                      </a:stretch>
                    </p:blipFill>
                    <p:spPr>
                      <a:xfrm>
                        <a:off x="1587" y="1590"/>
                        <a:ext cx="1586" cy="1587"/>
                      </a:xfrm>
                      <a:prstGeom prst="rect">
                        <a:avLst/>
                      </a:prstGeom>
                    </p:spPr>
                  </p:pic>
                </p:oleObj>
              </mc:Fallback>
            </mc:AlternateContent>
          </a:graphicData>
        </a:graphic>
      </p:graphicFrame>
      <p:sp>
        <p:nvSpPr>
          <p:cNvPr id="3" name="Title 2"/>
          <p:cNvSpPr>
            <a:spLocks noGrp="1"/>
          </p:cNvSpPr>
          <p:nvPr>
            <p:ph type="title"/>
          </p:nvPr>
        </p:nvSpPr>
        <p:spPr>
          <a:xfrm>
            <a:off x="344883" y="332154"/>
            <a:ext cx="11505936" cy="776319"/>
          </a:xfrm>
        </p:spPr>
        <p:txBody>
          <a:bodyPr/>
          <a:lstStyle/>
          <a:p>
            <a:r>
              <a:rPr lang="en-US" dirty="0"/>
              <a:t>Click to edit Master title style</a:t>
            </a:r>
          </a:p>
        </p:txBody>
      </p:sp>
    </p:spTree>
    <p:extLst>
      <p:ext uri="{BB962C8B-B14F-4D97-AF65-F5344CB8AC3E}">
        <p14:creationId xmlns:p14="http://schemas.microsoft.com/office/powerpoint/2010/main" val="20656012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24578" name="think-cell Slide" r:id="rId4" imgW="353" imgH="353" progId="TCLayout.ActiveDocument.1">
                  <p:embed/>
                </p:oleObj>
              </mc:Choice>
              <mc:Fallback>
                <p:oleObj name="think-cell Slide" r:id="rId4" imgW="353" imgH="353" progId="TCLayout.ActiveDocument.1">
                  <p:embed/>
                  <p:pic>
                    <p:nvPicPr>
                      <p:cNvPr id="8" name="Objekt 7"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4" name="Title 3"/>
          <p:cNvSpPr>
            <a:spLocks noGrp="1"/>
          </p:cNvSpPr>
          <p:nvPr>
            <p:ph type="title"/>
          </p:nvPr>
        </p:nvSpPr>
        <p:spPr>
          <a:xfrm>
            <a:off x="344883" y="332153"/>
            <a:ext cx="11505937" cy="776319"/>
          </a:xfrm>
        </p:spPr>
        <p:txBody>
          <a:bodyPr/>
          <a:lstStyle>
            <a:lvl1pPr>
              <a:defRPr/>
            </a:lvl1pPr>
          </a:lstStyle>
          <a:p>
            <a:r>
              <a:rPr lang="en-US" dirty="0"/>
              <a:t>Click to edit Master title style</a:t>
            </a:r>
          </a:p>
        </p:txBody>
      </p:sp>
      <p:sp>
        <p:nvSpPr>
          <p:cNvPr id="3" name="Textplatzhalter 2"/>
          <p:cNvSpPr>
            <a:spLocks noGrp="1"/>
          </p:cNvSpPr>
          <p:nvPr>
            <p:ph type="body" sz="quarter" idx="14" hasCustomPrompt="1"/>
          </p:nvPr>
        </p:nvSpPr>
        <p:spPr>
          <a:xfrm>
            <a:off x="344353" y="1108472"/>
            <a:ext cx="11506466" cy="655650"/>
          </a:xfrm>
          <a:prstGeom prst="rect">
            <a:avLst/>
          </a:prstGeom>
        </p:spPr>
        <p:txBody>
          <a:bodyPr anchor="ctr" anchorCtr="0"/>
          <a:lstStyle>
            <a:lvl1pPr marL="0" indent="0" algn="l" defTabSz="1733940" rtl="0" eaLnBrk="1" latinLnBrk="0" hangingPunct="1">
              <a:lnSpc>
                <a:spcPct val="90000"/>
              </a:lnSpc>
              <a:spcBef>
                <a:spcPts val="800"/>
              </a:spcBef>
              <a:buFont typeface="Arial" charset="0"/>
              <a:buNone/>
              <a:defRPr lang="en-US" sz="1799" b="1" i="0" kern="1200" cap="none" baseline="0" dirty="0">
                <a:solidFill>
                  <a:srgbClr val="6C6C6C"/>
                </a:solidFill>
                <a:latin typeface="+mn-lt"/>
                <a:ea typeface="Arial Black" charset="0"/>
                <a:cs typeface="Arial Black" charset="0"/>
              </a:defRPr>
            </a:lvl1pPr>
          </a:lstStyle>
          <a:p>
            <a:pPr lvl="0"/>
            <a:r>
              <a:rPr lang="en-US" dirty="0"/>
              <a:t>SUBHEADLINE</a:t>
            </a:r>
          </a:p>
        </p:txBody>
      </p:sp>
    </p:spTree>
    <p:extLst>
      <p:ext uri="{BB962C8B-B14F-4D97-AF65-F5344CB8AC3E}">
        <p14:creationId xmlns:p14="http://schemas.microsoft.com/office/powerpoint/2010/main" val="340621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062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3_1a_Cov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25602" name="think-cell Slide" r:id="rId4" imgW="459" imgH="458" progId="TCLayout.ActiveDocument.1">
                  <p:embed/>
                </p:oleObj>
              </mc:Choice>
              <mc:Fallback>
                <p:oleObj name="think-cell Slide" r:id="rId4" imgW="459" imgH="458"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3" name="Title 2"/>
          <p:cNvSpPr>
            <a:spLocks noGrp="1"/>
          </p:cNvSpPr>
          <p:nvPr>
            <p:ph type="title"/>
          </p:nvPr>
        </p:nvSpPr>
        <p:spPr>
          <a:xfrm>
            <a:off x="837873" y="365210"/>
            <a:ext cx="10511493" cy="1325870"/>
          </a:xfrm>
          <a:prstGeom prst="rect">
            <a:avLst/>
          </a:prstGeom>
        </p:spPr>
        <p:txBody>
          <a:bodyPr/>
          <a:lstStyle>
            <a:lvl1pPr>
              <a:defRPr>
                <a:solidFill>
                  <a:schemeClr val="bg1"/>
                </a:solidFill>
                <a:latin typeface="Arial Black" panose="020B0A04020102020204" pitchFamily="34" charset="0"/>
              </a:defRPr>
            </a:lvl1pPr>
          </a:lstStyle>
          <a:p>
            <a:r>
              <a:rPr lang="en-US"/>
              <a:t>Click to edit Master title style</a:t>
            </a:r>
          </a:p>
        </p:txBody>
      </p:sp>
      <p:sp>
        <p:nvSpPr>
          <p:cNvPr id="9" name="Rectangle 3"/>
          <p:cNvSpPr txBox="1">
            <a:spLocks/>
          </p:cNvSpPr>
          <p:nvPr userDrawn="1"/>
        </p:nvSpPr>
        <p:spPr bwMode="auto">
          <a:xfrm>
            <a:off x="7789719" y="6629899"/>
            <a:ext cx="4255521" cy="135453"/>
          </a:xfrm>
          <a:prstGeom prst="rect">
            <a:avLst/>
          </a:prstGeom>
          <a:noFill/>
          <a:ln>
            <a:noFill/>
          </a:ln>
          <a:effectLst/>
        </p:spPr>
        <p:txBody>
          <a:bodyPr vert="horz" wrap="square" lIns="0" tIns="0" rIns="0" bIns="0" numCol="1" anchor="ctr" anchorCtr="0" compatLnSpc="1">
            <a:prstTxWarp prst="textNoShape">
              <a:avLst/>
            </a:prstTxWarp>
            <a:spAutoFit/>
          </a:bodyPr>
          <a:lstStyle>
            <a:defPPr>
              <a:defRPr lang="en-US"/>
            </a:defPPr>
            <a:lvl1pPr marL="19039" algn="r" defTabSz="412585" rtl="0" eaLnBrk="1" fontAlgn="base" hangingPunct="0">
              <a:lnSpc>
                <a:spcPct val="110000"/>
              </a:lnSpc>
              <a:spcBef>
                <a:spcPct val="0"/>
              </a:spcBef>
              <a:spcAft>
                <a:spcPct val="0"/>
              </a:spcAft>
              <a:tabLst>
                <a:tab pos="145962" algn="l"/>
                <a:tab pos="152309" algn="l"/>
              </a:tabLst>
              <a:defRPr sz="700" kern="1200">
                <a:solidFill>
                  <a:schemeClr val="bg1"/>
                </a:solidFill>
                <a:latin typeface="Arial" charset="0"/>
                <a:ea typeface="Arial" charset="0"/>
                <a:cs typeface="Arial" charset="0"/>
                <a:sym typeface="Helvetica Light" charset="0"/>
              </a:defRPr>
            </a:lvl1pPr>
            <a:lvl2pPr marL="114254" indent="114254" algn="l" defTabSz="412585" rtl="0" eaLnBrk="0" fontAlgn="base" hangingPunct="0">
              <a:spcBef>
                <a:spcPct val="0"/>
              </a:spcBef>
              <a:spcAft>
                <a:spcPct val="0"/>
              </a:spcAft>
              <a:defRPr sz="2499" kern="1200">
                <a:solidFill>
                  <a:srgbClr val="000000"/>
                </a:solidFill>
                <a:latin typeface="Helvetica Light" charset="0"/>
                <a:ea typeface="MS PGothic" panose="020B0600070205080204" pitchFamily="34" charset="-128"/>
                <a:cs typeface="+mn-cs"/>
                <a:sym typeface="Helvetica Light" charset="0"/>
              </a:defRPr>
            </a:lvl2pPr>
            <a:lvl3pPr marL="228509" indent="228509" algn="l" defTabSz="412585" rtl="0" eaLnBrk="0" fontAlgn="base" hangingPunct="0">
              <a:spcBef>
                <a:spcPct val="0"/>
              </a:spcBef>
              <a:spcAft>
                <a:spcPct val="0"/>
              </a:spcAft>
              <a:defRPr sz="2499" kern="1200">
                <a:solidFill>
                  <a:srgbClr val="000000"/>
                </a:solidFill>
                <a:latin typeface="Helvetica Light" charset="0"/>
                <a:ea typeface="MS PGothic" panose="020B0600070205080204" pitchFamily="34" charset="-128"/>
                <a:cs typeface="+mn-cs"/>
                <a:sym typeface="Helvetica Light" charset="0"/>
              </a:defRPr>
            </a:lvl3pPr>
            <a:lvl4pPr marL="342763" indent="342763" algn="l" defTabSz="412585" rtl="0" eaLnBrk="0" fontAlgn="base" hangingPunct="0">
              <a:spcBef>
                <a:spcPct val="0"/>
              </a:spcBef>
              <a:spcAft>
                <a:spcPct val="0"/>
              </a:spcAft>
              <a:defRPr sz="2499" kern="1200">
                <a:solidFill>
                  <a:srgbClr val="000000"/>
                </a:solidFill>
                <a:latin typeface="Helvetica Light" charset="0"/>
                <a:ea typeface="MS PGothic" panose="020B0600070205080204" pitchFamily="34" charset="-128"/>
                <a:cs typeface="+mn-cs"/>
                <a:sym typeface="Helvetica Light" charset="0"/>
              </a:defRPr>
            </a:lvl4pPr>
            <a:lvl5pPr marL="457017" indent="457017" algn="l" defTabSz="412585" rtl="0" eaLnBrk="0" fontAlgn="base" hangingPunct="0">
              <a:spcBef>
                <a:spcPct val="0"/>
              </a:spcBef>
              <a:spcAft>
                <a:spcPct val="0"/>
              </a:spcAft>
              <a:defRPr sz="2499" kern="1200">
                <a:solidFill>
                  <a:srgbClr val="000000"/>
                </a:solidFill>
                <a:latin typeface="Helvetica Light" charset="0"/>
                <a:ea typeface="MS PGothic" panose="020B0600070205080204" pitchFamily="34" charset="-128"/>
                <a:cs typeface="+mn-cs"/>
                <a:sym typeface="Helvetica Light" charset="0"/>
              </a:defRPr>
            </a:lvl5pPr>
            <a:lvl6pPr marL="1142543" algn="l" defTabSz="457017" rtl="0" eaLnBrk="1" latinLnBrk="0" hangingPunct="1">
              <a:defRPr sz="2499" kern="1200">
                <a:solidFill>
                  <a:srgbClr val="000000"/>
                </a:solidFill>
                <a:latin typeface="Helvetica Light" charset="0"/>
                <a:ea typeface="MS PGothic" panose="020B0600070205080204" pitchFamily="34" charset="-128"/>
                <a:cs typeface="+mn-cs"/>
                <a:sym typeface="Helvetica Light" charset="0"/>
              </a:defRPr>
            </a:lvl6pPr>
            <a:lvl7pPr marL="1371051" algn="l" defTabSz="457017" rtl="0" eaLnBrk="1" latinLnBrk="0" hangingPunct="1">
              <a:defRPr sz="2499" kern="1200">
                <a:solidFill>
                  <a:srgbClr val="000000"/>
                </a:solidFill>
                <a:latin typeface="Helvetica Light" charset="0"/>
                <a:ea typeface="MS PGothic" panose="020B0600070205080204" pitchFamily="34" charset="-128"/>
                <a:cs typeface="+mn-cs"/>
                <a:sym typeface="Helvetica Light" charset="0"/>
              </a:defRPr>
            </a:lvl7pPr>
            <a:lvl8pPr marL="1599560" algn="l" defTabSz="457017" rtl="0" eaLnBrk="1" latinLnBrk="0" hangingPunct="1">
              <a:defRPr sz="2499" kern="1200">
                <a:solidFill>
                  <a:srgbClr val="000000"/>
                </a:solidFill>
                <a:latin typeface="Helvetica Light" charset="0"/>
                <a:ea typeface="MS PGothic" panose="020B0600070205080204" pitchFamily="34" charset="-128"/>
                <a:cs typeface="+mn-cs"/>
                <a:sym typeface="Helvetica Light" charset="0"/>
              </a:defRPr>
            </a:lvl8pPr>
            <a:lvl9pPr marL="1828068" algn="l" defTabSz="457017" rtl="0" eaLnBrk="1" latinLnBrk="0" hangingPunct="1">
              <a:defRPr sz="2499" kern="1200">
                <a:solidFill>
                  <a:srgbClr val="000000"/>
                </a:solidFill>
                <a:latin typeface="Helvetica Light" charset="0"/>
                <a:ea typeface="MS PGothic" panose="020B0600070205080204" pitchFamily="34" charset="-128"/>
                <a:cs typeface="+mn-cs"/>
                <a:sym typeface="Helvetica Light" charset="0"/>
              </a:defRPr>
            </a:lvl9pPr>
          </a:lstStyle>
          <a:p>
            <a:pPr>
              <a:defRPr/>
            </a:pPr>
            <a:r>
              <a:rPr lang="en-AU" sz="800" dirty="0">
                <a:solidFill>
                  <a:srgbClr val="FFFFFF">
                    <a:alpha val="50000"/>
                  </a:srgbClr>
                </a:solidFill>
              </a:rPr>
              <a:t>Copyright © 2017  Accenture. All rights reserved. Accenture Confidential Information    |   </a:t>
            </a:r>
            <a:fld id="{9EC47427-2D4A-460D-B51F-71269D71478B}" type="slidenum">
              <a:rPr lang="en-US" sz="800" smtClean="0">
                <a:solidFill>
                  <a:srgbClr val="FFFFFF">
                    <a:alpha val="50000"/>
                  </a:srgbClr>
                </a:solidFill>
              </a:rPr>
              <a:pPr>
                <a:defRPr/>
              </a:pPr>
              <a:t>‹#›</a:t>
            </a:fld>
            <a:endParaRPr lang="en-US" sz="800" b="1" dirty="0">
              <a:solidFill>
                <a:srgbClr val="FFFFFF">
                  <a:alpha val="50000"/>
                </a:srgbClr>
              </a:solidFill>
              <a:sym typeface="Candara" panose="020E0502030303020204" pitchFamily="34" charset="0"/>
            </a:endParaRPr>
          </a:p>
        </p:txBody>
      </p:sp>
      <p:sp>
        <p:nvSpPr>
          <p:cNvPr id="6" name="Inhaltsplatzhalter 13">
            <a:extLst>
              <a:ext uri="{FF2B5EF4-FFF2-40B4-BE49-F238E27FC236}">
                <a16:creationId xmlns:a16="http://schemas.microsoft.com/office/drawing/2014/main" id="{372465F5-D633-4A8A-BCAA-D8CE066F75F4}"/>
              </a:ext>
            </a:extLst>
          </p:cNvPr>
          <p:cNvSpPr txBox="1">
            <a:spLocks/>
          </p:cNvSpPr>
          <p:nvPr userDrawn="1"/>
        </p:nvSpPr>
        <p:spPr bwMode="auto">
          <a:xfrm>
            <a:off x="11029047" y="6570599"/>
            <a:ext cx="528780" cy="227066"/>
          </a:xfrm>
          <a:prstGeom prst="rect">
            <a:avLst/>
          </a:prstGeom>
        </p:spPr>
        <p:txBody>
          <a:bodyPr lIns="0" tIns="43133"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095542" rtl="0" eaLnBrk="1" fontAlgn="auto" latinLnBrk="0" hangingPunct="1">
              <a:lnSpc>
                <a:spcPct val="100000"/>
              </a:lnSpc>
              <a:spcBef>
                <a:spcPts val="0"/>
              </a:spcBef>
              <a:spcAft>
                <a:spcPts val="0"/>
              </a:spcAft>
              <a:buClrTx/>
              <a:buSzTx/>
              <a:buFontTx/>
              <a:buNone/>
              <a:tabLst/>
              <a:defRPr/>
            </a:pPr>
            <a:fld id="{EB578BD5-E3A8-4354-91BC-79CE4598B8D1}" type="slidenum">
              <a:rPr kumimoji="0" lang="en-US" sz="1003" b="0" i="0" u="none" strike="noStrike" kern="1200" cap="none" spc="0" normalizeH="0" baseline="0" noProof="0" smtClean="0">
                <a:ln>
                  <a:noFill/>
                </a:ln>
                <a:solidFill>
                  <a:prstClr val="black"/>
                </a:solidFill>
                <a:effectLst/>
                <a:uLnTx/>
                <a:uFillTx/>
                <a:latin typeface="+mn-lt"/>
                <a:ea typeface="+mn-ea"/>
                <a:cs typeface="Arial" pitchFamily="34" charset="0"/>
              </a:rPr>
              <a:pPr marL="0" marR="0" lvl="0" indent="0" algn="r" defTabSz="1095542" rtl="0" eaLnBrk="1" fontAlgn="auto" latinLnBrk="0" hangingPunct="1">
                <a:lnSpc>
                  <a:spcPct val="100000"/>
                </a:lnSpc>
                <a:spcBef>
                  <a:spcPts val="0"/>
                </a:spcBef>
                <a:spcAft>
                  <a:spcPts val="0"/>
                </a:spcAft>
                <a:buClrTx/>
                <a:buSzTx/>
                <a:buFontTx/>
                <a:buNone/>
                <a:tabLst/>
                <a:defRPr/>
              </a:pPr>
              <a:t>‹#›</a:t>
            </a:fld>
            <a:endParaRPr kumimoji="0" lang="en-US" sz="1003" b="0" i="0" u="none" strike="noStrike" kern="1200" cap="none" spc="0" normalizeH="0" baseline="0" noProof="0" dirty="0">
              <a:ln>
                <a:noFill/>
              </a:ln>
              <a:solidFill>
                <a:prstClr val="black"/>
              </a:solidFill>
              <a:effectLst/>
              <a:uLnTx/>
              <a:uFillTx/>
              <a:latin typeface="+mn-lt"/>
              <a:ea typeface="+mn-ea"/>
              <a:cs typeface="Arial" pitchFamily="34" charset="0"/>
            </a:endParaRPr>
          </a:p>
        </p:txBody>
      </p:sp>
      <p:sp>
        <p:nvSpPr>
          <p:cNvPr id="7" name="Parallelogram 6">
            <a:extLst>
              <a:ext uri="{FF2B5EF4-FFF2-40B4-BE49-F238E27FC236}">
                <a16:creationId xmlns:a16="http://schemas.microsoft.com/office/drawing/2014/main" id="{20AB1AD1-5D0F-4564-932E-C4B00D6309BC}"/>
              </a:ext>
            </a:extLst>
          </p:cNvPr>
          <p:cNvSpPr/>
          <p:nvPr userDrawn="1"/>
        </p:nvSpPr>
        <p:spPr>
          <a:xfrm>
            <a:off x="0" y="6597474"/>
            <a:ext cx="8088198"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 name="Parallelogram 7">
            <a:extLst>
              <a:ext uri="{FF2B5EF4-FFF2-40B4-BE49-F238E27FC236}">
                <a16:creationId xmlns:a16="http://schemas.microsoft.com/office/drawing/2014/main" id="{2348CE2E-B3D6-4E56-AC3F-70588F9F9C5A}"/>
              </a:ext>
            </a:extLst>
          </p:cNvPr>
          <p:cNvSpPr/>
          <p:nvPr userDrawn="1"/>
        </p:nvSpPr>
        <p:spPr>
          <a:xfrm>
            <a:off x="8071104" y="6597474"/>
            <a:ext cx="4120896"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TextBox 9">
            <a:extLst>
              <a:ext uri="{FF2B5EF4-FFF2-40B4-BE49-F238E27FC236}">
                <a16:creationId xmlns:a16="http://schemas.microsoft.com/office/drawing/2014/main" id="{AA4AEC50-8CF6-465D-81B0-1921BCA1E02D}"/>
              </a:ext>
            </a:extLst>
          </p:cNvPr>
          <p:cNvSpPr txBox="1"/>
          <p:nvPr userDrawn="1"/>
        </p:nvSpPr>
        <p:spPr>
          <a:xfrm>
            <a:off x="407987" y="6613348"/>
            <a:ext cx="4608576" cy="173306"/>
          </a:xfrm>
          <a:prstGeom prst="rect">
            <a:avLst/>
          </a:prstGeom>
          <a:noFill/>
        </p:spPr>
        <p:txBody>
          <a:bodyPr wrap="square" lIns="0" tIns="0" rIns="0" bIns="0" rtlCol="0" anchor="ctr" anchorCtr="0">
            <a:no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700" b="0" cap="none" baseline="0" dirty="0">
                <a:solidFill>
                  <a:schemeClr val="bg1"/>
                </a:solidFill>
                <a:latin typeface="+mj-lt"/>
                <a:cs typeface="Arial" pitchFamily="34" charset="0"/>
              </a:rPr>
              <a:t>Copyright © 2020 Accenture All rights reserved.</a:t>
            </a:r>
          </a:p>
        </p:txBody>
      </p:sp>
      <p:sp>
        <p:nvSpPr>
          <p:cNvPr id="11" name="TextBox 10">
            <a:extLst>
              <a:ext uri="{FF2B5EF4-FFF2-40B4-BE49-F238E27FC236}">
                <a16:creationId xmlns:a16="http://schemas.microsoft.com/office/drawing/2014/main" id="{4DF4A5F4-BB40-419C-B09D-0DF59019157D}"/>
              </a:ext>
            </a:extLst>
          </p:cNvPr>
          <p:cNvSpPr txBox="1"/>
          <p:nvPr userDrawn="1"/>
        </p:nvSpPr>
        <p:spPr>
          <a:xfrm>
            <a:off x="11521663" y="6613348"/>
            <a:ext cx="262350" cy="173306"/>
          </a:xfrm>
          <a:prstGeom prst="rect">
            <a:avLst/>
          </a:prstGeom>
          <a:noFill/>
        </p:spPr>
        <p:txBody>
          <a:bodyPr wrap="square" lIns="0" tIns="0" rIns="0" bIns="0" rtlCol="0" anchor="ctr" anchorCtr="0">
            <a:noAutofit/>
          </a:bodyPr>
          <a:lstStyle/>
          <a:p>
            <a:pPr marL="0" marR="0" indent="0" algn="r" defTabSz="914400" rtl="0" eaLnBrk="1" fontAlgn="base" latinLnBrk="0" hangingPunct="1">
              <a:lnSpc>
                <a:spcPct val="100000"/>
              </a:lnSpc>
              <a:spcBef>
                <a:spcPct val="0"/>
              </a:spcBef>
              <a:spcAft>
                <a:spcPct val="0"/>
              </a:spcAft>
              <a:buClrTx/>
              <a:buSzTx/>
              <a:buFontTx/>
              <a:buNone/>
              <a:tabLst/>
              <a:defRPr/>
            </a:pPr>
            <a:fld id="{C55CEDFA-A6BA-4442-9084-8B31DC7F089C}" type="slidenum">
              <a:rPr lang="en-US" sz="900" smtClean="0">
                <a:solidFill>
                  <a:schemeClr val="bg1"/>
                </a:solidFill>
                <a:latin typeface="+mj-lt"/>
                <a:cs typeface="Arial"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sz="900">
              <a:solidFill>
                <a:schemeClr val="bg1"/>
              </a:solidFill>
              <a:latin typeface="+mj-lt"/>
              <a:cs typeface="Arial" pitchFamily="34" charset="0"/>
            </a:endParaRPr>
          </a:p>
        </p:txBody>
      </p:sp>
      <p:sp>
        <p:nvSpPr>
          <p:cNvPr id="12" name="Parallelogram 11">
            <a:extLst>
              <a:ext uri="{FF2B5EF4-FFF2-40B4-BE49-F238E27FC236}">
                <a16:creationId xmlns:a16="http://schemas.microsoft.com/office/drawing/2014/main" id="{4CEAA8D0-FAD3-4356-BAAC-5CD430DCC5A0}"/>
              </a:ext>
            </a:extLst>
          </p:cNvPr>
          <p:cNvSpPr/>
          <p:nvPr userDrawn="1"/>
        </p:nvSpPr>
        <p:spPr>
          <a:xfrm>
            <a:off x="-1" y="6597474"/>
            <a:ext cx="193040" cy="260526"/>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Parallelogram 12">
            <a:extLst>
              <a:ext uri="{FF2B5EF4-FFF2-40B4-BE49-F238E27FC236}">
                <a16:creationId xmlns:a16="http://schemas.microsoft.com/office/drawing/2014/main" id="{864ED224-FD65-41B1-9AF9-00F50C5BD856}"/>
              </a:ext>
            </a:extLst>
          </p:cNvPr>
          <p:cNvSpPr/>
          <p:nvPr userDrawn="1"/>
        </p:nvSpPr>
        <p:spPr>
          <a:xfrm>
            <a:off x="11784012" y="6610682"/>
            <a:ext cx="407987" cy="247318"/>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41434798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4" name="Text Placeholder 8"/>
          <p:cNvSpPr>
            <a:spLocks noGrp="1"/>
          </p:cNvSpPr>
          <p:nvPr>
            <p:ph type="body" sz="quarter" idx="12"/>
          </p:nvPr>
        </p:nvSpPr>
        <p:spPr>
          <a:xfrm>
            <a:off x="506943" y="1427495"/>
            <a:ext cx="11181822" cy="4669918"/>
          </a:xfrm>
          <a:prstGeom prst="rect">
            <a:avLst/>
          </a:prstGeom>
        </p:spPr>
        <p:txBody>
          <a:bodyPr/>
          <a:lstStyle>
            <a:lvl1pPr marL="0" indent="0">
              <a:buNone/>
              <a:defRPr sz="2666" b="0">
                <a:solidFill>
                  <a:srgbClr val="FFB500"/>
                </a:solidFill>
              </a:defRPr>
            </a:lvl1pPr>
            <a:lvl2pPr>
              <a:defRPr sz="2399"/>
            </a:lvl2pPr>
            <a:lvl3pPr>
              <a:defRPr sz="2132"/>
            </a:lvl3pPr>
            <a:lvl4pPr>
              <a:defRPr sz="1866"/>
            </a:lvl4pPr>
            <a:lvl5pPr>
              <a:defRPr sz="18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506941" y="321808"/>
            <a:ext cx="11181822" cy="839762"/>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4022132579"/>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6_Cover">
    <p:bg>
      <p:bgPr>
        <a:blipFill dpi="0" rotWithShape="1">
          <a:blip r:embed="rId4"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2765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9"/>
                        <a:ext cx="1586" cy="1587"/>
                      </a:xfrm>
                      <a:prstGeom prst="rect">
                        <a:avLst/>
                      </a:prstGeom>
                    </p:spPr>
                  </p:pic>
                </p:oleObj>
              </mc:Fallback>
            </mc:AlternateContent>
          </a:graphicData>
        </a:graphic>
      </p:graphicFrame>
      <p:sp>
        <p:nvSpPr>
          <p:cNvPr id="13" name="Gleichschenkliges Dreieck 1"/>
          <p:cNvSpPr/>
          <p:nvPr userDrawn="1"/>
        </p:nvSpPr>
        <p:spPr>
          <a:xfrm rot="5400000">
            <a:off x="1318420" y="421011"/>
            <a:ext cx="5944366" cy="5725946"/>
          </a:xfrm>
          <a:custGeom>
            <a:avLst/>
            <a:gdLst/>
            <a:ahLst/>
            <a:cxnLst/>
            <a:rect l="l" t="t" r="r" b="b"/>
            <a:pathLst>
              <a:path w="5942990" h="5728183">
                <a:moveTo>
                  <a:pt x="0" y="5728183"/>
                </a:moveTo>
                <a:lnTo>
                  <a:pt x="2319587" y="0"/>
                </a:lnTo>
                <a:lnTo>
                  <a:pt x="3623403" y="0"/>
                </a:lnTo>
                <a:lnTo>
                  <a:pt x="5942990" y="5728183"/>
                </a:lnTo>
                <a:lnTo>
                  <a:pt x="4639593" y="5728183"/>
                </a:lnTo>
                <a:lnTo>
                  <a:pt x="2971047" y="1607735"/>
                </a:lnTo>
                <a:lnTo>
                  <a:pt x="1302500" y="5728183"/>
                </a:lnTo>
                <a:close/>
              </a:path>
            </a:pathLst>
          </a:custGeom>
          <a:gradFill>
            <a:gsLst>
              <a:gs pos="0">
                <a:schemeClr val="bg1">
                  <a:alpha val="55000"/>
                </a:schemeClr>
              </a:gs>
              <a:gs pos="100000">
                <a:schemeClr val="tx2"/>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en-US" sz="1799" dirty="0">
              <a:solidFill>
                <a:srgbClr val="FFFFFF"/>
              </a:solidFill>
            </a:endParaRPr>
          </a:p>
        </p:txBody>
      </p:sp>
      <p:sp>
        <p:nvSpPr>
          <p:cNvPr id="19" name="Ellipse 16"/>
          <p:cNvSpPr/>
          <p:nvPr/>
        </p:nvSpPr>
        <p:spPr>
          <a:xfrm>
            <a:off x="7618315" y="2087165"/>
            <a:ext cx="587738" cy="588104"/>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grpSp>
        <p:nvGrpSpPr>
          <p:cNvPr id="21" name="Gruppieren 51"/>
          <p:cNvGrpSpPr/>
          <p:nvPr/>
        </p:nvGrpSpPr>
        <p:grpSpPr>
          <a:xfrm>
            <a:off x="7764704" y="2254994"/>
            <a:ext cx="294961" cy="252446"/>
            <a:chOff x="7767738" y="2254472"/>
            <a:chExt cx="295076" cy="252388"/>
          </a:xfrm>
          <a:solidFill>
            <a:schemeClr val="bg1">
              <a:lumMod val="50000"/>
            </a:schemeClr>
          </a:solidFill>
        </p:grpSpPr>
        <p:sp>
          <p:nvSpPr>
            <p:cNvPr id="22" name="Freeform 430"/>
            <p:cNvSpPr>
              <a:spLocks/>
            </p:cNvSpPr>
            <p:nvPr/>
          </p:nvSpPr>
          <p:spPr bwMode="auto">
            <a:xfrm>
              <a:off x="7767738" y="2365458"/>
              <a:ext cx="295076" cy="141402"/>
            </a:xfrm>
            <a:custGeom>
              <a:avLst/>
              <a:gdLst>
                <a:gd name="T0" fmla="*/ 234 w 234"/>
                <a:gd name="T1" fmla="*/ 0 h 112"/>
                <a:gd name="T2" fmla="*/ 233 w 234"/>
                <a:gd name="T3" fmla="*/ 1 h 112"/>
                <a:gd name="T4" fmla="*/ 215 w 234"/>
                <a:gd name="T5" fmla="*/ 10 h 112"/>
                <a:gd name="T6" fmla="*/ 152 w 234"/>
                <a:gd name="T7" fmla="*/ 31 h 112"/>
                <a:gd name="T8" fmla="*/ 150 w 234"/>
                <a:gd name="T9" fmla="*/ 34 h 112"/>
                <a:gd name="T10" fmla="*/ 150 w 234"/>
                <a:gd name="T11" fmla="*/ 45 h 112"/>
                <a:gd name="T12" fmla="*/ 144 w 234"/>
                <a:gd name="T13" fmla="*/ 51 h 112"/>
                <a:gd name="T14" fmla="*/ 94 w 234"/>
                <a:gd name="T15" fmla="*/ 51 h 112"/>
                <a:gd name="T16" fmla="*/ 87 w 234"/>
                <a:gd name="T17" fmla="*/ 45 h 112"/>
                <a:gd name="T18" fmla="*/ 87 w 234"/>
                <a:gd name="T19" fmla="*/ 34 h 112"/>
                <a:gd name="T20" fmla="*/ 85 w 234"/>
                <a:gd name="T21" fmla="*/ 32 h 112"/>
                <a:gd name="T22" fmla="*/ 79 w 234"/>
                <a:gd name="T23" fmla="*/ 30 h 112"/>
                <a:gd name="T24" fmla="*/ 1 w 234"/>
                <a:gd name="T25" fmla="*/ 0 h 112"/>
                <a:gd name="T26" fmla="*/ 0 w 234"/>
                <a:gd name="T27" fmla="*/ 0 h 112"/>
                <a:gd name="T28" fmla="*/ 0 w 234"/>
                <a:gd name="T29" fmla="*/ 2 h 112"/>
                <a:gd name="T30" fmla="*/ 0 w 234"/>
                <a:gd name="T31" fmla="*/ 96 h 112"/>
                <a:gd name="T32" fmla="*/ 16 w 234"/>
                <a:gd name="T33" fmla="*/ 112 h 112"/>
                <a:gd name="T34" fmla="*/ 218 w 234"/>
                <a:gd name="T35" fmla="*/ 112 h 112"/>
                <a:gd name="T36" fmla="*/ 234 w 234"/>
                <a:gd name="T37" fmla="*/ 96 h 112"/>
                <a:gd name="T38" fmla="*/ 234 w 234"/>
                <a:gd name="T39" fmla="*/ 3 h 112"/>
                <a:gd name="T40" fmla="*/ 234 w 234"/>
                <a:gd name="T41"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4" h="112">
                  <a:moveTo>
                    <a:pt x="234" y="0"/>
                  </a:moveTo>
                  <a:cubicBezTo>
                    <a:pt x="234" y="0"/>
                    <a:pt x="233" y="0"/>
                    <a:pt x="233" y="1"/>
                  </a:cubicBezTo>
                  <a:cubicBezTo>
                    <a:pt x="227" y="4"/>
                    <a:pt x="221" y="7"/>
                    <a:pt x="215" y="10"/>
                  </a:cubicBezTo>
                  <a:cubicBezTo>
                    <a:pt x="194" y="19"/>
                    <a:pt x="174" y="26"/>
                    <a:pt x="152" y="31"/>
                  </a:cubicBezTo>
                  <a:cubicBezTo>
                    <a:pt x="151" y="32"/>
                    <a:pt x="150" y="32"/>
                    <a:pt x="150" y="34"/>
                  </a:cubicBezTo>
                  <a:cubicBezTo>
                    <a:pt x="150" y="38"/>
                    <a:pt x="150" y="41"/>
                    <a:pt x="150" y="45"/>
                  </a:cubicBezTo>
                  <a:cubicBezTo>
                    <a:pt x="150" y="49"/>
                    <a:pt x="148" y="51"/>
                    <a:pt x="144" y="51"/>
                  </a:cubicBezTo>
                  <a:cubicBezTo>
                    <a:pt x="127" y="51"/>
                    <a:pt x="110" y="51"/>
                    <a:pt x="94" y="51"/>
                  </a:cubicBezTo>
                  <a:cubicBezTo>
                    <a:pt x="89" y="51"/>
                    <a:pt x="87" y="49"/>
                    <a:pt x="87" y="45"/>
                  </a:cubicBezTo>
                  <a:cubicBezTo>
                    <a:pt x="87" y="41"/>
                    <a:pt x="87" y="38"/>
                    <a:pt x="87" y="34"/>
                  </a:cubicBezTo>
                  <a:cubicBezTo>
                    <a:pt x="87" y="32"/>
                    <a:pt x="86" y="32"/>
                    <a:pt x="85" y="32"/>
                  </a:cubicBezTo>
                  <a:cubicBezTo>
                    <a:pt x="83" y="31"/>
                    <a:pt x="81" y="31"/>
                    <a:pt x="79" y="30"/>
                  </a:cubicBezTo>
                  <a:cubicBezTo>
                    <a:pt x="52" y="23"/>
                    <a:pt x="26" y="14"/>
                    <a:pt x="1" y="0"/>
                  </a:cubicBezTo>
                  <a:cubicBezTo>
                    <a:pt x="1" y="0"/>
                    <a:pt x="1" y="0"/>
                    <a:pt x="0" y="0"/>
                  </a:cubicBezTo>
                  <a:cubicBezTo>
                    <a:pt x="0" y="1"/>
                    <a:pt x="0" y="2"/>
                    <a:pt x="0" y="2"/>
                  </a:cubicBezTo>
                  <a:cubicBezTo>
                    <a:pt x="0" y="34"/>
                    <a:pt x="0" y="65"/>
                    <a:pt x="0" y="96"/>
                  </a:cubicBezTo>
                  <a:cubicBezTo>
                    <a:pt x="0" y="106"/>
                    <a:pt x="6" y="112"/>
                    <a:pt x="16" y="112"/>
                  </a:cubicBezTo>
                  <a:cubicBezTo>
                    <a:pt x="83" y="112"/>
                    <a:pt x="151" y="112"/>
                    <a:pt x="218" y="112"/>
                  </a:cubicBezTo>
                  <a:cubicBezTo>
                    <a:pt x="228" y="112"/>
                    <a:pt x="234" y="106"/>
                    <a:pt x="234" y="96"/>
                  </a:cubicBezTo>
                  <a:cubicBezTo>
                    <a:pt x="234" y="65"/>
                    <a:pt x="234" y="34"/>
                    <a:pt x="234" y="3"/>
                  </a:cubicBezTo>
                  <a:cubicBezTo>
                    <a:pt x="234" y="2"/>
                    <a:pt x="234" y="1"/>
                    <a:pt x="234" y="0"/>
                  </a:cubicBezTo>
                  <a:close/>
                </a:path>
              </a:pathLst>
            </a:cu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23" name="Freeform 431"/>
            <p:cNvSpPr>
              <a:spLocks noEditPoints="1"/>
            </p:cNvSpPr>
            <p:nvPr/>
          </p:nvSpPr>
          <p:spPr bwMode="auto">
            <a:xfrm>
              <a:off x="7767738" y="2254472"/>
              <a:ext cx="295076" cy="141401"/>
            </a:xfrm>
            <a:custGeom>
              <a:avLst/>
              <a:gdLst>
                <a:gd name="T0" fmla="*/ 2 w 234"/>
                <a:gd name="T1" fmla="*/ 78 h 112"/>
                <a:gd name="T2" fmla="*/ 12 w 234"/>
                <a:gd name="T3" fmla="*/ 84 h 112"/>
                <a:gd name="T4" fmla="*/ 68 w 234"/>
                <a:gd name="T5" fmla="*/ 106 h 112"/>
                <a:gd name="T6" fmla="*/ 87 w 234"/>
                <a:gd name="T7" fmla="*/ 112 h 112"/>
                <a:gd name="T8" fmla="*/ 87 w 234"/>
                <a:gd name="T9" fmla="*/ 100 h 112"/>
                <a:gd name="T10" fmla="*/ 94 w 234"/>
                <a:gd name="T11" fmla="*/ 93 h 112"/>
                <a:gd name="T12" fmla="*/ 143 w 234"/>
                <a:gd name="T13" fmla="*/ 93 h 112"/>
                <a:gd name="T14" fmla="*/ 150 w 234"/>
                <a:gd name="T15" fmla="*/ 101 h 112"/>
                <a:gd name="T16" fmla="*/ 150 w 234"/>
                <a:gd name="T17" fmla="*/ 111 h 112"/>
                <a:gd name="T18" fmla="*/ 153 w 234"/>
                <a:gd name="T19" fmla="*/ 111 h 112"/>
                <a:gd name="T20" fmla="*/ 192 w 234"/>
                <a:gd name="T21" fmla="*/ 98 h 112"/>
                <a:gd name="T22" fmla="*/ 233 w 234"/>
                <a:gd name="T23" fmla="*/ 78 h 112"/>
                <a:gd name="T24" fmla="*/ 234 w 234"/>
                <a:gd name="T25" fmla="*/ 75 h 112"/>
                <a:gd name="T26" fmla="*/ 234 w 234"/>
                <a:gd name="T27" fmla="*/ 48 h 112"/>
                <a:gd name="T28" fmla="*/ 219 w 234"/>
                <a:gd name="T29" fmla="*/ 32 h 112"/>
                <a:gd name="T30" fmla="*/ 177 w 234"/>
                <a:gd name="T31" fmla="*/ 32 h 112"/>
                <a:gd name="T32" fmla="*/ 173 w 234"/>
                <a:gd name="T33" fmla="*/ 32 h 112"/>
                <a:gd name="T34" fmla="*/ 173 w 234"/>
                <a:gd name="T35" fmla="*/ 18 h 112"/>
                <a:gd name="T36" fmla="*/ 156 w 234"/>
                <a:gd name="T37" fmla="*/ 0 h 112"/>
                <a:gd name="T38" fmla="*/ 80 w 234"/>
                <a:gd name="T39" fmla="*/ 0 h 112"/>
                <a:gd name="T40" fmla="*/ 62 w 234"/>
                <a:gd name="T41" fmla="*/ 18 h 112"/>
                <a:gd name="T42" fmla="*/ 62 w 234"/>
                <a:gd name="T43" fmla="*/ 32 h 112"/>
                <a:gd name="T44" fmla="*/ 59 w 234"/>
                <a:gd name="T45" fmla="*/ 32 h 112"/>
                <a:gd name="T46" fmla="*/ 16 w 234"/>
                <a:gd name="T47" fmla="*/ 32 h 112"/>
                <a:gd name="T48" fmla="*/ 0 w 234"/>
                <a:gd name="T49" fmla="*/ 48 h 112"/>
                <a:gd name="T50" fmla="*/ 0 w 234"/>
                <a:gd name="T51" fmla="*/ 75 h 112"/>
                <a:gd name="T52" fmla="*/ 2 w 234"/>
                <a:gd name="T53" fmla="*/ 78 h 112"/>
                <a:gd name="T54" fmla="*/ 74 w 234"/>
                <a:gd name="T55" fmla="*/ 18 h 112"/>
                <a:gd name="T56" fmla="*/ 79 w 234"/>
                <a:gd name="T57" fmla="*/ 12 h 112"/>
                <a:gd name="T58" fmla="*/ 116 w 234"/>
                <a:gd name="T59" fmla="*/ 12 h 112"/>
                <a:gd name="T60" fmla="*/ 156 w 234"/>
                <a:gd name="T61" fmla="*/ 12 h 112"/>
                <a:gd name="T62" fmla="*/ 162 w 234"/>
                <a:gd name="T63" fmla="*/ 18 h 112"/>
                <a:gd name="T64" fmla="*/ 162 w 234"/>
                <a:gd name="T65" fmla="*/ 32 h 112"/>
                <a:gd name="T66" fmla="*/ 74 w 234"/>
                <a:gd name="T67" fmla="*/ 32 h 112"/>
                <a:gd name="T68" fmla="*/ 74 w 234"/>
                <a:gd name="T69" fmla="*/ 22 h 112"/>
                <a:gd name="T70" fmla="*/ 74 w 234"/>
                <a:gd name="T71" fmla="*/ 1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4" h="112">
                  <a:moveTo>
                    <a:pt x="2" y="78"/>
                  </a:moveTo>
                  <a:cubicBezTo>
                    <a:pt x="5" y="80"/>
                    <a:pt x="8" y="82"/>
                    <a:pt x="12" y="84"/>
                  </a:cubicBezTo>
                  <a:cubicBezTo>
                    <a:pt x="30" y="93"/>
                    <a:pt x="49" y="100"/>
                    <a:pt x="68" y="106"/>
                  </a:cubicBezTo>
                  <a:cubicBezTo>
                    <a:pt x="74" y="108"/>
                    <a:pt x="80" y="110"/>
                    <a:pt x="87" y="112"/>
                  </a:cubicBezTo>
                  <a:cubicBezTo>
                    <a:pt x="87" y="108"/>
                    <a:pt x="87" y="104"/>
                    <a:pt x="87" y="100"/>
                  </a:cubicBezTo>
                  <a:cubicBezTo>
                    <a:pt x="87" y="95"/>
                    <a:pt x="89" y="93"/>
                    <a:pt x="94" y="93"/>
                  </a:cubicBezTo>
                  <a:cubicBezTo>
                    <a:pt x="110" y="93"/>
                    <a:pt x="127" y="93"/>
                    <a:pt x="143" y="93"/>
                  </a:cubicBezTo>
                  <a:cubicBezTo>
                    <a:pt x="148" y="93"/>
                    <a:pt x="150" y="95"/>
                    <a:pt x="150" y="101"/>
                  </a:cubicBezTo>
                  <a:cubicBezTo>
                    <a:pt x="150" y="104"/>
                    <a:pt x="150" y="107"/>
                    <a:pt x="150" y="111"/>
                  </a:cubicBezTo>
                  <a:cubicBezTo>
                    <a:pt x="151" y="111"/>
                    <a:pt x="152" y="111"/>
                    <a:pt x="153" y="111"/>
                  </a:cubicBezTo>
                  <a:cubicBezTo>
                    <a:pt x="166" y="106"/>
                    <a:pt x="179" y="102"/>
                    <a:pt x="192" y="98"/>
                  </a:cubicBezTo>
                  <a:cubicBezTo>
                    <a:pt x="206" y="92"/>
                    <a:pt x="220" y="86"/>
                    <a:pt x="233" y="78"/>
                  </a:cubicBezTo>
                  <a:cubicBezTo>
                    <a:pt x="234" y="78"/>
                    <a:pt x="234" y="77"/>
                    <a:pt x="234" y="75"/>
                  </a:cubicBezTo>
                  <a:cubicBezTo>
                    <a:pt x="234" y="66"/>
                    <a:pt x="234" y="57"/>
                    <a:pt x="234" y="48"/>
                  </a:cubicBezTo>
                  <a:cubicBezTo>
                    <a:pt x="234" y="39"/>
                    <a:pt x="228" y="32"/>
                    <a:pt x="219" y="32"/>
                  </a:cubicBezTo>
                  <a:cubicBezTo>
                    <a:pt x="205" y="32"/>
                    <a:pt x="191" y="32"/>
                    <a:pt x="177" y="32"/>
                  </a:cubicBezTo>
                  <a:cubicBezTo>
                    <a:pt x="176" y="32"/>
                    <a:pt x="175" y="32"/>
                    <a:pt x="173" y="32"/>
                  </a:cubicBezTo>
                  <a:cubicBezTo>
                    <a:pt x="173" y="27"/>
                    <a:pt x="173" y="23"/>
                    <a:pt x="173" y="18"/>
                  </a:cubicBezTo>
                  <a:cubicBezTo>
                    <a:pt x="173" y="7"/>
                    <a:pt x="167" y="0"/>
                    <a:pt x="156" y="0"/>
                  </a:cubicBezTo>
                  <a:cubicBezTo>
                    <a:pt x="130" y="0"/>
                    <a:pt x="105" y="0"/>
                    <a:pt x="80" y="0"/>
                  </a:cubicBezTo>
                  <a:cubicBezTo>
                    <a:pt x="69" y="0"/>
                    <a:pt x="62" y="7"/>
                    <a:pt x="62" y="18"/>
                  </a:cubicBezTo>
                  <a:cubicBezTo>
                    <a:pt x="62" y="23"/>
                    <a:pt x="62" y="28"/>
                    <a:pt x="62" y="32"/>
                  </a:cubicBezTo>
                  <a:cubicBezTo>
                    <a:pt x="61" y="32"/>
                    <a:pt x="60" y="32"/>
                    <a:pt x="59" y="32"/>
                  </a:cubicBezTo>
                  <a:cubicBezTo>
                    <a:pt x="44" y="32"/>
                    <a:pt x="30" y="32"/>
                    <a:pt x="16" y="32"/>
                  </a:cubicBezTo>
                  <a:cubicBezTo>
                    <a:pt x="6" y="32"/>
                    <a:pt x="0" y="39"/>
                    <a:pt x="0" y="48"/>
                  </a:cubicBezTo>
                  <a:cubicBezTo>
                    <a:pt x="0" y="57"/>
                    <a:pt x="0" y="66"/>
                    <a:pt x="0" y="75"/>
                  </a:cubicBezTo>
                  <a:cubicBezTo>
                    <a:pt x="0" y="77"/>
                    <a:pt x="0" y="77"/>
                    <a:pt x="2" y="78"/>
                  </a:cubicBezTo>
                  <a:close/>
                  <a:moveTo>
                    <a:pt x="74" y="18"/>
                  </a:moveTo>
                  <a:cubicBezTo>
                    <a:pt x="74" y="14"/>
                    <a:pt x="75" y="12"/>
                    <a:pt x="79" y="12"/>
                  </a:cubicBezTo>
                  <a:cubicBezTo>
                    <a:pt x="91" y="12"/>
                    <a:pt x="104" y="12"/>
                    <a:pt x="116" y="12"/>
                  </a:cubicBezTo>
                  <a:cubicBezTo>
                    <a:pt x="129" y="12"/>
                    <a:pt x="143" y="12"/>
                    <a:pt x="156" y="12"/>
                  </a:cubicBezTo>
                  <a:cubicBezTo>
                    <a:pt x="160" y="12"/>
                    <a:pt x="162" y="14"/>
                    <a:pt x="162" y="18"/>
                  </a:cubicBezTo>
                  <a:cubicBezTo>
                    <a:pt x="162" y="23"/>
                    <a:pt x="162" y="27"/>
                    <a:pt x="162" y="32"/>
                  </a:cubicBezTo>
                  <a:cubicBezTo>
                    <a:pt x="132" y="32"/>
                    <a:pt x="103" y="32"/>
                    <a:pt x="74" y="32"/>
                  </a:cubicBezTo>
                  <a:cubicBezTo>
                    <a:pt x="74" y="29"/>
                    <a:pt x="74" y="26"/>
                    <a:pt x="74" y="22"/>
                  </a:cubicBezTo>
                  <a:cubicBezTo>
                    <a:pt x="74" y="21"/>
                    <a:pt x="74" y="19"/>
                    <a:pt x="74" y="18"/>
                  </a:cubicBezTo>
                  <a:close/>
                </a:path>
              </a:pathLst>
            </a:cu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24" name="Freeform 432"/>
            <p:cNvSpPr>
              <a:spLocks/>
            </p:cNvSpPr>
            <p:nvPr/>
          </p:nvSpPr>
          <p:spPr bwMode="auto">
            <a:xfrm>
              <a:off x="7888863" y="2381999"/>
              <a:ext cx="56561" cy="38952"/>
            </a:xfrm>
            <a:custGeom>
              <a:avLst/>
              <a:gdLst>
                <a:gd name="T0" fmla="*/ 41 w 45"/>
                <a:gd name="T1" fmla="*/ 0 h 31"/>
                <a:gd name="T2" fmla="*/ 5 w 45"/>
                <a:gd name="T3" fmla="*/ 0 h 31"/>
                <a:gd name="T4" fmla="*/ 0 w 45"/>
                <a:gd name="T5" fmla="*/ 5 h 31"/>
                <a:gd name="T6" fmla="*/ 0 w 45"/>
                <a:gd name="T7" fmla="*/ 25 h 31"/>
                <a:gd name="T8" fmla="*/ 6 w 45"/>
                <a:gd name="T9" fmla="*/ 31 h 31"/>
                <a:gd name="T10" fmla="*/ 22 w 45"/>
                <a:gd name="T11" fmla="*/ 31 h 31"/>
                <a:gd name="T12" fmla="*/ 22 w 45"/>
                <a:gd name="T13" fmla="*/ 31 h 31"/>
                <a:gd name="T14" fmla="*/ 40 w 45"/>
                <a:gd name="T15" fmla="*/ 31 h 31"/>
                <a:gd name="T16" fmla="*/ 45 w 45"/>
                <a:gd name="T17" fmla="*/ 26 h 31"/>
                <a:gd name="T18" fmla="*/ 45 w 45"/>
                <a:gd name="T19" fmla="*/ 5 h 31"/>
                <a:gd name="T20" fmla="*/ 41 w 45"/>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31">
                  <a:moveTo>
                    <a:pt x="41" y="0"/>
                  </a:moveTo>
                  <a:cubicBezTo>
                    <a:pt x="29" y="0"/>
                    <a:pt x="17" y="0"/>
                    <a:pt x="5" y="0"/>
                  </a:cubicBezTo>
                  <a:cubicBezTo>
                    <a:pt x="1" y="0"/>
                    <a:pt x="0" y="2"/>
                    <a:pt x="0" y="5"/>
                  </a:cubicBezTo>
                  <a:cubicBezTo>
                    <a:pt x="0" y="12"/>
                    <a:pt x="0" y="18"/>
                    <a:pt x="0" y="25"/>
                  </a:cubicBezTo>
                  <a:cubicBezTo>
                    <a:pt x="0" y="29"/>
                    <a:pt x="1" y="31"/>
                    <a:pt x="6" y="31"/>
                  </a:cubicBezTo>
                  <a:cubicBezTo>
                    <a:pt x="11" y="31"/>
                    <a:pt x="17" y="31"/>
                    <a:pt x="22" y="31"/>
                  </a:cubicBezTo>
                  <a:cubicBezTo>
                    <a:pt x="22" y="31"/>
                    <a:pt x="22" y="31"/>
                    <a:pt x="22" y="31"/>
                  </a:cubicBezTo>
                  <a:cubicBezTo>
                    <a:pt x="28" y="31"/>
                    <a:pt x="34" y="31"/>
                    <a:pt x="40" y="31"/>
                  </a:cubicBezTo>
                  <a:cubicBezTo>
                    <a:pt x="44" y="31"/>
                    <a:pt x="45" y="29"/>
                    <a:pt x="45" y="26"/>
                  </a:cubicBezTo>
                  <a:cubicBezTo>
                    <a:pt x="45" y="19"/>
                    <a:pt x="45" y="12"/>
                    <a:pt x="45" y="5"/>
                  </a:cubicBezTo>
                  <a:cubicBezTo>
                    <a:pt x="45" y="2"/>
                    <a:pt x="44" y="0"/>
                    <a:pt x="41" y="0"/>
                  </a:cubicBezTo>
                  <a:close/>
                </a:path>
              </a:pathLst>
            </a:cu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nvGrpSpPr>
          <p:cNvPr id="25" name="Gruppieren 47"/>
          <p:cNvGrpSpPr/>
          <p:nvPr userDrawn="1"/>
        </p:nvGrpSpPr>
        <p:grpSpPr>
          <a:xfrm>
            <a:off x="3010013" y="3616054"/>
            <a:ext cx="587738" cy="588104"/>
            <a:chOff x="3011189" y="3615217"/>
            <a:chExt cx="587968" cy="587968"/>
          </a:xfrm>
        </p:grpSpPr>
        <p:sp>
          <p:nvSpPr>
            <p:cNvPr id="26" name="Ellipse 21"/>
            <p:cNvSpPr/>
            <p:nvPr/>
          </p:nvSpPr>
          <p:spPr>
            <a:xfrm>
              <a:off x="3011189" y="3615217"/>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sp>
          <p:nvSpPr>
            <p:cNvPr id="27" name="Freeform 423"/>
            <p:cNvSpPr>
              <a:spLocks noEditPoints="1"/>
            </p:cNvSpPr>
            <p:nvPr/>
          </p:nvSpPr>
          <p:spPr bwMode="auto">
            <a:xfrm>
              <a:off x="3171619" y="3753909"/>
              <a:ext cx="267113" cy="310587"/>
            </a:xfrm>
            <a:custGeom>
              <a:avLst/>
              <a:gdLst>
                <a:gd name="T0" fmla="*/ 320 w 416"/>
                <a:gd name="T1" fmla="*/ 148 h 484"/>
                <a:gd name="T2" fmla="*/ 243 w 416"/>
                <a:gd name="T3" fmla="*/ 186 h 484"/>
                <a:gd name="T4" fmla="*/ 186 w 416"/>
                <a:gd name="T5" fmla="*/ 129 h 484"/>
                <a:gd name="T6" fmla="*/ 192 w 416"/>
                <a:gd name="T7" fmla="*/ 96 h 484"/>
                <a:gd name="T8" fmla="*/ 96 w 416"/>
                <a:gd name="T9" fmla="*/ 0 h 484"/>
                <a:gd name="T10" fmla="*/ 0 w 416"/>
                <a:gd name="T11" fmla="*/ 96 h 484"/>
                <a:gd name="T12" fmla="*/ 85 w 416"/>
                <a:gd name="T13" fmla="*/ 191 h 484"/>
                <a:gd name="T14" fmla="*/ 85 w 416"/>
                <a:gd name="T15" fmla="*/ 293 h 484"/>
                <a:gd name="T16" fmla="*/ 0 w 416"/>
                <a:gd name="T17" fmla="*/ 388 h 484"/>
                <a:gd name="T18" fmla="*/ 96 w 416"/>
                <a:gd name="T19" fmla="*/ 484 h 484"/>
                <a:gd name="T20" fmla="*/ 192 w 416"/>
                <a:gd name="T21" fmla="*/ 388 h 484"/>
                <a:gd name="T22" fmla="*/ 181 w 416"/>
                <a:gd name="T23" fmla="*/ 344 h 484"/>
                <a:gd name="T24" fmla="*/ 235 w 416"/>
                <a:gd name="T25" fmla="*/ 290 h 484"/>
                <a:gd name="T26" fmla="*/ 320 w 416"/>
                <a:gd name="T27" fmla="*/ 340 h 484"/>
                <a:gd name="T28" fmla="*/ 416 w 416"/>
                <a:gd name="T29" fmla="*/ 244 h 484"/>
                <a:gd name="T30" fmla="*/ 320 w 416"/>
                <a:gd name="T31" fmla="*/ 148 h 484"/>
                <a:gd name="T32" fmla="*/ 167 w 416"/>
                <a:gd name="T33" fmla="*/ 324 h 484"/>
                <a:gd name="T34" fmla="*/ 109 w 416"/>
                <a:gd name="T35" fmla="*/ 293 h 484"/>
                <a:gd name="T36" fmla="*/ 109 w 416"/>
                <a:gd name="T37" fmla="*/ 191 h 484"/>
                <a:gd name="T38" fmla="*/ 174 w 416"/>
                <a:gd name="T39" fmla="*/ 151 h 484"/>
                <a:gd name="T40" fmla="*/ 231 w 416"/>
                <a:gd name="T41" fmla="*/ 208 h 484"/>
                <a:gd name="T42" fmla="*/ 224 w 416"/>
                <a:gd name="T43" fmla="*/ 244 h 484"/>
                <a:gd name="T44" fmla="*/ 226 w 416"/>
                <a:gd name="T45" fmla="*/ 265 h 484"/>
                <a:gd name="T46" fmla="*/ 167 w 416"/>
                <a:gd name="T47" fmla="*/ 324 h 484"/>
                <a:gd name="T48" fmla="*/ 320 w 416"/>
                <a:gd name="T49" fmla="*/ 300 h 484"/>
                <a:gd name="T50" fmla="*/ 264 w 416"/>
                <a:gd name="T51" fmla="*/ 244 h 484"/>
                <a:gd name="T52" fmla="*/ 320 w 416"/>
                <a:gd name="T53" fmla="*/ 188 h 484"/>
                <a:gd name="T54" fmla="*/ 376 w 416"/>
                <a:gd name="T55" fmla="*/ 244 h 484"/>
                <a:gd name="T56" fmla="*/ 320 w 416"/>
                <a:gd name="T57" fmla="*/ 30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6" h="484">
                  <a:moveTo>
                    <a:pt x="320" y="148"/>
                  </a:moveTo>
                  <a:cubicBezTo>
                    <a:pt x="288" y="148"/>
                    <a:pt x="260" y="163"/>
                    <a:pt x="243" y="186"/>
                  </a:cubicBezTo>
                  <a:cubicBezTo>
                    <a:pt x="186" y="129"/>
                    <a:pt x="186" y="129"/>
                    <a:pt x="186" y="129"/>
                  </a:cubicBezTo>
                  <a:cubicBezTo>
                    <a:pt x="190" y="119"/>
                    <a:pt x="192" y="108"/>
                    <a:pt x="192" y="96"/>
                  </a:cubicBezTo>
                  <a:cubicBezTo>
                    <a:pt x="192" y="43"/>
                    <a:pt x="149" y="0"/>
                    <a:pt x="96" y="0"/>
                  </a:cubicBezTo>
                  <a:cubicBezTo>
                    <a:pt x="43" y="0"/>
                    <a:pt x="0" y="43"/>
                    <a:pt x="0" y="96"/>
                  </a:cubicBezTo>
                  <a:cubicBezTo>
                    <a:pt x="0" y="145"/>
                    <a:pt x="37" y="186"/>
                    <a:pt x="85" y="191"/>
                  </a:cubicBezTo>
                  <a:cubicBezTo>
                    <a:pt x="85" y="293"/>
                    <a:pt x="85" y="293"/>
                    <a:pt x="85" y="293"/>
                  </a:cubicBezTo>
                  <a:cubicBezTo>
                    <a:pt x="37" y="298"/>
                    <a:pt x="0" y="339"/>
                    <a:pt x="0" y="388"/>
                  </a:cubicBezTo>
                  <a:cubicBezTo>
                    <a:pt x="0" y="441"/>
                    <a:pt x="43" y="484"/>
                    <a:pt x="96" y="484"/>
                  </a:cubicBezTo>
                  <a:cubicBezTo>
                    <a:pt x="149" y="484"/>
                    <a:pt x="192" y="441"/>
                    <a:pt x="192" y="388"/>
                  </a:cubicBezTo>
                  <a:cubicBezTo>
                    <a:pt x="192" y="372"/>
                    <a:pt x="188" y="357"/>
                    <a:pt x="181" y="344"/>
                  </a:cubicBezTo>
                  <a:cubicBezTo>
                    <a:pt x="235" y="290"/>
                    <a:pt x="235" y="290"/>
                    <a:pt x="235" y="290"/>
                  </a:cubicBezTo>
                  <a:cubicBezTo>
                    <a:pt x="251" y="320"/>
                    <a:pt x="283" y="340"/>
                    <a:pt x="320" y="340"/>
                  </a:cubicBezTo>
                  <a:cubicBezTo>
                    <a:pt x="373" y="340"/>
                    <a:pt x="416" y="297"/>
                    <a:pt x="416" y="244"/>
                  </a:cubicBezTo>
                  <a:cubicBezTo>
                    <a:pt x="416" y="191"/>
                    <a:pt x="373" y="148"/>
                    <a:pt x="320" y="148"/>
                  </a:cubicBezTo>
                  <a:close/>
                  <a:moveTo>
                    <a:pt x="167" y="324"/>
                  </a:moveTo>
                  <a:cubicBezTo>
                    <a:pt x="152" y="307"/>
                    <a:pt x="132" y="296"/>
                    <a:pt x="109" y="293"/>
                  </a:cubicBezTo>
                  <a:cubicBezTo>
                    <a:pt x="109" y="191"/>
                    <a:pt x="109" y="191"/>
                    <a:pt x="109" y="191"/>
                  </a:cubicBezTo>
                  <a:cubicBezTo>
                    <a:pt x="136" y="187"/>
                    <a:pt x="159" y="173"/>
                    <a:pt x="174" y="151"/>
                  </a:cubicBezTo>
                  <a:cubicBezTo>
                    <a:pt x="231" y="208"/>
                    <a:pt x="231" y="208"/>
                    <a:pt x="231" y="208"/>
                  </a:cubicBezTo>
                  <a:cubicBezTo>
                    <a:pt x="226" y="219"/>
                    <a:pt x="224" y="231"/>
                    <a:pt x="224" y="244"/>
                  </a:cubicBezTo>
                  <a:cubicBezTo>
                    <a:pt x="224" y="251"/>
                    <a:pt x="224" y="258"/>
                    <a:pt x="226" y="265"/>
                  </a:cubicBezTo>
                  <a:lnTo>
                    <a:pt x="167" y="324"/>
                  </a:lnTo>
                  <a:close/>
                  <a:moveTo>
                    <a:pt x="320" y="300"/>
                  </a:moveTo>
                  <a:cubicBezTo>
                    <a:pt x="289" y="300"/>
                    <a:pt x="264" y="275"/>
                    <a:pt x="264" y="244"/>
                  </a:cubicBezTo>
                  <a:cubicBezTo>
                    <a:pt x="264" y="213"/>
                    <a:pt x="289" y="188"/>
                    <a:pt x="320" y="188"/>
                  </a:cubicBezTo>
                  <a:cubicBezTo>
                    <a:pt x="351" y="188"/>
                    <a:pt x="376" y="213"/>
                    <a:pt x="376" y="244"/>
                  </a:cubicBezTo>
                  <a:cubicBezTo>
                    <a:pt x="376" y="275"/>
                    <a:pt x="351" y="300"/>
                    <a:pt x="320" y="30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nvGrpSpPr>
          <p:cNvPr id="28" name="Gruppieren 1"/>
          <p:cNvGrpSpPr/>
          <p:nvPr userDrawn="1"/>
        </p:nvGrpSpPr>
        <p:grpSpPr>
          <a:xfrm>
            <a:off x="152915" y="2491153"/>
            <a:ext cx="587738" cy="588104"/>
            <a:chOff x="369547" y="2490576"/>
            <a:chExt cx="587968" cy="587968"/>
          </a:xfrm>
        </p:grpSpPr>
        <p:sp>
          <p:nvSpPr>
            <p:cNvPr id="29" name="Ellipse 23"/>
            <p:cNvSpPr/>
            <p:nvPr/>
          </p:nvSpPr>
          <p:spPr>
            <a:xfrm>
              <a:off x="369547" y="2490576"/>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sp>
          <p:nvSpPr>
            <p:cNvPr id="30" name="Freeform 449"/>
            <p:cNvSpPr>
              <a:spLocks noEditPoints="1"/>
            </p:cNvSpPr>
            <p:nvPr/>
          </p:nvSpPr>
          <p:spPr bwMode="auto">
            <a:xfrm>
              <a:off x="461669" y="2712798"/>
              <a:ext cx="403726" cy="143524"/>
            </a:xfrm>
            <a:custGeom>
              <a:avLst/>
              <a:gdLst>
                <a:gd name="T0" fmla="*/ 311 w 312"/>
                <a:gd name="T1" fmla="*/ 30 h 111"/>
                <a:gd name="T2" fmla="*/ 277 w 312"/>
                <a:gd name="T3" fmla="*/ 2 h 111"/>
                <a:gd name="T4" fmla="*/ 251 w 312"/>
                <a:gd name="T5" fmla="*/ 37 h 111"/>
                <a:gd name="T6" fmla="*/ 249 w 312"/>
                <a:gd name="T7" fmla="*/ 42 h 111"/>
                <a:gd name="T8" fmla="*/ 223 w 312"/>
                <a:gd name="T9" fmla="*/ 57 h 111"/>
                <a:gd name="T10" fmla="*/ 218 w 312"/>
                <a:gd name="T11" fmla="*/ 57 h 111"/>
                <a:gd name="T12" fmla="*/ 190 w 312"/>
                <a:gd name="T13" fmla="*/ 50 h 111"/>
                <a:gd name="T14" fmla="*/ 171 w 312"/>
                <a:gd name="T15" fmla="*/ 65 h 111"/>
                <a:gd name="T16" fmla="*/ 152 w 312"/>
                <a:gd name="T17" fmla="*/ 59 h 111"/>
                <a:gd name="T18" fmla="*/ 145 w 312"/>
                <a:gd name="T19" fmla="*/ 50 h 111"/>
                <a:gd name="T20" fmla="*/ 145 w 312"/>
                <a:gd name="T21" fmla="*/ 49 h 111"/>
                <a:gd name="T22" fmla="*/ 115 w 312"/>
                <a:gd name="T23" fmla="*/ 26 h 111"/>
                <a:gd name="T24" fmla="*/ 86 w 312"/>
                <a:gd name="T25" fmla="*/ 49 h 111"/>
                <a:gd name="T26" fmla="*/ 82 w 312"/>
                <a:gd name="T27" fmla="*/ 53 h 111"/>
                <a:gd name="T28" fmla="*/ 63 w 312"/>
                <a:gd name="T29" fmla="*/ 57 h 111"/>
                <a:gd name="T30" fmla="*/ 59 w 312"/>
                <a:gd name="T31" fmla="*/ 55 h 111"/>
                <a:gd name="T32" fmla="*/ 27 w 312"/>
                <a:gd name="T33" fmla="*/ 39 h 111"/>
                <a:gd name="T34" fmla="*/ 3 w 312"/>
                <a:gd name="T35" fmla="*/ 75 h 111"/>
                <a:gd name="T36" fmla="*/ 37 w 312"/>
                <a:gd name="T37" fmla="*/ 99 h 111"/>
                <a:gd name="T38" fmla="*/ 62 w 312"/>
                <a:gd name="T39" fmla="*/ 74 h 111"/>
                <a:gd name="T40" fmla="*/ 66 w 312"/>
                <a:gd name="T41" fmla="*/ 70 h 111"/>
                <a:gd name="T42" fmla="*/ 84 w 312"/>
                <a:gd name="T43" fmla="*/ 67 h 111"/>
                <a:gd name="T44" fmla="*/ 88 w 312"/>
                <a:gd name="T45" fmla="*/ 68 h 111"/>
                <a:gd name="T46" fmla="*/ 141 w 312"/>
                <a:gd name="T47" fmla="*/ 72 h 111"/>
                <a:gd name="T48" fmla="*/ 144 w 312"/>
                <a:gd name="T49" fmla="*/ 71 h 111"/>
                <a:gd name="T50" fmla="*/ 164 w 312"/>
                <a:gd name="T51" fmla="*/ 77 h 111"/>
                <a:gd name="T52" fmla="*/ 168 w 312"/>
                <a:gd name="T53" fmla="*/ 83 h 111"/>
                <a:gd name="T54" fmla="*/ 202 w 312"/>
                <a:gd name="T55" fmla="*/ 109 h 111"/>
                <a:gd name="T56" fmla="*/ 228 w 312"/>
                <a:gd name="T57" fmla="*/ 74 h 111"/>
                <a:gd name="T58" fmla="*/ 230 w 312"/>
                <a:gd name="T59" fmla="*/ 69 h 111"/>
                <a:gd name="T60" fmla="*/ 255 w 312"/>
                <a:gd name="T61" fmla="*/ 54 h 111"/>
                <a:gd name="T62" fmla="*/ 261 w 312"/>
                <a:gd name="T63" fmla="*/ 55 h 111"/>
                <a:gd name="T64" fmla="*/ 295 w 312"/>
                <a:gd name="T65" fmla="*/ 59 h 111"/>
                <a:gd name="T66" fmla="*/ 311 w 312"/>
                <a:gd name="T67" fmla="*/ 30 h 111"/>
                <a:gd name="T68" fmla="*/ 33 w 312"/>
                <a:gd name="T69" fmla="*/ 85 h 111"/>
                <a:gd name="T70" fmla="*/ 16 w 312"/>
                <a:gd name="T71" fmla="*/ 69 h 111"/>
                <a:gd name="T72" fmla="*/ 33 w 312"/>
                <a:gd name="T73" fmla="*/ 53 h 111"/>
                <a:gd name="T74" fmla="*/ 49 w 312"/>
                <a:gd name="T75" fmla="*/ 69 h 111"/>
                <a:gd name="T76" fmla="*/ 33 w 312"/>
                <a:gd name="T77" fmla="*/ 85 h 111"/>
                <a:gd name="T78" fmla="*/ 115 w 312"/>
                <a:gd name="T79" fmla="*/ 72 h 111"/>
                <a:gd name="T80" fmla="*/ 99 w 312"/>
                <a:gd name="T81" fmla="*/ 56 h 111"/>
                <a:gd name="T82" fmla="*/ 116 w 312"/>
                <a:gd name="T83" fmla="*/ 39 h 111"/>
                <a:gd name="T84" fmla="*/ 132 w 312"/>
                <a:gd name="T85" fmla="*/ 56 h 111"/>
                <a:gd name="T86" fmla="*/ 115 w 312"/>
                <a:gd name="T87" fmla="*/ 72 h 111"/>
                <a:gd name="T88" fmla="*/ 198 w 312"/>
                <a:gd name="T89" fmla="*/ 96 h 111"/>
                <a:gd name="T90" fmla="*/ 182 w 312"/>
                <a:gd name="T91" fmla="*/ 79 h 111"/>
                <a:gd name="T92" fmla="*/ 198 w 312"/>
                <a:gd name="T93" fmla="*/ 63 h 111"/>
                <a:gd name="T94" fmla="*/ 214 w 312"/>
                <a:gd name="T95" fmla="*/ 80 h 111"/>
                <a:gd name="T96" fmla="*/ 198 w 312"/>
                <a:gd name="T97" fmla="*/ 96 h 111"/>
                <a:gd name="T98" fmla="*/ 281 w 312"/>
                <a:gd name="T99" fmla="*/ 48 h 111"/>
                <a:gd name="T100" fmla="*/ 264 w 312"/>
                <a:gd name="T101" fmla="*/ 32 h 111"/>
                <a:gd name="T102" fmla="*/ 281 w 312"/>
                <a:gd name="T103" fmla="*/ 16 h 111"/>
                <a:gd name="T104" fmla="*/ 297 w 312"/>
                <a:gd name="T105" fmla="*/ 32 h 111"/>
                <a:gd name="T106" fmla="*/ 281 w 312"/>
                <a:gd name="T107" fmla="*/ 4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2" h="111">
                  <a:moveTo>
                    <a:pt x="311" y="30"/>
                  </a:moveTo>
                  <a:cubicBezTo>
                    <a:pt x="309" y="12"/>
                    <a:pt x="294" y="0"/>
                    <a:pt x="277" y="2"/>
                  </a:cubicBezTo>
                  <a:cubicBezTo>
                    <a:pt x="260" y="4"/>
                    <a:pt x="248" y="20"/>
                    <a:pt x="251" y="37"/>
                  </a:cubicBezTo>
                  <a:cubicBezTo>
                    <a:pt x="252" y="40"/>
                    <a:pt x="251" y="41"/>
                    <a:pt x="249" y="42"/>
                  </a:cubicBezTo>
                  <a:cubicBezTo>
                    <a:pt x="240" y="47"/>
                    <a:pt x="232" y="52"/>
                    <a:pt x="223" y="57"/>
                  </a:cubicBezTo>
                  <a:cubicBezTo>
                    <a:pt x="221" y="59"/>
                    <a:pt x="220" y="58"/>
                    <a:pt x="218" y="57"/>
                  </a:cubicBezTo>
                  <a:cubicBezTo>
                    <a:pt x="210" y="50"/>
                    <a:pt x="201" y="47"/>
                    <a:pt x="190" y="50"/>
                  </a:cubicBezTo>
                  <a:cubicBezTo>
                    <a:pt x="182" y="52"/>
                    <a:pt x="176" y="58"/>
                    <a:pt x="171" y="65"/>
                  </a:cubicBezTo>
                  <a:cubicBezTo>
                    <a:pt x="165" y="63"/>
                    <a:pt x="159" y="61"/>
                    <a:pt x="152" y="59"/>
                  </a:cubicBezTo>
                  <a:cubicBezTo>
                    <a:pt x="148" y="58"/>
                    <a:pt x="144" y="56"/>
                    <a:pt x="145" y="50"/>
                  </a:cubicBezTo>
                  <a:cubicBezTo>
                    <a:pt x="145" y="50"/>
                    <a:pt x="145" y="49"/>
                    <a:pt x="145" y="49"/>
                  </a:cubicBezTo>
                  <a:cubicBezTo>
                    <a:pt x="141" y="35"/>
                    <a:pt x="129" y="26"/>
                    <a:pt x="115" y="26"/>
                  </a:cubicBezTo>
                  <a:cubicBezTo>
                    <a:pt x="101" y="26"/>
                    <a:pt x="89" y="35"/>
                    <a:pt x="86" y="49"/>
                  </a:cubicBezTo>
                  <a:cubicBezTo>
                    <a:pt x="86" y="52"/>
                    <a:pt x="84" y="53"/>
                    <a:pt x="82" y="53"/>
                  </a:cubicBezTo>
                  <a:cubicBezTo>
                    <a:pt x="76" y="54"/>
                    <a:pt x="70" y="55"/>
                    <a:pt x="63" y="57"/>
                  </a:cubicBezTo>
                  <a:cubicBezTo>
                    <a:pt x="61" y="57"/>
                    <a:pt x="60" y="57"/>
                    <a:pt x="59" y="55"/>
                  </a:cubicBezTo>
                  <a:cubicBezTo>
                    <a:pt x="52" y="43"/>
                    <a:pt x="40" y="37"/>
                    <a:pt x="27" y="39"/>
                  </a:cubicBezTo>
                  <a:cubicBezTo>
                    <a:pt x="11" y="42"/>
                    <a:pt x="0" y="58"/>
                    <a:pt x="3" y="75"/>
                  </a:cubicBezTo>
                  <a:cubicBezTo>
                    <a:pt x="6" y="90"/>
                    <a:pt x="21" y="101"/>
                    <a:pt x="37" y="99"/>
                  </a:cubicBezTo>
                  <a:cubicBezTo>
                    <a:pt x="51" y="97"/>
                    <a:pt x="60" y="88"/>
                    <a:pt x="62" y="74"/>
                  </a:cubicBezTo>
                  <a:cubicBezTo>
                    <a:pt x="63" y="71"/>
                    <a:pt x="63" y="70"/>
                    <a:pt x="66" y="70"/>
                  </a:cubicBezTo>
                  <a:cubicBezTo>
                    <a:pt x="72" y="69"/>
                    <a:pt x="78" y="68"/>
                    <a:pt x="84" y="67"/>
                  </a:cubicBezTo>
                  <a:cubicBezTo>
                    <a:pt x="86" y="66"/>
                    <a:pt x="87" y="66"/>
                    <a:pt x="88" y="68"/>
                  </a:cubicBezTo>
                  <a:cubicBezTo>
                    <a:pt x="99" y="90"/>
                    <a:pt x="127" y="92"/>
                    <a:pt x="141" y="72"/>
                  </a:cubicBezTo>
                  <a:cubicBezTo>
                    <a:pt x="142" y="70"/>
                    <a:pt x="143" y="70"/>
                    <a:pt x="144" y="71"/>
                  </a:cubicBezTo>
                  <a:cubicBezTo>
                    <a:pt x="151" y="73"/>
                    <a:pt x="157" y="75"/>
                    <a:pt x="164" y="77"/>
                  </a:cubicBezTo>
                  <a:cubicBezTo>
                    <a:pt x="167" y="78"/>
                    <a:pt x="168" y="80"/>
                    <a:pt x="168" y="83"/>
                  </a:cubicBezTo>
                  <a:cubicBezTo>
                    <a:pt x="170" y="99"/>
                    <a:pt x="185" y="111"/>
                    <a:pt x="202" y="109"/>
                  </a:cubicBezTo>
                  <a:cubicBezTo>
                    <a:pt x="219" y="107"/>
                    <a:pt x="231" y="91"/>
                    <a:pt x="228" y="74"/>
                  </a:cubicBezTo>
                  <a:cubicBezTo>
                    <a:pt x="227" y="72"/>
                    <a:pt x="228" y="71"/>
                    <a:pt x="230" y="69"/>
                  </a:cubicBezTo>
                  <a:cubicBezTo>
                    <a:pt x="238" y="65"/>
                    <a:pt x="246" y="60"/>
                    <a:pt x="255" y="54"/>
                  </a:cubicBezTo>
                  <a:cubicBezTo>
                    <a:pt x="257" y="53"/>
                    <a:pt x="259" y="53"/>
                    <a:pt x="261" y="55"/>
                  </a:cubicBezTo>
                  <a:cubicBezTo>
                    <a:pt x="271" y="63"/>
                    <a:pt x="284" y="64"/>
                    <a:pt x="295" y="59"/>
                  </a:cubicBezTo>
                  <a:cubicBezTo>
                    <a:pt x="305" y="53"/>
                    <a:pt x="312" y="42"/>
                    <a:pt x="311" y="30"/>
                  </a:cubicBezTo>
                  <a:close/>
                  <a:moveTo>
                    <a:pt x="33" y="85"/>
                  </a:moveTo>
                  <a:cubicBezTo>
                    <a:pt x="24" y="85"/>
                    <a:pt x="16" y="78"/>
                    <a:pt x="16" y="69"/>
                  </a:cubicBezTo>
                  <a:cubicBezTo>
                    <a:pt x="16" y="60"/>
                    <a:pt x="24" y="53"/>
                    <a:pt x="33" y="53"/>
                  </a:cubicBezTo>
                  <a:cubicBezTo>
                    <a:pt x="42" y="53"/>
                    <a:pt x="49" y="60"/>
                    <a:pt x="49" y="69"/>
                  </a:cubicBezTo>
                  <a:cubicBezTo>
                    <a:pt x="49" y="78"/>
                    <a:pt x="42" y="85"/>
                    <a:pt x="33" y="85"/>
                  </a:cubicBezTo>
                  <a:close/>
                  <a:moveTo>
                    <a:pt x="115" y="72"/>
                  </a:moveTo>
                  <a:cubicBezTo>
                    <a:pt x="106" y="72"/>
                    <a:pt x="99" y="64"/>
                    <a:pt x="99" y="56"/>
                  </a:cubicBezTo>
                  <a:cubicBezTo>
                    <a:pt x="99" y="47"/>
                    <a:pt x="107" y="39"/>
                    <a:pt x="116" y="39"/>
                  </a:cubicBezTo>
                  <a:cubicBezTo>
                    <a:pt x="124" y="39"/>
                    <a:pt x="132" y="47"/>
                    <a:pt x="132" y="56"/>
                  </a:cubicBezTo>
                  <a:cubicBezTo>
                    <a:pt x="132" y="65"/>
                    <a:pt x="124" y="72"/>
                    <a:pt x="115" y="72"/>
                  </a:cubicBezTo>
                  <a:close/>
                  <a:moveTo>
                    <a:pt x="198" y="96"/>
                  </a:moveTo>
                  <a:cubicBezTo>
                    <a:pt x="189" y="95"/>
                    <a:pt x="182" y="88"/>
                    <a:pt x="182" y="79"/>
                  </a:cubicBezTo>
                  <a:cubicBezTo>
                    <a:pt x="182" y="70"/>
                    <a:pt x="189" y="63"/>
                    <a:pt x="198" y="63"/>
                  </a:cubicBezTo>
                  <a:cubicBezTo>
                    <a:pt x="207" y="63"/>
                    <a:pt x="214" y="70"/>
                    <a:pt x="214" y="80"/>
                  </a:cubicBezTo>
                  <a:cubicBezTo>
                    <a:pt x="215" y="88"/>
                    <a:pt x="207" y="96"/>
                    <a:pt x="198" y="96"/>
                  </a:cubicBezTo>
                  <a:close/>
                  <a:moveTo>
                    <a:pt x="281" y="48"/>
                  </a:moveTo>
                  <a:cubicBezTo>
                    <a:pt x="272" y="48"/>
                    <a:pt x="264" y="41"/>
                    <a:pt x="264" y="32"/>
                  </a:cubicBezTo>
                  <a:cubicBezTo>
                    <a:pt x="264" y="23"/>
                    <a:pt x="272" y="16"/>
                    <a:pt x="281" y="16"/>
                  </a:cubicBezTo>
                  <a:cubicBezTo>
                    <a:pt x="290" y="16"/>
                    <a:pt x="297" y="23"/>
                    <a:pt x="297" y="32"/>
                  </a:cubicBezTo>
                  <a:cubicBezTo>
                    <a:pt x="297" y="41"/>
                    <a:pt x="290" y="48"/>
                    <a:pt x="281" y="48"/>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nvGrpSpPr>
          <p:cNvPr id="31" name="Gruppieren 54"/>
          <p:cNvGrpSpPr/>
          <p:nvPr userDrawn="1"/>
        </p:nvGrpSpPr>
        <p:grpSpPr>
          <a:xfrm>
            <a:off x="9652067" y="3262178"/>
            <a:ext cx="587738" cy="588104"/>
            <a:chOff x="9655838" y="3261423"/>
            <a:chExt cx="587968" cy="587968"/>
          </a:xfrm>
        </p:grpSpPr>
        <p:sp>
          <p:nvSpPr>
            <p:cNvPr id="32" name="Ellipse 25"/>
            <p:cNvSpPr/>
            <p:nvPr/>
          </p:nvSpPr>
          <p:spPr>
            <a:xfrm>
              <a:off x="9655838" y="3261423"/>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grpSp>
          <p:nvGrpSpPr>
            <p:cNvPr id="33" name="Gruppieren 53"/>
            <p:cNvGrpSpPr/>
            <p:nvPr/>
          </p:nvGrpSpPr>
          <p:grpSpPr>
            <a:xfrm>
              <a:off x="9806945" y="3376918"/>
              <a:ext cx="285758" cy="356981"/>
              <a:chOff x="9806945" y="3376918"/>
              <a:chExt cx="285758" cy="356981"/>
            </a:xfrm>
          </p:grpSpPr>
          <p:sp>
            <p:nvSpPr>
              <p:cNvPr id="34" name="Freeform 442"/>
              <p:cNvSpPr>
                <a:spLocks noEditPoints="1"/>
              </p:cNvSpPr>
              <p:nvPr/>
            </p:nvSpPr>
            <p:spPr bwMode="auto">
              <a:xfrm>
                <a:off x="9806945" y="3376918"/>
                <a:ext cx="285758" cy="356981"/>
              </a:xfrm>
              <a:custGeom>
                <a:avLst/>
                <a:gdLst>
                  <a:gd name="T0" fmla="*/ 76 w 95"/>
                  <a:gd name="T1" fmla="*/ 87 h 119"/>
                  <a:gd name="T2" fmla="*/ 85 w 95"/>
                  <a:gd name="T3" fmla="*/ 70 h 119"/>
                  <a:gd name="T4" fmla="*/ 94 w 95"/>
                  <a:gd name="T5" fmla="*/ 34 h 119"/>
                  <a:gd name="T6" fmla="*/ 72 w 95"/>
                  <a:gd name="T7" fmla="*/ 5 h 119"/>
                  <a:gd name="T8" fmla="*/ 53 w 95"/>
                  <a:gd name="T9" fmla="*/ 0 h 119"/>
                  <a:gd name="T10" fmla="*/ 38 w 95"/>
                  <a:gd name="T11" fmla="*/ 1 h 119"/>
                  <a:gd name="T12" fmla="*/ 15 w 95"/>
                  <a:gd name="T13" fmla="*/ 16 h 119"/>
                  <a:gd name="T14" fmla="*/ 10 w 95"/>
                  <a:gd name="T15" fmla="*/ 49 h 119"/>
                  <a:gd name="T16" fmla="*/ 1 w 95"/>
                  <a:gd name="T17" fmla="*/ 67 h 119"/>
                  <a:gd name="T18" fmla="*/ 8 w 95"/>
                  <a:gd name="T19" fmla="*/ 73 h 119"/>
                  <a:gd name="T20" fmla="*/ 8 w 95"/>
                  <a:gd name="T21" fmla="*/ 78 h 119"/>
                  <a:gd name="T22" fmla="*/ 11 w 95"/>
                  <a:gd name="T23" fmla="*/ 88 h 119"/>
                  <a:gd name="T24" fmla="*/ 11 w 95"/>
                  <a:gd name="T25" fmla="*/ 95 h 119"/>
                  <a:gd name="T26" fmla="*/ 22 w 95"/>
                  <a:gd name="T27" fmla="*/ 102 h 119"/>
                  <a:gd name="T28" fmla="*/ 35 w 95"/>
                  <a:gd name="T29" fmla="*/ 100 h 119"/>
                  <a:gd name="T30" fmla="*/ 94 w 95"/>
                  <a:gd name="T31" fmla="*/ 119 h 119"/>
                  <a:gd name="T32" fmla="*/ 79 w 95"/>
                  <a:gd name="T33" fmla="*/ 99 h 119"/>
                  <a:gd name="T34" fmla="*/ 43 w 95"/>
                  <a:gd name="T35" fmla="*/ 45 h 119"/>
                  <a:gd name="T36" fmla="*/ 43 w 95"/>
                  <a:gd name="T37" fmla="*/ 38 h 119"/>
                  <a:gd name="T38" fmla="*/ 42 w 95"/>
                  <a:gd name="T39" fmla="*/ 31 h 119"/>
                  <a:gd name="T40" fmla="*/ 38 w 95"/>
                  <a:gd name="T41" fmla="*/ 30 h 119"/>
                  <a:gd name="T42" fmla="*/ 43 w 95"/>
                  <a:gd name="T43" fmla="*/ 24 h 119"/>
                  <a:gd name="T44" fmla="*/ 47 w 95"/>
                  <a:gd name="T45" fmla="*/ 19 h 119"/>
                  <a:gd name="T46" fmla="*/ 51 w 95"/>
                  <a:gd name="T47" fmla="*/ 12 h 119"/>
                  <a:gd name="T48" fmla="*/ 54 w 95"/>
                  <a:gd name="T49" fmla="*/ 15 h 119"/>
                  <a:gd name="T50" fmla="*/ 60 w 95"/>
                  <a:gd name="T51" fmla="*/ 13 h 119"/>
                  <a:gd name="T52" fmla="*/ 67 w 95"/>
                  <a:gd name="T53" fmla="*/ 12 h 119"/>
                  <a:gd name="T54" fmla="*/ 72 w 95"/>
                  <a:gd name="T55" fmla="*/ 20 h 119"/>
                  <a:gd name="T56" fmla="*/ 78 w 95"/>
                  <a:gd name="T57" fmla="*/ 23 h 119"/>
                  <a:gd name="T58" fmla="*/ 75 w 95"/>
                  <a:gd name="T59" fmla="*/ 26 h 119"/>
                  <a:gd name="T60" fmla="*/ 80 w 95"/>
                  <a:gd name="T61" fmla="*/ 33 h 119"/>
                  <a:gd name="T62" fmla="*/ 75 w 95"/>
                  <a:gd name="T63" fmla="*/ 38 h 119"/>
                  <a:gd name="T64" fmla="*/ 71 w 95"/>
                  <a:gd name="T65" fmla="*/ 44 h 119"/>
                  <a:gd name="T66" fmla="*/ 67 w 95"/>
                  <a:gd name="T67" fmla="*/ 50 h 119"/>
                  <a:gd name="T68" fmla="*/ 59 w 95"/>
                  <a:gd name="T69" fmla="*/ 48 h 119"/>
                  <a:gd name="T70" fmla="*/ 57 w 95"/>
                  <a:gd name="T71" fmla="*/ 52 h 119"/>
                  <a:gd name="T72" fmla="*/ 52 w 95"/>
                  <a:gd name="T73" fmla="*/ 47 h 119"/>
                  <a:gd name="T74" fmla="*/ 71 w 95"/>
                  <a:gd name="T75" fmla="*/ 72 h 119"/>
                  <a:gd name="T76" fmla="*/ 66 w 95"/>
                  <a:gd name="T77" fmla="*/ 77 h 119"/>
                  <a:gd name="T78" fmla="*/ 60 w 95"/>
                  <a:gd name="T79" fmla="*/ 75 h 119"/>
                  <a:gd name="T80" fmla="*/ 57 w 95"/>
                  <a:gd name="T81" fmla="*/ 71 h 119"/>
                  <a:gd name="T82" fmla="*/ 54 w 95"/>
                  <a:gd name="T83" fmla="*/ 68 h 119"/>
                  <a:gd name="T84" fmla="*/ 52 w 95"/>
                  <a:gd name="T85" fmla="*/ 64 h 119"/>
                  <a:gd name="T86" fmla="*/ 55 w 95"/>
                  <a:gd name="T87" fmla="*/ 59 h 119"/>
                  <a:gd name="T88" fmla="*/ 55 w 95"/>
                  <a:gd name="T89" fmla="*/ 54 h 119"/>
                  <a:gd name="T90" fmla="*/ 60 w 95"/>
                  <a:gd name="T91" fmla="*/ 51 h 119"/>
                  <a:gd name="T92" fmla="*/ 64 w 95"/>
                  <a:gd name="T93" fmla="*/ 50 h 119"/>
                  <a:gd name="T94" fmla="*/ 71 w 95"/>
                  <a:gd name="T95" fmla="*/ 51 h 119"/>
                  <a:gd name="T96" fmla="*/ 73 w 95"/>
                  <a:gd name="T97" fmla="*/ 55 h 119"/>
                  <a:gd name="T98" fmla="*/ 78 w 95"/>
                  <a:gd name="T99" fmla="*/ 58 h 119"/>
                  <a:gd name="T100" fmla="*/ 76 w 95"/>
                  <a:gd name="T101" fmla="*/ 63 h 119"/>
                  <a:gd name="T102" fmla="*/ 76 w 95"/>
                  <a:gd name="T103" fmla="*/ 68 h 119"/>
                  <a:gd name="T104" fmla="*/ 75 w 95"/>
                  <a:gd name="T105" fmla="*/ 7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119">
                    <a:moveTo>
                      <a:pt x="79" y="99"/>
                    </a:moveTo>
                    <a:cubicBezTo>
                      <a:pt x="77" y="95"/>
                      <a:pt x="76" y="91"/>
                      <a:pt x="76" y="87"/>
                    </a:cubicBezTo>
                    <a:cubicBezTo>
                      <a:pt x="76" y="85"/>
                      <a:pt x="77" y="82"/>
                      <a:pt x="78" y="80"/>
                    </a:cubicBezTo>
                    <a:cubicBezTo>
                      <a:pt x="80" y="77"/>
                      <a:pt x="82" y="73"/>
                      <a:pt x="85" y="70"/>
                    </a:cubicBezTo>
                    <a:cubicBezTo>
                      <a:pt x="88" y="65"/>
                      <a:pt x="91" y="59"/>
                      <a:pt x="93" y="53"/>
                    </a:cubicBezTo>
                    <a:cubicBezTo>
                      <a:pt x="94" y="47"/>
                      <a:pt x="95" y="41"/>
                      <a:pt x="94" y="34"/>
                    </a:cubicBezTo>
                    <a:cubicBezTo>
                      <a:pt x="93" y="29"/>
                      <a:pt x="91" y="23"/>
                      <a:pt x="87" y="19"/>
                    </a:cubicBezTo>
                    <a:cubicBezTo>
                      <a:pt x="83" y="13"/>
                      <a:pt x="78" y="8"/>
                      <a:pt x="72" y="5"/>
                    </a:cubicBezTo>
                    <a:cubicBezTo>
                      <a:pt x="67" y="2"/>
                      <a:pt x="62" y="1"/>
                      <a:pt x="57" y="0"/>
                    </a:cubicBezTo>
                    <a:cubicBezTo>
                      <a:pt x="56" y="0"/>
                      <a:pt x="54" y="0"/>
                      <a:pt x="53" y="0"/>
                    </a:cubicBezTo>
                    <a:cubicBezTo>
                      <a:pt x="50" y="0"/>
                      <a:pt x="47" y="0"/>
                      <a:pt x="45" y="0"/>
                    </a:cubicBezTo>
                    <a:cubicBezTo>
                      <a:pt x="42" y="0"/>
                      <a:pt x="40" y="1"/>
                      <a:pt x="38" y="1"/>
                    </a:cubicBezTo>
                    <a:cubicBezTo>
                      <a:pt x="31" y="2"/>
                      <a:pt x="25" y="4"/>
                      <a:pt x="20" y="9"/>
                    </a:cubicBezTo>
                    <a:cubicBezTo>
                      <a:pt x="18" y="11"/>
                      <a:pt x="16" y="14"/>
                      <a:pt x="15" y="16"/>
                    </a:cubicBezTo>
                    <a:cubicBezTo>
                      <a:pt x="11" y="23"/>
                      <a:pt x="9" y="30"/>
                      <a:pt x="8" y="37"/>
                    </a:cubicBezTo>
                    <a:cubicBezTo>
                      <a:pt x="7" y="42"/>
                      <a:pt x="8" y="45"/>
                      <a:pt x="10" y="49"/>
                    </a:cubicBezTo>
                    <a:cubicBezTo>
                      <a:pt x="10" y="50"/>
                      <a:pt x="10" y="50"/>
                      <a:pt x="10" y="51"/>
                    </a:cubicBezTo>
                    <a:cubicBezTo>
                      <a:pt x="7" y="56"/>
                      <a:pt x="3" y="61"/>
                      <a:pt x="1" y="67"/>
                    </a:cubicBezTo>
                    <a:cubicBezTo>
                      <a:pt x="0" y="70"/>
                      <a:pt x="0" y="70"/>
                      <a:pt x="3" y="72"/>
                    </a:cubicBezTo>
                    <a:cubicBezTo>
                      <a:pt x="4" y="72"/>
                      <a:pt x="6" y="73"/>
                      <a:pt x="8" y="73"/>
                    </a:cubicBezTo>
                    <a:cubicBezTo>
                      <a:pt x="8" y="74"/>
                      <a:pt x="9" y="74"/>
                      <a:pt x="8" y="75"/>
                    </a:cubicBezTo>
                    <a:cubicBezTo>
                      <a:pt x="8" y="76"/>
                      <a:pt x="8" y="77"/>
                      <a:pt x="8" y="78"/>
                    </a:cubicBezTo>
                    <a:cubicBezTo>
                      <a:pt x="7" y="81"/>
                      <a:pt x="7" y="83"/>
                      <a:pt x="9" y="85"/>
                    </a:cubicBezTo>
                    <a:cubicBezTo>
                      <a:pt x="9" y="86"/>
                      <a:pt x="10" y="87"/>
                      <a:pt x="11" y="88"/>
                    </a:cubicBezTo>
                    <a:cubicBezTo>
                      <a:pt x="12" y="89"/>
                      <a:pt x="12" y="90"/>
                      <a:pt x="11" y="91"/>
                    </a:cubicBezTo>
                    <a:cubicBezTo>
                      <a:pt x="11" y="92"/>
                      <a:pt x="11" y="94"/>
                      <a:pt x="11" y="95"/>
                    </a:cubicBezTo>
                    <a:cubicBezTo>
                      <a:pt x="10" y="97"/>
                      <a:pt x="11" y="99"/>
                      <a:pt x="12" y="100"/>
                    </a:cubicBezTo>
                    <a:cubicBezTo>
                      <a:pt x="15" y="102"/>
                      <a:pt x="18" y="103"/>
                      <a:pt x="22" y="102"/>
                    </a:cubicBezTo>
                    <a:cubicBezTo>
                      <a:pt x="26" y="102"/>
                      <a:pt x="31" y="101"/>
                      <a:pt x="35" y="100"/>
                    </a:cubicBezTo>
                    <a:cubicBezTo>
                      <a:pt x="35" y="100"/>
                      <a:pt x="35" y="100"/>
                      <a:pt x="35" y="100"/>
                    </a:cubicBezTo>
                    <a:cubicBezTo>
                      <a:pt x="38" y="106"/>
                      <a:pt x="37" y="113"/>
                      <a:pt x="28" y="119"/>
                    </a:cubicBezTo>
                    <a:cubicBezTo>
                      <a:pt x="50" y="119"/>
                      <a:pt x="72" y="119"/>
                      <a:pt x="94" y="119"/>
                    </a:cubicBezTo>
                    <a:cubicBezTo>
                      <a:pt x="93" y="118"/>
                      <a:pt x="93" y="117"/>
                      <a:pt x="92" y="117"/>
                    </a:cubicBezTo>
                    <a:cubicBezTo>
                      <a:pt x="87" y="112"/>
                      <a:pt x="82" y="106"/>
                      <a:pt x="79" y="99"/>
                    </a:cubicBezTo>
                    <a:close/>
                    <a:moveTo>
                      <a:pt x="46" y="43"/>
                    </a:moveTo>
                    <a:cubicBezTo>
                      <a:pt x="45" y="43"/>
                      <a:pt x="44" y="44"/>
                      <a:pt x="43" y="45"/>
                    </a:cubicBezTo>
                    <a:cubicBezTo>
                      <a:pt x="42" y="43"/>
                      <a:pt x="41" y="41"/>
                      <a:pt x="40" y="39"/>
                    </a:cubicBezTo>
                    <a:cubicBezTo>
                      <a:pt x="41" y="39"/>
                      <a:pt x="42" y="38"/>
                      <a:pt x="43" y="38"/>
                    </a:cubicBezTo>
                    <a:cubicBezTo>
                      <a:pt x="43" y="37"/>
                      <a:pt x="43" y="37"/>
                      <a:pt x="43" y="36"/>
                    </a:cubicBezTo>
                    <a:cubicBezTo>
                      <a:pt x="43" y="35"/>
                      <a:pt x="42" y="33"/>
                      <a:pt x="42" y="31"/>
                    </a:cubicBezTo>
                    <a:cubicBezTo>
                      <a:pt x="42" y="31"/>
                      <a:pt x="42" y="30"/>
                      <a:pt x="41" y="30"/>
                    </a:cubicBezTo>
                    <a:cubicBezTo>
                      <a:pt x="40" y="30"/>
                      <a:pt x="39" y="30"/>
                      <a:pt x="38" y="30"/>
                    </a:cubicBezTo>
                    <a:cubicBezTo>
                      <a:pt x="39" y="28"/>
                      <a:pt x="39" y="26"/>
                      <a:pt x="40" y="23"/>
                    </a:cubicBezTo>
                    <a:cubicBezTo>
                      <a:pt x="41" y="24"/>
                      <a:pt x="42" y="24"/>
                      <a:pt x="43" y="24"/>
                    </a:cubicBezTo>
                    <a:cubicBezTo>
                      <a:pt x="43" y="24"/>
                      <a:pt x="44" y="24"/>
                      <a:pt x="44" y="24"/>
                    </a:cubicBezTo>
                    <a:cubicBezTo>
                      <a:pt x="45" y="22"/>
                      <a:pt x="46" y="20"/>
                      <a:pt x="47" y="19"/>
                    </a:cubicBezTo>
                    <a:cubicBezTo>
                      <a:pt x="47" y="18"/>
                      <a:pt x="46" y="17"/>
                      <a:pt x="45" y="15"/>
                    </a:cubicBezTo>
                    <a:cubicBezTo>
                      <a:pt x="47" y="14"/>
                      <a:pt x="49" y="13"/>
                      <a:pt x="51" y="12"/>
                    </a:cubicBezTo>
                    <a:cubicBezTo>
                      <a:pt x="51" y="13"/>
                      <a:pt x="52" y="14"/>
                      <a:pt x="52" y="15"/>
                    </a:cubicBezTo>
                    <a:cubicBezTo>
                      <a:pt x="53" y="15"/>
                      <a:pt x="53" y="15"/>
                      <a:pt x="54" y="15"/>
                    </a:cubicBezTo>
                    <a:cubicBezTo>
                      <a:pt x="55" y="15"/>
                      <a:pt x="57" y="15"/>
                      <a:pt x="59" y="14"/>
                    </a:cubicBezTo>
                    <a:cubicBezTo>
                      <a:pt x="59" y="14"/>
                      <a:pt x="60" y="14"/>
                      <a:pt x="60" y="13"/>
                    </a:cubicBezTo>
                    <a:cubicBezTo>
                      <a:pt x="60" y="12"/>
                      <a:pt x="60" y="11"/>
                      <a:pt x="61" y="10"/>
                    </a:cubicBezTo>
                    <a:cubicBezTo>
                      <a:pt x="63" y="11"/>
                      <a:pt x="65" y="11"/>
                      <a:pt x="67" y="12"/>
                    </a:cubicBezTo>
                    <a:cubicBezTo>
                      <a:pt x="66" y="13"/>
                      <a:pt x="66" y="14"/>
                      <a:pt x="66" y="16"/>
                    </a:cubicBezTo>
                    <a:cubicBezTo>
                      <a:pt x="68" y="17"/>
                      <a:pt x="70" y="18"/>
                      <a:pt x="72" y="20"/>
                    </a:cubicBezTo>
                    <a:cubicBezTo>
                      <a:pt x="73" y="19"/>
                      <a:pt x="74" y="18"/>
                      <a:pt x="75" y="17"/>
                    </a:cubicBezTo>
                    <a:cubicBezTo>
                      <a:pt x="76" y="19"/>
                      <a:pt x="77" y="21"/>
                      <a:pt x="78" y="23"/>
                    </a:cubicBezTo>
                    <a:cubicBezTo>
                      <a:pt x="77" y="24"/>
                      <a:pt x="76" y="24"/>
                      <a:pt x="75" y="25"/>
                    </a:cubicBezTo>
                    <a:cubicBezTo>
                      <a:pt x="75" y="25"/>
                      <a:pt x="75" y="25"/>
                      <a:pt x="75" y="26"/>
                    </a:cubicBezTo>
                    <a:cubicBezTo>
                      <a:pt x="75" y="28"/>
                      <a:pt x="76" y="30"/>
                      <a:pt x="76" y="32"/>
                    </a:cubicBezTo>
                    <a:cubicBezTo>
                      <a:pt x="77" y="32"/>
                      <a:pt x="78" y="32"/>
                      <a:pt x="80" y="33"/>
                    </a:cubicBezTo>
                    <a:cubicBezTo>
                      <a:pt x="79" y="35"/>
                      <a:pt x="79" y="37"/>
                      <a:pt x="78" y="39"/>
                    </a:cubicBezTo>
                    <a:cubicBezTo>
                      <a:pt x="77" y="39"/>
                      <a:pt x="76" y="38"/>
                      <a:pt x="75" y="38"/>
                    </a:cubicBezTo>
                    <a:cubicBezTo>
                      <a:pt x="75" y="38"/>
                      <a:pt x="74" y="38"/>
                      <a:pt x="74" y="38"/>
                    </a:cubicBezTo>
                    <a:cubicBezTo>
                      <a:pt x="73" y="40"/>
                      <a:pt x="72" y="42"/>
                      <a:pt x="71" y="44"/>
                    </a:cubicBezTo>
                    <a:cubicBezTo>
                      <a:pt x="71" y="45"/>
                      <a:pt x="72" y="46"/>
                      <a:pt x="73" y="47"/>
                    </a:cubicBezTo>
                    <a:cubicBezTo>
                      <a:pt x="71" y="48"/>
                      <a:pt x="69" y="49"/>
                      <a:pt x="67" y="50"/>
                    </a:cubicBezTo>
                    <a:cubicBezTo>
                      <a:pt x="66" y="49"/>
                      <a:pt x="66" y="48"/>
                      <a:pt x="65" y="47"/>
                    </a:cubicBezTo>
                    <a:cubicBezTo>
                      <a:pt x="63" y="47"/>
                      <a:pt x="61" y="48"/>
                      <a:pt x="59" y="48"/>
                    </a:cubicBezTo>
                    <a:cubicBezTo>
                      <a:pt x="59" y="48"/>
                      <a:pt x="58" y="49"/>
                      <a:pt x="58" y="49"/>
                    </a:cubicBezTo>
                    <a:cubicBezTo>
                      <a:pt x="58" y="50"/>
                      <a:pt x="58" y="51"/>
                      <a:pt x="57" y="52"/>
                    </a:cubicBezTo>
                    <a:cubicBezTo>
                      <a:pt x="55" y="52"/>
                      <a:pt x="53" y="51"/>
                      <a:pt x="51" y="51"/>
                    </a:cubicBezTo>
                    <a:cubicBezTo>
                      <a:pt x="52" y="49"/>
                      <a:pt x="52" y="48"/>
                      <a:pt x="52" y="47"/>
                    </a:cubicBezTo>
                    <a:cubicBezTo>
                      <a:pt x="50" y="45"/>
                      <a:pt x="48" y="44"/>
                      <a:pt x="46" y="43"/>
                    </a:cubicBezTo>
                    <a:close/>
                    <a:moveTo>
                      <a:pt x="71" y="72"/>
                    </a:moveTo>
                    <a:cubicBezTo>
                      <a:pt x="70" y="73"/>
                      <a:pt x="69" y="74"/>
                      <a:pt x="70" y="76"/>
                    </a:cubicBezTo>
                    <a:cubicBezTo>
                      <a:pt x="68" y="76"/>
                      <a:pt x="67" y="76"/>
                      <a:pt x="66" y="77"/>
                    </a:cubicBezTo>
                    <a:cubicBezTo>
                      <a:pt x="66" y="75"/>
                      <a:pt x="65" y="74"/>
                      <a:pt x="63" y="74"/>
                    </a:cubicBezTo>
                    <a:cubicBezTo>
                      <a:pt x="61" y="73"/>
                      <a:pt x="60" y="74"/>
                      <a:pt x="60" y="75"/>
                    </a:cubicBezTo>
                    <a:cubicBezTo>
                      <a:pt x="58" y="75"/>
                      <a:pt x="57" y="74"/>
                      <a:pt x="56" y="73"/>
                    </a:cubicBezTo>
                    <a:cubicBezTo>
                      <a:pt x="57" y="72"/>
                      <a:pt x="57" y="72"/>
                      <a:pt x="57" y="71"/>
                    </a:cubicBezTo>
                    <a:cubicBezTo>
                      <a:pt x="57" y="70"/>
                      <a:pt x="56" y="69"/>
                      <a:pt x="55" y="68"/>
                    </a:cubicBezTo>
                    <a:cubicBezTo>
                      <a:pt x="55" y="68"/>
                      <a:pt x="55" y="68"/>
                      <a:pt x="54" y="68"/>
                    </a:cubicBezTo>
                    <a:cubicBezTo>
                      <a:pt x="54" y="68"/>
                      <a:pt x="53" y="68"/>
                      <a:pt x="52" y="68"/>
                    </a:cubicBezTo>
                    <a:cubicBezTo>
                      <a:pt x="52" y="67"/>
                      <a:pt x="52" y="65"/>
                      <a:pt x="52" y="64"/>
                    </a:cubicBezTo>
                    <a:cubicBezTo>
                      <a:pt x="54" y="64"/>
                      <a:pt x="54" y="63"/>
                      <a:pt x="55" y="61"/>
                    </a:cubicBezTo>
                    <a:cubicBezTo>
                      <a:pt x="55" y="60"/>
                      <a:pt x="55" y="60"/>
                      <a:pt x="55" y="59"/>
                    </a:cubicBezTo>
                    <a:cubicBezTo>
                      <a:pt x="54" y="59"/>
                      <a:pt x="54" y="58"/>
                      <a:pt x="53" y="58"/>
                    </a:cubicBezTo>
                    <a:cubicBezTo>
                      <a:pt x="54" y="56"/>
                      <a:pt x="54" y="55"/>
                      <a:pt x="55" y="54"/>
                    </a:cubicBezTo>
                    <a:cubicBezTo>
                      <a:pt x="56" y="55"/>
                      <a:pt x="57" y="56"/>
                      <a:pt x="59" y="54"/>
                    </a:cubicBezTo>
                    <a:cubicBezTo>
                      <a:pt x="60" y="53"/>
                      <a:pt x="61" y="52"/>
                      <a:pt x="60" y="51"/>
                    </a:cubicBezTo>
                    <a:cubicBezTo>
                      <a:pt x="62" y="50"/>
                      <a:pt x="63" y="50"/>
                      <a:pt x="64" y="50"/>
                    </a:cubicBezTo>
                    <a:cubicBezTo>
                      <a:pt x="64" y="50"/>
                      <a:pt x="64" y="50"/>
                      <a:pt x="64" y="50"/>
                    </a:cubicBezTo>
                    <a:cubicBezTo>
                      <a:pt x="64" y="52"/>
                      <a:pt x="65" y="52"/>
                      <a:pt x="67" y="53"/>
                    </a:cubicBezTo>
                    <a:cubicBezTo>
                      <a:pt x="69" y="53"/>
                      <a:pt x="70" y="53"/>
                      <a:pt x="71" y="51"/>
                    </a:cubicBezTo>
                    <a:cubicBezTo>
                      <a:pt x="72" y="52"/>
                      <a:pt x="73" y="52"/>
                      <a:pt x="74" y="53"/>
                    </a:cubicBezTo>
                    <a:cubicBezTo>
                      <a:pt x="74" y="54"/>
                      <a:pt x="73" y="55"/>
                      <a:pt x="73" y="55"/>
                    </a:cubicBezTo>
                    <a:cubicBezTo>
                      <a:pt x="74" y="57"/>
                      <a:pt x="74" y="58"/>
                      <a:pt x="75" y="59"/>
                    </a:cubicBezTo>
                    <a:cubicBezTo>
                      <a:pt x="76" y="59"/>
                      <a:pt x="77" y="59"/>
                      <a:pt x="78" y="58"/>
                    </a:cubicBezTo>
                    <a:cubicBezTo>
                      <a:pt x="78" y="60"/>
                      <a:pt x="78" y="61"/>
                      <a:pt x="78" y="62"/>
                    </a:cubicBezTo>
                    <a:cubicBezTo>
                      <a:pt x="78" y="63"/>
                      <a:pt x="77" y="63"/>
                      <a:pt x="76" y="63"/>
                    </a:cubicBezTo>
                    <a:cubicBezTo>
                      <a:pt x="76" y="64"/>
                      <a:pt x="76" y="65"/>
                      <a:pt x="75" y="66"/>
                    </a:cubicBezTo>
                    <a:cubicBezTo>
                      <a:pt x="75" y="67"/>
                      <a:pt x="75" y="68"/>
                      <a:pt x="76" y="68"/>
                    </a:cubicBezTo>
                    <a:cubicBezTo>
                      <a:pt x="76" y="68"/>
                      <a:pt x="77" y="68"/>
                      <a:pt x="77" y="69"/>
                    </a:cubicBezTo>
                    <a:cubicBezTo>
                      <a:pt x="77" y="70"/>
                      <a:pt x="76" y="71"/>
                      <a:pt x="75" y="72"/>
                    </a:cubicBezTo>
                    <a:cubicBezTo>
                      <a:pt x="74" y="71"/>
                      <a:pt x="73" y="71"/>
                      <a:pt x="71" y="72"/>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b="1">
                  <a:solidFill>
                    <a:srgbClr val="000000"/>
                  </a:solidFill>
                  <a:latin typeface="Arial" panose="020B0604020202020204"/>
                </a:endParaRPr>
              </a:p>
            </p:txBody>
          </p:sp>
          <p:sp>
            <p:nvSpPr>
              <p:cNvPr id="35" name="Freeform 443"/>
              <p:cNvSpPr>
                <a:spLocks/>
              </p:cNvSpPr>
              <p:nvPr/>
            </p:nvSpPr>
            <p:spPr bwMode="auto">
              <a:xfrm>
                <a:off x="9948521" y="3437718"/>
                <a:ext cx="72091" cy="68617"/>
              </a:xfrm>
              <a:custGeom>
                <a:avLst/>
                <a:gdLst>
                  <a:gd name="T0" fmla="*/ 24 w 24"/>
                  <a:gd name="T1" fmla="*/ 11 h 23"/>
                  <a:gd name="T2" fmla="*/ 12 w 24"/>
                  <a:gd name="T3" fmla="*/ 0 h 23"/>
                  <a:gd name="T4" fmla="*/ 1 w 24"/>
                  <a:gd name="T5" fmla="*/ 11 h 23"/>
                  <a:gd name="T6" fmla="*/ 12 w 24"/>
                  <a:gd name="T7" fmla="*/ 23 h 23"/>
                  <a:gd name="T8" fmla="*/ 24 w 24"/>
                  <a:gd name="T9" fmla="*/ 11 h 23"/>
                </a:gdLst>
                <a:ahLst/>
                <a:cxnLst>
                  <a:cxn ang="0">
                    <a:pos x="T0" y="T1"/>
                  </a:cxn>
                  <a:cxn ang="0">
                    <a:pos x="T2" y="T3"/>
                  </a:cxn>
                  <a:cxn ang="0">
                    <a:pos x="T4" y="T5"/>
                  </a:cxn>
                  <a:cxn ang="0">
                    <a:pos x="T6" y="T7"/>
                  </a:cxn>
                  <a:cxn ang="0">
                    <a:pos x="T8" y="T9"/>
                  </a:cxn>
                </a:cxnLst>
                <a:rect l="0" t="0" r="r" b="b"/>
                <a:pathLst>
                  <a:path w="24" h="23">
                    <a:moveTo>
                      <a:pt x="24" y="11"/>
                    </a:moveTo>
                    <a:cubicBezTo>
                      <a:pt x="24" y="5"/>
                      <a:pt x="18" y="0"/>
                      <a:pt x="12" y="0"/>
                    </a:cubicBezTo>
                    <a:cubicBezTo>
                      <a:pt x="6" y="0"/>
                      <a:pt x="0" y="5"/>
                      <a:pt x="1" y="11"/>
                    </a:cubicBezTo>
                    <a:cubicBezTo>
                      <a:pt x="1" y="17"/>
                      <a:pt x="6" y="23"/>
                      <a:pt x="12" y="23"/>
                    </a:cubicBezTo>
                    <a:cubicBezTo>
                      <a:pt x="18" y="23"/>
                      <a:pt x="23" y="17"/>
                      <a:pt x="24" y="11"/>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b="1">
                  <a:solidFill>
                    <a:srgbClr val="000000"/>
                  </a:solidFill>
                  <a:latin typeface="Arial" panose="020B0604020202020204"/>
                </a:endParaRPr>
              </a:p>
            </p:txBody>
          </p:sp>
          <p:sp>
            <p:nvSpPr>
              <p:cNvPr id="36" name="Freeform 444"/>
              <p:cNvSpPr>
                <a:spLocks/>
              </p:cNvSpPr>
              <p:nvPr/>
            </p:nvSpPr>
            <p:spPr bwMode="auto">
              <a:xfrm>
                <a:off x="9981527" y="3545420"/>
                <a:ext cx="41691" cy="45165"/>
              </a:xfrm>
              <a:custGeom>
                <a:avLst/>
                <a:gdLst>
                  <a:gd name="T0" fmla="*/ 7 w 14"/>
                  <a:gd name="T1" fmla="*/ 0 h 15"/>
                  <a:gd name="T2" fmla="*/ 0 w 14"/>
                  <a:gd name="T3" fmla="*/ 7 h 15"/>
                  <a:gd name="T4" fmla="*/ 7 w 14"/>
                  <a:gd name="T5" fmla="*/ 15 h 15"/>
                  <a:gd name="T6" fmla="*/ 14 w 14"/>
                  <a:gd name="T7" fmla="*/ 7 h 15"/>
                  <a:gd name="T8" fmla="*/ 7 w 14"/>
                  <a:gd name="T9" fmla="*/ 0 h 15"/>
                </a:gdLst>
                <a:ahLst/>
                <a:cxnLst>
                  <a:cxn ang="0">
                    <a:pos x="T0" y="T1"/>
                  </a:cxn>
                  <a:cxn ang="0">
                    <a:pos x="T2" y="T3"/>
                  </a:cxn>
                  <a:cxn ang="0">
                    <a:pos x="T4" y="T5"/>
                  </a:cxn>
                  <a:cxn ang="0">
                    <a:pos x="T6" y="T7"/>
                  </a:cxn>
                  <a:cxn ang="0">
                    <a:pos x="T8" y="T9"/>
                  </a:cxn>
                </a:cxnLst>
                <a:rect l="0" t="0" r="r" b="b"/>
                <a:pathLst>
                  <a:path w="14" h="15">
                    <a:moveTo>
                      <a:pt x="7" y="0"/>
                    </a:moveTo>
                    <a:cubicBezTo>
                      <a:pt x="3" y="0"/>
                      <a:pt x="0" y="3"/>
                      <a:pt x="0" y="7"/>
                    </a:cubicBezTo>
                    <a:cubicBezTo>
                      <a:pt x="0" y="11"/>
                      <a:pt x="3" y="14"/>
                      <a:pt x="7" y="15"/>
                    </a:cubicBezTo>
                    <a:cubicBezTo>
                      <a:pt x="11" y="15"/>
                      <a:pt x="14" y="11"/>
                      <a:pt x="14" y="7"/>
                    </a:cubicBezTo>
                    <a:cubicBezTo>
                      <a:pt x="14" y="3"/>
                      <a:pt x="11" y="0"/>
                      <a:pt x="7" y="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b="1">
                  <a:solidFill>
                    <a:srgbClr val="000000"/>
                  </a:solidFill>
                  <a:latin typeface="Arial" panose="020B0604020202020204"/>
                </a:endParaRPr>
              </a:p>
            </p:txBody>
          </p:sp>
        </p:grpSp>
      </p:grpSp>
      <p:grpSp>
        <p:nvGrpSpPr>
          <p:cNvPr id="37" name="Gruppieren 58"/>
          <p:cNvGrpSpPr/>
          <p:nvPr userDrawn="1"/>
        </p:nvGrpSpPr>
        <p:grpSpPr>
          <a:xfrm>
            <a:off x="11358275" y="3458618"/>
            <a:ext cx="587738" cy="588104"/>
            <a:chOff x="11362713" y="3457817"/>
            <a:chExt cx="587968" cy="587968"/>
          </a:xfrm>
        </p:grpSpPr>
        <p:sp>
          <p:nvSpPr>
            <p:cNvPr id="38" name="Ellipse 30"/>
            <p:cNvSpPr/>
            <p:nvPr/>
          </p:nvSpPr>
          <p:spPr>
            <a:xfrm>
              <a:off x="11362713" y="3457817"/>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grpSp>
          <p:nvGrpSpPr>
            <p:cNvPr id="39" name="Gruppieren 57"/>
            <p:cNvGrpSpPr/>
            <p:nvPr/>
          </p:nvGrpSpPr>
          <p:grpSpPr>
            <a:xfrm>
              <a:off x="11511531" y="3554631"/>
              <a:ext cx="290332" cy="394340"/>
              <a:chOff x="11511531" y="3554631"/>
              <a:chExt cx="290332" cy="394340"/>
            </a:xfrm>
          </p:grpSpPr>
          <p:sp>
            <p:nvSpPr>
              <p:cNvPr id="40" name="Freeform 460"/>
              <p:cNvSpPr>
                <a:spLocks/>
              </p:cNvSpPr>
              <p:nvPr/>
            </p:nvSpPr>
            <p:spPr bwMode="auto">
              <a:xfrm>
                <a:off x="11523211" y="3640285"/>
                <a:ext cx="278652" cy="308686"/>
              </a:xfrm>
              <a:custGeom>
                <a:avLst/>
                <a:gdLst>
                  <a:gd name="T0" fmla="*/ 211 w 212"/>
                  <a:gd name="T1" fmla="*/ 125 h 235"/>
                  <a:gd name="T2" fmla="*/ 198 w 212"/>
                  <a:gd name="T3" fmla="*/ 108 h 235"/>
                  <a:gd name="T4" fmla="*/ 178 w 212"/>
                  <a:gd name="T5" fmla="*/ 116 h 235"/>
                  <a:gd name="T6" fmla="*/ 176 w 212"/>
                  <a:gd name="T7" fmla="*/ 119 h 235"/>
                  <a:gd name="T8" fmla="*/ 175 w 212"/>
                  <a:gd name="T9" fmla="*/ 116 h 235"/>
                  <a:gd name="T10" fmla="*/ 175 w 212"/>
                  <a:gd name="T11" fmla="*/ 107 h 235"/>
                  <a:gd name="T12" fmla="*/ 162 w 212"/>
                  <a:gd name="T13" fmla="*/ 90 h 235"/>
                  <a:gd name="T14" fmla="*/ 142 w 212"/>
                  <a:gd name="T15" fmla="*/ 99 h 235"/>
                  <a:gd name="T16" fmla="*/ 140 w 212"/>
                  <a:gd name="T17" fmla="*/ 101 h 235"/>
                  <a:gd name="T18" fmla="*/ 139 w 212"/>
                  <a:gd name="T19" fmla="*/ 101 h 235"/>
                  <a:gd name="T20" fmla="*/ 139 w 212"/>
                  <a:gd name="T21" fmla="*/ 89 h 235"/>
                  <a:gd name="T22" fmla="*/ 126 w 212"/>
                  <a:gd name="T23" fmla="*/ 72 h 235"/>
                  <a:gd name="T24" fmla="*/ 105 w 212"/>
                  <a:gd name="T25" fmla="*/ 81 h 235"/>
                  <a:gd name="T26" fmla="*/ 104 w 212"/>
                  <a:gd name="T27" fmla="*/ 83 h 235"/>
                  <a:gd name="T28" fmla="*/ 103 w 212"/>
                  <a:gd name="T29" fmla="*/ 83 h 235"/>
                  <a:gd name="T30" fmla="*/ 103 w 212"/>
                  <a:gd name="T31" fmla="*/ 79 h 235"/>
                  <a:gd name="T32" fmla="*/ 103 w 212"/>
                  <a:gd name="T33" fmla="*/ 19 h 235"/>
                  <a:gd name="T34" fmla="*/ 88 w 212"/>
                  <a:gd name="T35" fmla="*/ 1 h 235"/>
                  <a:gd name="T36" fmla="*/ 68 w 212"/>
                  <a:gd name="T37" fmla="*/ 14 h 235"/>
                  <a:gd name="T38" fmla="*/ 67 w 212"/>
                  <a:gd name="T39" fmla="*/ 22 h 235"/>
                  <a:gd name="T40" fmla="*/ 67 w 212"/>
                  <a:gd name="T41" fmla="*/ 140 h 235"/>
                  <a:gd name="T42" fmla="*/ 62 w 212"/>
                  <a:gd name="T43" fmla="*/ 149 h 235"/>
                  <a:gd name="T44" fmla="*/ 52 w 212"/>
                  <a:gd name="T45" fmla="*/ 147 h 235"/>
                  <a:gd name="T46" fmla="*/ 31 w 212"/>
                  <a:gd name="T47" fmla="*/ 131 h 235"/>
                  <a:gd name="T48" fmla="*/ 11 w 212"/>
                  <a:gd name="T49" fmla="*/ 128 h 235"/>
                  <a:gd name="T50" fmla="*/ 1 w 212"/>
                  <a:gd name="T51" fmla="*/ 146 h 235"/>
                  <a:gd name="T52" fmla="*/ 7 w 212"/>
                  <a:gd name="T53" fmla="*/ 159 h 235"/>
                  <a:gd name="T54" fmla="*/ 57 w 212"/>
                  <a:gd name="T55" fmla="*/ 225 h 235"/>
                  <a:gd name="T56" fmla="*/ 70 w 212"/>
                  <a:gd name="T57" fmla="*/ 235 h 235"/>
                  <a:gd name="T58" fmla="*/ 190 w 212"/>
                  <a:gd name="T59" fmla="*/ 235 h 235"/>
                  <a:gd name="T60" fmla="*/ 199 w 212"/>
                  <a:gd name="T61" fmla="*/ 227 h 235"/>
                  <a:gd name="T62" fmla="*/ 211 w 212"/>
                  <a:gd name="T63" fmla="*/ 176 h 235"/>
                  <a:gd name="T64" fmla="*/ 211 w 212"/>
                  <a:gd name="T65" fmla="*/ 12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35">
                    <a:moveTo>
                      <a:pt x="211" y="125"/>
                    </a:moveTo>
                    <a:cubicBezTo>
                      <a:pt x="212" y="117"/>
                      <a:pt x="206" y="110"/>
                      <a:pt x="198" y="108"/>
                    </a:cubicBezTo>
                    <a:cubicBezTo>
                      <a:pt x="190" y="106"/>
                      <a:pt x="182" y="109"/>
                      <a:pt x="178" y="116"/>
                    </a:cubicBezTo>
                    <a:cubicBezTo>
                      <a:pt x="177" y="117"/>
                      <a:pt x="177" y="118"/>
                      <a:pt x="176" y="119"/>
                    </a:cubicBezTo>
                    <a:cubicBezTo>
                      <a:pt x="176" y="118"/>
                      <a:pt x="175" y="117"/>
                      <a:pt x="175" y="116"/>
                    </a:cubicBezTo>
                    <a:cubicBezTo>
                      <a:pt x="175" y="113"/>
                      <a:pt x="175" y="110"/>
                      <a:pt x="175" y="107"/>
                    </a:cubicBezTo>
                    <a:cubicBezTo>
                      <a:pt x="175" y="99"/>
                      <a:pt x="170" y="92"/>
                      <a:pt x="162" y="90"/>
                    </a:cubicBezTo>
                    <a:cubicBezTo>
                      <a:pt x="154" y="88"/>
                      <a:pt x="146" y="91"/>
                      <a:pt x="142" y="99"/>
                    </a:cubicBezTo>
                    <a:cubicBezTo>
                      <a:pt x="141" y="100"/>
                      <a:pt x="141" y="100"/>
                      <a:pt x="140" y="101"/>
                    </a:cubicBezTo>
                    <a:cubicBezTo>
                      <a:pt x="140" y="101"/>
                      <a:pt x="140" y="101"/>
                      <a:pt x="139" y="101"/>
                    </a:cubicBezTo>
                    <a:cubicBezTo>
                      <a:pt x="139" y="97"/>
                      <a:pt x="139" y="93"/>
                      <a:pt x="139" y="89"/>
                    </a:cubicBezTo>
                    <a:cubicBezTo>
                      <a:pt x="139" y="81"/>
                      <a:pt x="134" y="74"/>
                      <a:pt x="126" y="72"/>
                    </a:cubicBezTo>
                    <a:cubicBezTo>
                      <a:pt x="118" y="70"/>
                      <a:pt x="109" y="73"/>
                      <a:pt x="105" y="81"/>
                    </a:cubicBezTo>
                    <a:cubicBezTo>
                      <a:pt x="105" y="82"/>
                      <a:pt x="104" y="82"/>
                      <a:pt x="104" y="83"/>
                    </a:cubicBezTo>
                    <a:cubicBezTo>
                      <a:pt x="104" y="83"/>
                      <a:pt x="103" y="83"/>
                      <a:pt x="103" y="83"/>
                    </a:cubicBezTo>
                    <a:cubicBezTo>
                      <a:pt x="103" y="81"/>
                      <a:pt x="103" y="80"/>
                      <a:pt x="103" y="79"/>
                    </a:cubicBezTo>
                    <a:cubicBezTo>
                      <a:pt x="103" y="59"/>
                      <a:pt x="103" y="39"/>
                      <a:pt x="103" y="19"/>
                    </a:cubicBezTo>
                    <a:cubicBezTo>
                      <a:pt x="103" y="10"/>
                      <a:pt x="96" y="2"/>
                      <a:pt x="88" y="1"/>
                    </a:cubicBezTo>
                    <a:cubicBezTo>
                      <a:pt x="79" y="0"/>
                      <a:pt x="70" y="5"/>
                      <a:pt x="68" y="14"/>
                    </a:cubicBezTo>
                    <a:cubicBezTo>
                      <a:pt x="67" y="16"/>
                      <a:pt x="67" y="19"/>
                      <a:pt x="67" y="22"/>
                    </a:cubicBezTo>
                    <a:cubicBezTo>
                      <a:pt x="67" y="61"/>
                      <a:pt x="67" y="100"/>
                      <a:pt x="67" y="140"/>
                    </a:cubicBezTo>
                    <a:cubicBezTo>
                      <a:pt x="67" y="144"/>
                      <a:pt x="66" y="147"/>
                      <a:pt x="62" y="149"/>
                    </a:cubicBezTo>
                    <a:cubicBezTo>
                      <a:pt x="58" y="151"/>
                      <a:pt x="55" y="150"/>
                      <a:pt x="52" y="147"/>
                    </a:cubicBezTo>
                    <a:cubicBezTo>
                      <a:pt x="45" y="142"/>
                      <a:pt x="38" y="136"/>
                      <a:pt x="31" y="131"/>
                    </a:cubicBezTo>
                    <a:cubicBezTo>
                      <a:pt x="25" y="126"/>
                      <a:pt x="17" y="125"/>
                      <a:pt x="11" y="128"/>
                    </a:cubicBezTo>
                    <a:cubicBezTo>
                      <a:pt x="4" y="132"/>
                      <a:pt x="0" y="139"/>
                      <a:pt x="1" y="146"/>
                    </a:cubicBezTo>
                    <a:cubicBezTo>
                      <a:pt x="1" y="151"/>
                      <a:pt x="4" y="155"/>
                      <a:pt x="7" y="159"/>
                    </a:cubicBezTo>
                    <a:cubicBezTo>
                      <a:pt x="24" y="181"/>
                      <a:pt x="41" y="203"/>
                      <a:pt x="57" y="225"/>
                    </a:cubicBezTo>
                    <a:cubicBezTo>
                      <a:pt x="61" y="229"/>
                      <a:pt x="64" y="233"/>
                      <a:pt x="70" y="235"/>
                    </a:cubicBezTo>
                    <a:cubicBezTo>
                      <a:pt x="110" y="235"/>
                      <a:pt x="150" y="235"/>
                      <a:pt x="190" y="235"/>
                    </a:cubicBezTo>
                    <a:cubicBezTo>
                      <a:pt x="194" y="234"/>
                      <a:pt x="198" y="231"/>
                      <a:pt x="199" y="227"/>
                    </a:cubicBezTo>
                    <a:cubicBezTo>
                      <a:pt x="205" y="210"/>
                      <a:pt x="209" y="193"/>
                      <a:pt x="211" y="176"/>
                    </a:cubicBezTo>
                    <a:cubicBezTo>
                      <a:pt x="212" y="159"/>
                      <a:pt x="211" y="142"/>
                      <a:pt x="211" y="125"/>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41" name="Freeform 461"/>
              <p:cNvSpPr>
                <a:spLocks/>
              </p:cNvSpPr>
              <p:nvPr/>
            </p:nvSpPr>
            <p:spPr bwMode="auto">
              <a:xfrm>
                <a:off x="11511531" y="3554631"/>
                <a:ext cx="243056" cy="228595"/>
              </a:xfrm>
              <a:custGeom>
                <a:avLst/>
                <a:gdLst>
                  <a:gd name="T0" fmla="*/ 58 w 185"/>
                  <a:gd name="T1" fmla="*/ 173 h 174"/>
                  <a:gd name="T2" fmla="*/ 61 w 185"/>
                  <a:gd name="T3" fmla="*/ 174 h 174"/>
                  <a:gd name="T4" fmla="*/ 61 w 185"/>
                  <a:gd name="T5" fmla="*/ 161 h 174"/>
                  <a:gd name="T6" fmla="*/ 58 w 185"/>
                  <a:gd name="T7" fmla="*/ 156 h 174"/>
                  <a:gd name="T8" fmla="*/ 20 w 185"/>
                  <a:gd name="T9" fmla="*/ 77 h 174"/>
                  <a:gd name="T10" fmla="*/ 111 w 185"/>
                  <a:gd name="T11" fmla="*/ 17 h 174"/>
                  <a:gd name="T12" fmla="*/ 168 w 185"/>
                  <a:gd name="T13" fmla="*/ 87 h 174"/>
                  <a:gd name="T14" fmla="*/ 157 w 185"/>
                  <a:gd name="T15" fmla="*/ 131 h 174"/>
                  <a:gd name="T16" fmla="*/ 156 w 185"/>
                  <a:gd name="T17" fmla="*/ 133 h 174"/>
                  <a:gd name="T18" fmla="*/ 166 w 185"/>
                  <a:gd name="T19" fmla="*/ 139 h 174"/>
                  <a:gd name="T20" fmla="*/ 170 w 185"/>
                  <a:gd name="T21" fmla="*/ 137 h 174"/>
                  <a:gd name="T22" fmla="*/ 183 w 185"/>
                  <a:gd name="T23" fmla="*/ 81 h 174"/>
                  <a:gd name="T24" fmla="*/ 118 w 185"/>
                  <a:gd name="T25" fmla="*/ 4 h 174"/>
                  <a:gd name="T26" fmla="*/ 100 w 185"/>
                  <a:gd name="T27" fmla="*/ 0 h 174"/>
                  <a:gd name="T28" fmla="*/ 86 w 185"/>
                  <a:gd name="T29" fmla="*/ 0 h 174"/>
                  <a:gd name="T30" fmla="*/ 75 w 185"/>
                  <a:gd name="T31" fmla="*/ 2 h 174"/>
                  <a:gd name="T32" fmla="*/ 4 w 185"/>
                  <a:gd name="T33" fmla="*/ 83 h 174"/>
                  <a:gd name="T34" fmla="*/ 58 w 185"/>
                  <a:gd name="T35"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5" h="174">
                    <a:moveTo>
                      <a:pt x="58" y="173"/>
                    </a:moveTo>
                    <a:cubicBezTo>
                      <a:pt x="59" y="173"/>
                      <a:pt x="60" y="173"/>
                      <a:pt x="61" y="174"/>
                    </a:cubicBezTo>
                    <a:cubicBezTo>
                      <a:pt x="61" y="169"/>
                      <a:pt x="61" y="165"/>
                      <a:pt x="61" y="161"/>
                    </a:cubicBezTo>
                    <a:cubicBezTo>
                      <a:pt x="61" y="158"/>
                      <a:pt x="60" y="157"/>
                      <a:pt x="58" y="156"/>
                    </a:cubicBezTo>
                    <a:cubicBezTo>
                      <a:pt x="29" y="141"/>
                      <a:pt x="14" y="108"/>
                      <a:pt x="20" y="77"/>
                    </a:cubicBezTo>
                    <a:cubicBezTo>
                      <a:pt x="28" y="34"/>
                      <a:pt x="68" y="8"/>
                      <a:pt x="111" y="17"/>
                    </a:cubicBezTo>
                    <a:cubicBezTo>
                      <a:pt x="143" y="24"/>
                      <a:pt x="167" y="54"/>
                      <a:pt x="168" y="87"/>
                    </a:cubicBezTo>
                    <a:cubicBezTo>
                      <a:pt x="169" y="103"/>
                      <a:pt x="165" y="117"/>
                      <a:pt x="157" y="131"/>
                    </a:cubicBezTo>
                    <a:cubicBezTo>
                      <a:pt x="156" y="131"/>
                      <a:pt x="156" y="133"/>
                      <a:pt x="156" y="133"/>
                    </a:cubicBezTo>
                    <a:cubicBezTo>
                      <a:pt x="158" y="137"/>
                      <a:pt x="160" y="141"/>
                      <a:pt x="166" y="139"/>
                    </a:cubicBezTo>
                    <a:cubicBezTo>
                      <a:pt x="168" y="139"/>
                      <a:pt x="169" y="139"/>
                      <a:pt x="170" y="137"/>
                    </a:cubicBezTo>
                    <a:cubicBezTo>
                      <a:pt x="181" y="120"/>
                      <a:pt x="185" y="101"/>
                      <a:pt x="183" y="81"/>
                    </a:cubicBezTo>
                    <a:cubicBezTo>
                      <a:pt x="180" y="45"/>
                      <a:pt x="154" y="13"/>
                      <a:pt x="118" y="4"/>
                    </a:cubicBezTo>
                    <a:cubicBezTo>
                      <a:pt x="112" y="2"/>
                      <a:pt x="106" y="1"/>
                      <a:pt x="100" y="0"/>
                    </a:cubicBezTo>
                    <a:cubicBezTo>
                      <a:pt x="96" y="0"/>
                      <a:pt x="91" y="0"/>
                      <a:pt x="86" y="0"/>
                    </a:cubicBezTo>
                    <a:cubicBezTo>
                      <a:pt x="83" y="1"/>
                      <a:pt x="79" y="1"/>
                      <a:pt x="75" y="2"/>
                    </a:cubicBezTo>
                    <a:cubicBezTo>
                      <a:pt x="36" y="10"/>
                      <a:pt x="8" y="42"/>
                      <a:pt x="4" y="83"/>
                    </a:cubicBezTo>
                    <a:cubicBezTo>
                      <a:pt x="0" y="120"/>
                      <a:pt x="22" y="157"/>
                      <a:pt x="58" y="173"/>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42" name="Freeform 462"/>
              <p:cNvSpPr>
                <a:spLocks/>
              </p:cNvSpPr>
              <p:nvPr/>
            </p:nvSpPr>
            <p:spPr bwMode="auto">
              <a:xfrm>
                <a:off x="11554916" y="3587447"/>
                <a:ext cx="164077" cy="151284"/>
              </a:xfrm>
              <a:custGeom>
                <a:avLst/>
                <a:gdLst>
                  <a:gd name="T0" fmla="*/ 94 w 125"/>
                  <a:gd name="T1" fmla="*/ 96 h 115"/>
                  <a:gd name="T2" fmla="*/ 110 w 125"/>
                  <a:gd name="T3" fmla="*/ 98 h 115"/>
                  <a:gd name="T4" fmla="*/ 110 w 125"/>
                  <a:gd name="T5" fmla="*/ 31 h 115"/>
                  <a:gd name="T6" fmla="*/ 43 w 125"/>
                  <a:gd name="T7" fmla="*/ 8 h 115"/>
                  <a:gd name="T8" fmla="*/ 1 w 125"/>
                  <a:gd name="T9" fmla="*/ 64 h 115"/>
                  <a:gd name="T10" fmla="*/ 28 w 125"/>
                  <a:gd name="T11" fmla="*/ 115 h 115"/>
                  <a:gd name="T12" fmla="*/ 28 w 125"/>
                  <a:gd name="T13" fmla="*/ 99 h 115"/>
                  <a:gd name="T14" fmla="*/ 26 w 125"/>
                  <a:gd name="T15" fmla="*/ 94 h 115"/>
                  <a:gd name="T16" fmla="*/ 16 w 125"/>
                  <a:gd name="T17" fmla="*/ 66 h 115"/>
                  <a:gd name="T18" fmla="*/ 66 w 125"/>
                  <a:gd name="T19" fmla="*/ 20 h 115"/>
                  <a:gd name="T20" fmla="*/ 102 w 125"/>
                  <a:gd name="T21" fmla="*/ 48 h 115"/>
                  <a:gd name="T22" fmla="*/ 96 w 125"/>
                  <a:gd name="T23" fmla="*/ 93 h 115"/>
                  <a:gd name="T24" fmla="*/ 94 w 125"/>
                  <a:gd name="T25" fmla="*/ 9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15">
                    <a:moveTo>
                      <a:pt x="94" y="96"/>
                    </a:moveTo>
                    <a:cubicBezTo>
                      <a:pt x="100" y="96"/>
                      <a:pt x="105" y="97"/>
                      <a:pt x="110" y="98"/>
                    </a:cubicBezTo>
                    <a:cubicBezTo>
                      <a:pt x="123" y="80"/>
                      <a:pt x="125" y="52"/>
                      <a:pt x="110" y="31"/>
                    </a:cubicBezTo>
                    <a:cubicBezTo>
                      <a:pt x="95" y="9"/>
                      <a:pt x="68" y="0"/>
                      <a:pt x="43" y="8"/>
                    </a:cubicBezTo>
                    <a:cubicBezTo>
                      <a:pt x="18" y="15"/>
                      <a:pt x="1" y="38"/>
                      <a:pt x="1" y="64"/>
                    </a:cubicBezTo>
                    <a:cubicBezTo>
                      <a:pt x="0" y="88"/>
                      <a:pt x="15" y="108"/>
                      <a:pt x="28" y="115"/>
                    </a:cubicBezTo>
                    <a:cubicBezTo>
                      <a:pt x="28" y="109"/>
                      <a:pt x="28" y="104"/>
                      <a:pt x="28" y="99"/>
                    </a:cubicBezTo>
                    <a:cubicBezTo>
                      <a:pt x="28" y="97"/>
                      <a:pt x="27" y="95"/>
                      <a:pt x="26" y="94"/>
                    </a:cubicBezTo>
                    <a:cubicBezTo>
                      <a:pt x="20" y="86"/>
                      <a:pt x="16" y="77"/>
                      <a:pt x="16" y="66"/>
                    </a:cubicBezTo>
                    <a:cubicBezTo>
                      <a:pt x="15" y="39"/>
                      <a:pt x="39" y="17"/>
                      <a:pt x="66" y="20"/>
                    </a:cubicBezTo>
                    <a:cubicBezTo>
                      <a:pt x="83" y="23"/>
                      <a:pt x="96" y="32"/>
                      <a:pt x="102" y="48"/>
                    </a:cubicBezTo>
                    <a:cubicBezTo>
                      <a:pt x="109" y="64"/>
                      <a:pt x="106" y="79"/>
                      <a:pt x="96" y="93"/>
                    </a:cubicBezTo>
                    <a:cubicBezTo>
                      <a:pt x="95" y="94"/>
                      <a:pt x="95" y="95"/>
                      <a:pt x="94" y="96"/>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grpSp>
        <p:nvGrpSpPr>
          <p:cNvPr id="43" name="Gruppieren 50"/>
          <p:cNvGrpSpPr/>
          <p:nvPr userDrawn="1"/>
        </p:nvGrpSpPr>
        <p:grpSpPr>
          <a:xfrm>
            <a:off x="5154017" y="3612227"/>
            <a:ext cx="587738" cy="588104"/>
            <a:chOff x="6079052" y="2420951"/>
            <a:chExt cx="587968" cy="587968"/>
          </a:xfrm>
        </p:grpSpPr>
        <p:sp>
          <p:nvSpPr>
            <p:cNvPr id="44" name="Ellipse 35"/>
            <p:cNvSpPr/>
            <p:nvPr/>
          </p:nvSpPr>
          <p:spPr>
            <a:xfrm>
              <a:off x="6079052" y="2420951"/>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grpSp>
          <p:nvGrpSpPr>
            <p:cNvPr id="45" name="Gruppieren 49"/>
            <p:cNvGrpSpPr/>
            <p:nvPr/>
          </p:nvGrpSpPr>
          <p:grpSpPr>
            <a:xfrm>
              <a:off x="6204743" y="2546643"/>
              <a:ext cx="336587" cy="336586"/>
              <a:chOff x="6204743" y="2546643"/>
              <a:chExt cx="336587" cy="336586"/>
            </a:xfrm>
          </p:grpSpPr>
          <p:sp>
            <p:nvSpPr>
              <p:cNvPr id="46" name="Freeform 467"/>
              <p:cNvSpPr>
                <a:spLocks noEditPoints="1"/>
              </p:cNvSpPr>
              <p:nvPr/>
            </p:nvSpPr>
            <p:spPr bwMode="auto">
              <a:xfrm>
                <a:off x="6204743" y="2546643"/>
                <a:ext cx="336587" cy="247118"/>
              </a:xfrm>
              <a:custGeom>
                <a:avLst/>
                <a:gdLst>
                  <a:gd name="T0" fmla="*/ 10 w 83"/>
                  <a:gd name="T1" fmla="*/ 61 h 61"/>
                  <a:gd name="T2" fmla="*/ 39 w 83"/>
                  <a:gd name="T3" fmla="*/ 61 h 61"/>
                  <a:gd name="T4" fmla="*/ 74 w 83"/>
                  <a:gd name="T5" fmla="*/ 61 h 61"/>
                  <a:gd name="T6" fmla="*/ 83 w 83"/>
                  <a:gd name="T7" fmla="*/ 53 h 61"/>
                  <a:gd name="T8" fmla="*/ 83 w 83"/>
                  <a:gd name="T9" fmla="*/ 51 h 61"/>
                  <a:gd name="T10" fmla="*/ 83 w 83"/>
                  <a:gd name="T11" fmla="*/ 10 h 61"/>
                  <a:gd name="T12" fmla="*/ 73 w 83"/>
                  <a:gd name="T13" fmla="*/ 0 h 61"/>
                  <a:gd name="T14" fmla="*/ 10 w 83"/>
                  <a:gd name="T15" fmla="*/ 0 h 61"/>
                  <a:gd name="T16" fmla="*/ 0 w 83"/>
                  <a:gd name="T17" fmla="*/ 8 h 61"/>
                  <a:gd name="T18" fmla="*/ 0 w 83"/>
                  <a:gd name="T19" fmla="*/ 9 h 61"/>
                  <a:gd name="T20" fmla="*/ 0 w 83"/>
                  <a:gd name="T21" fmla="*/ 52 h 61"/>
                  <a:gd name="T22" fmla="*/ 1 w 83"/>
                  <a:gd name="T23" fmla="*/ 54 h 61"/>
                  <a:gd name="T24" fmla="*/ 10 w 83"/>
                  <a:gd name="T25" fmla="*/ 61 h 61"/>
                  <a:gd name="T26" fmla="*/ 6 w 83"/>
                  <a:gd name="T27" fmla="*/ 24 h 61"/>
                  <a:gd name="T28" fmla="*/ 6 w 83"/>
                  <a:gd name="T29" fmla="*/ 10 h 61"/>
                  <a:gd name="T30" fmla="*/ 10 w 83"/>
                  <a:gd name="T31" fmla="*/ 7 h 61"/>
                  <a:gd name="T32" fmla="*/ 73 w 83"/>
                  <a:gd name="T33" fmla="*/ 7 h 61"/>
                  <a:gd name="T34" fmla="*/ 77 w 83"/>
                  <a:gd name="T35" fmla="*/ 10 h 61"/>
                  <a:gd name="T36" fmla="*/ 77 w 83"/>
                  <a:gd name="T37" fmla="*/ 44 h 61"/>
                  <a:gd name="T38" fmla="*/ 75 w 83"/>
                  <a:gd name="T39" fmla="*/ 48 h 61"/>
                  <a:gd name="T40" fmla="*/ 73 w 83"/>
                  <a:gd name="T41" fmla="*/ 48 h 61"/>
                  <a:gd name="T42" fmla="*/ 42 w 83"/>
                  <a:gd name="T43" fmla="*/ 48 h 61"/>
                  <a:gd name="T44" fmla="*/ 10 w 83"/>
                  <a:gd name="T45" fmla="*/ 48 h 61"/>
                  <a:gd name="T46" fmla="*/ 8 w 83"/>
                  <a:gd name="T47" fmla="*/ 48 h 61"/>
                  <a:gd name="T48" fmla="*/ 6 w 83"/>
                  <a:gd name="T49" fmla="*/ 44 h 61"/>
                  <a:gd name="T50" fmla="*/ 6 w 83"/>
                  <a:gd name="T51" fmla="*/ 2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3" h="61">
                    <a:moveTo>
                      <a:pt x="10" y="61"/>
                    </a:moveTo>
                    <a:cubicBezTo>
                      <a:pt x="20" y="61"/>
                      <a:pt x="29" y="61"/>
                      <a:pt x="39" y="61"/>
                    </a:cubicBezTo>
                    <a:cubicBezTo>
                      <a:pt x="51" y="61"/>
                      <a:pt x="62" y="61"/>
                      <a:pt x="74" y="61"/>
                    </a:cubicBezTo>
                    <a:cubicBezTo>
                      <a:pt x="78" y="61"/>
                      <a:pt x="82" y="58"/>
                      <a:pt x="83" y="53"/>
                    </a:cubicBezTo>
                    <a:cubicBezTo>
                      <a:pt x="83" y="53"/>
                      <a:pt x="83" y="52"/>
                      <a:pt x="83" y="51"/>
                    </a:cubicBezTo>
                    <a:cubicBezTo>
                      <a:pt x="83" y="37"/>
                      <a:pt x="83" y="24"/>
                      <a:pt x="83" y="10"/>
                    </a:cubicBezTo>
                    <a:cubicBezTo>
                      <a:pt x="83" y="4"/>
                      <a:pt x="79" y="0"/>
                      <a:pt x="73" y="0"/>
                    </a:cubicBezTo>
                    <a:cubicBezTo>
                      <a:pt x="52" y="0"/>
                      <a:pt x="31" y="0"/>
                      <a:pt x="10" y="0"/>
                    </a:cubicBezTo>
                    <a:cubicBezTo>
                      <a:pt x="5" y="0"/>
                      <a:pt x="1" y="3"/>
                      <a:pt x="0" y="8"/>
                    </a:cubicBezTo>
                    <a:cubicBezTo>
                      <a:pt x="0" y="9"/>
                      <a:pt x="0" y="9"/>
                      <a:pt x="0" y="9"/>
                    </a:cubicBezTo>
                    <a:cubicBezTo>
                      <a:pt x="0" y="23"/>
                      <a:pt x="0" y="38"/>
                      <a:pt x="0" y="52"/>
                    </a:cubicBezTo>
                    <a:cubicBezTo>
                      <a:pt x="0" y="53"/>
                      <a:pt x="0" y="54"/>
                      <a:pt x="1" y="54"/>
                    </a:cubicBezTo>
                    <a:cubicBezTo>
                      <a:pt x="2" y="58"/>
                      <a:pt x="6" y="61"/>
                      <a:pt x="10" y="61"/>
                    </a:cubicBezTo>
                    <a:close/>
                    <a:moveTo>
                      <a:pt x="6" y="24"/>
                    </a:moveTo>
                    <a:cubicBezTo>
                      <a:pt x="6" y="19"/>
                      <a:pt x="6" y="15"/>
                      <a:pt x="6" y="10"/>
                    </a:cubicBezTo>
                    <a:cubicBezTo>
                      <a:pt x="6" y="8"/>
                      <a:pt x="8" y="7"/>
                      <a:pt x="10" y="7"/>
                    </a:cubicBezTo>
                    <a:cubicBezTo>
                      <a:pt x="31" y="7"/>
                      <a:pt x="52" y="7"/>
                      <a:pt x="73" y="7"/>
                    </a:cubicBezTo>
                    <a:cubicBezTo>
                      <a:pt x="76" y="7"/>
                      <a:pt x="77" y="8"/>
                      <a:pt x="77" y="10"/>
                    </a:cubicBezTo>
                    <a:cubicBezTo>
                      <a:pt x="77" y="22"/>
                      <a:pt x="77" y="33"/>
                      <a:pt x="77" y="44"/>
                    </a:cubicBezTo>
                    <a:cubicBezTo>
                      <a:pt x="77" y="46"/>
                      <a:pt x="77" y="47"/>
                      <a:pt x="75" y="48"/>
                    </a:cubicBezTo>
                    <a:cubicBezTo>
                      <a:pt x="75" y="48"/>
                      <a:pt x="74" y="48"/>
                      <a:pt x="73" y="48"/>
                    </a:cubicBezTo>
                    <a:cubicBezTo>
                      <a:pt x="63" y="48"/>
                      <a:pt x="52" y="48"/>
                      <a:pt x="42" y="48"/>
                    </a:cubicBezTo>
                    <a:cubicBezTo>
                      <a:pt x="31" y="48"/>
                      <a:pt x="21" y="48"/>
                      <a:pt x="10" y="48"/>
                    </a:cubicBezTo>
                    <a:cubicBezTo>
                      <a:pt x="10" y="48"/>
                      <a:pt x="9" y="48"/>
                      <a:pt x="8" y="48"/>
                    </a:cubicBezTo>
                    <a:cubicBezTo>
                      <a:pt x="7" y="47"/>
                      <a:pt x="6" y="46"/>
                      <a:pt x="6" y="44"/>
                    </a:cubicBezTo>
                    <a:cubicBezTo>
                      <a:pt x="6" y="38"/>
                      <a:pt x="6" y="31"/>
                      <a:pt x="6" y="24"/>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47" name="Freeform 468"/>
              <p:cNvSpPr>
                <a:spLocks noEditPoints="1"/>
              </p:cNvSpPr>
              <p:nvPr/>
            </p:nvSpPr>
            <p:spPr bwMode="auto">
              <a:xfrm>
                <a:off x="6204743" y="2806101"/>
                <a:ext cx="336587" cy="77128"/>
              </a:xfrm>
              <a:custGeom>
                <a:avLst/>
                <a:gdLst>
                  <a:gd name="T0" fmla="*/ 83 w 83"/>
                  <a:gd name="T1" fmla="*/ 4 h 19"/>
                  <a:gd name="T2" fmla="*/ 80 w 83"/>
                  <a:gd name="T3" fmla="*/ 0 h 19"/>
                  <a:gd name="T4" fmla="*/ 4 w 83"/>
                  <a:gd name="T5" fmla="*/ 0 h 19"/>
                  <a:gd name="T6" fmla="*/ 0 w 83"/>
                  <a:gd name="T7" fmla="*/ 3 h 19"/>
                  <a:gd name="T8" fmla="*/ 0 w 83"/>
                  <a:gd name="T9" fmla="*/ 17 h 19"/>
                  <a:gd name="T10" fmla="*/ 3 w 83"/>
                  <a:gd name="T11" fmla="*/ 19 h 19"/>
                  <a:gd name="T12" fmla="*/ 81 w 83"/>
                  <a:gd name="T13" fmla="*/ 19 h 19"/>
                  <a:gd name="T14" fmla="*/ 83 w 83"/>
                  <a:gd name="T15" fmla="*/ 15 h 19"/>
                  <a:gd name="T16" fmla="*/ 83 w 83"/>
                  <a:gd name="T17" fmla="*/ 4 h 19"/>
                  <a:gd name="T18" fmla="*/ 48 w 83"/>
                  <a:gd name="T19" fmla="*/ 10 h 19"/>
                  <a:gd name="T20" fmla="*/ 7 w 83"/>
                  <a:gd name="T21" fmla="*/ 10 h 19"/>
                  <a:gd name="T22" fmla="*/ 7 w 83"/>
                  <a:gd name="T23" fmla="*/ 7 h 19"/>
                  <a:gd name="T24" fmla="*/ 7 w 83"/>
                  <a:gd name="T25" fmla="*/ 7 h 19"/>
                  <a:gd name="T26" fmla="*/ 8 w 83"/>
                  <a:gd name="T27" fmla="*/ 7 h 19"/>
                  <a:gd name="T28" fmla="*/ 47 w 83"/>
                  <a:gd name="T29" fmla="*/ 7 h 19"/>
                  <a:gd name="T30" fmla="*/ 48 w 83"/>
                  <a:gd name="T31" fmla="*/ 7 h 19"/>
                  <a:gd name="T32" fmla="*/ 48 w 83"/>
                  <a:gd name="T33" fmla="*/ 10 h 19"/>
                  <a:gd name="T34" fmla="*/ 74 w 83"/>
                  <a:gd name="T35" fmla="*/ 14 h 19"/>
                  <a:gd name="T36" fmla="*/ 70 w 83"/>
                  <a:gd name="T37" fmla="*/ 10 h 19"/>
                  <a:gd name="T38" fmla="*/ 74 w 83"/>
                  <a:gd name="T39" fmla="*/ 6 h 19"/>
                  <a:gd name="T40" fmla="*/ 78 w 83"/>
                  <a:gd name="T41" fmla="*/ 10 h 19"/>
                  <a:gd name="T42" fmla="*/ 74 w 83"/>
                  <a:gd name="T4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3" h="19">
                    <a:moveTo>
                      <a:pt x="83" y="4"/>
                    </a:moveTo>
                    <a:cubicBezTo>
                      <a:pt x="83" y="1"/>
                      <a:pt x="82" y="0"/>
                      <a:pt x="80" y="0"/>
                    </a:cubicBezTo>
                    <a:cubicBezTo>
                      <a:pt x="55" y="0"/>
                      <a:pt x="29" y="0"/>
                      <a:pt x="4" y="0"/>
                    </a:cubicBezTo>
                    <a:cubicBezTo>
                      <a:pt x="2" y="0"/>
                      <a:pt x="1" y="1"/>
                      <a:pt x="0" y="3"/>
                    </a:cubicBezTo>
                    <a:cubicBezTo>
                      <a:pt x="0" y="7"/>
                      <a:pt x="0" y="12"/>
                      <a:pt x="0" y="17"/>
                    </a:cubicBezTo>
                    <a:cubicBezTo>
                      <a:pt x="1" y="18"/>
                      <a:pt x="1" y="19"/>
                      <a:pt x="3" y="19"/>
                    </a:cubicBezTo>
                    <a:cubicBezTo>
                      <a:pt x="29" y="19"/>
                      <a:pt x="55" y="19"/>
                      <a:pt x="81" y="19"/>
                    </a:cubicBezTo>
                    <a:cubicBezTo>
                      <a:pt x="83" y="19"/>
                      <a:pt x="83" y="17"/>
                      <a:pt x="83" y="15"/>
                    </a:cubicBezTo>
                    <a:cubicBezTo>
                      <a:pt x="83" y="11"/>
                      <a:pt x="83" y="8"/>
                      <a:pt x="83" y="4"/>
                    </a:cubicBezTo>
                    <a:close/>
                    <a:moveTo>
                      <a:pt x="48" y="10"/>
                    </a:moveTo>
                    <a:cubicBezTo>
                      <a:pt x="34" y="10"/>
                      <a:pt x="20" y="10"/>
                      <a:pt x="7" y="10"/>
                    </a:cubicBezTo>
                    <a:cubicBezTo>
                      <a:pt x="7" y="9"/>
                      <a:pt x="6" y="8"/>
                      <a:pt x="7" y="7"/>
                    </a:cubicBezTo>
                    <a:cubicBezTo>
                      <a:pt x="7" y="7"/>
                      <a:pt x="7" y="7"/>
                      <a:pt x="7" y="7"/>
                    </a:cubicBezTo>
                    <a:cubicBezTo>
                      <a:pt x="7" y="6"/>
                      <a:pt x="7" y="7"/>
                      <a:pt x="8" y="7"/>
                    </a:cubicBezTo>
                    <a:cubicBezTo>
                      <a:pt x="21" y="7"/>
                      <a:pt x="34" y="7"/>
                      <a:pt x="47" y="7"/>
                    </a:cubicBezTo>
                    <a:cubicBezTo>
                      <a:pt x="47" y="7"/>
                      <a:pt x="48" y="7"/>
                      <a:pt x="48" y="7"/>
                    </a:cubicBezTo>
                    <a:cubicBezTo>
                      <a:pt x="48" y="8"/>
                      <a:pt x="48" y="9"/>
                      <a:pt x="48" y="10"/>
                    </a:cubicBezTo>
                    <a:close/>
                    <a:moveTo>
                      <a:pt x="74" y="14"/>
                    </a:moveTo>
                    <a:cubicBezTo>
                      <a:pt x="72" y="14"/>
                      <a:pt x="70" y="12"/>
                      <a:pt x="70" y="10"/>
                    </a:cubicBezTo>
                    <a:cubicBezTo>
                      <a:pt x="70" y="8"/>
                      <a:pt x="72" y="6"/>
                      <a:pt x="74" y="6"/>
                    </a:cubicBezTo>
                    <a:cubicBezTo>
                      <a:pt x="76" y="6"/>
                      <a:pt x="78" y="8"/>
                      <a:pt x="78" y="10"/>
                    </a:cubicBezTo>
                    <a:cubicBezTo>
                      <a:pt x="78" y="12"/>
                      <a:pt x="76" y="14"/>
                      <a:pt x="74" y="14"/>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grpSp>
        <p:nvGrpSpPr>
          <p:cNvPr id="48" name="Gruppieren 56"/>
          <p:cNvGrpSpPr/>
          <p:nvPr userDrawn="1"/>
        </p:nvGrpSpPr>
        <p:grpSpPr>
          <a:xfrm>
            <a:off x="10574050" y="3885991"/>
            <a:ext cx="587738" cy="588104"/>
            <a:chOff x="10578181" y="3885091"/>
            <a:chExt cx="587968" cy="587968"/>
          </a:xfrm>
        </p:grpSpPr>
        <p:sp>
          <p:nvSpPr>
            <p:cNvPr id="49" name="Ellipse 39"/>
            <p:cNvSpPr/>
            <p:nvPr/>
          </p:nvSpPr>
          <p:spPr>
            <a:xfrm>
              <a:off x="10578181" y="3885091"/>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grpSp>
          <p:nvGrpSpPr>
            <p:cNvPr id="50" name="Gruppieren 55"/>
            <p:cNvGrpSpPr/>
            <p:nvPr/>
          </p:nvGrpSpPr>
          <p:grpSpPr>
            <a:xfrm>
              <a:off x="10738818" y="4029850"/>
              <a:ext cx="266699" cy="298451"/>
              <a:chOff x="10738818" y="4029850"/>
              <a:chExt cx="266699" cy="298451"/>
            </a:xfrm>
          </p:grpSpPr>
          <p:sp>
            <p:nvSpPr>
              <p:cNvPr id="51" name="Freeform 10"/>
              <p:cNvSpPr>
                <a:spLocks/>
              </p:cNvSpPr>
              <p:nvPr/>
            </p:nvSpPr>
            <p:spPr bwMode="auto">
              <a:xfrm>
                <a:off x="10738818" y="4029850"/>
                <a:ext cx="266699" cy="115888"/>
              </a:xfrm>
              <a:custGeom>
                <a:avLst/>
                <a:gdLst>
                  <a:gd name="T0" fmla="*/ 10 w 71"/>
                  <a:gd name="T1" fmla="*/ 25 h 31"/>
                  <a:gd name="T2" fmla="*/ 26 w 71"/>
                  <a:gd name="T3" fmla="*/ 30 h 31"/>
                  <a:gd name="T4" fmla="*/ 58 w 71"/>
                  <a:gd name="T5" fmla="*/ 27 h 31"/>
                  <a:gd name="T6" fmla="*/ 68 w 71"/>
                  <a:gd name="T7" fmla="*/ 20 h 31"/>
                  <a:gd name="T8" fmla="*/ 68 w 71"/>
                  <a:gd name="T9" fmla="*/ 10 h 31"/>
                  <a:gd name="T10" fmla="*/ 62 w 71"/>
                  <a:gd name="T11" fmla="*/ 5 h 31"/>
                  <a:gd name="T12" fmla="*/ 36 w 71"/>
                  <a:gd name="T13" fmla="*/ 0 h 31"/>
                  <a:gd name="T14" fmla="*/ 14 w 71"/>
                  <a:gd name="T15" fmla="*/ 3 h 31"/>
                  <a:gd name="T16" fmla="*/ 3 w 71"/>
                  <a:gd name="T17" fmla="*/ 10 h 31"/>
                  <a:gd name="T18" fmla="*/ 3 w 71"/>
                  <a:gd name="T19" fmla="*/ 20 h 31"/>
                  <a:gd name="T20" fmla="*/ 10 w 71"/>
                  <a:gd name="T2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31">
                    <a:moveTo>
                      <a:pt x="10" y="25"/>
                    </a:moveTo>
                    <a:cubicBezTo>
                      <a:pt x="15" y="28"/>
                      <a:pt x="21" y="29"/>
                      <a:pt x="26" y="30"/>
                    </a:cubicBezTo>
                    <a:cubicBezTo>
                      <a:pt x="37" y="31"/>
                      <a:pt x="47" y="31"/>
                      <a:pt x="58" y="27"/>
                    </a:cubicBezTo>
                    <a:cubicBezTo>
                      <a:pt x="62" y="26"/>
                      <a:pt x="66" y="24"/>
                      <a:pt x="68" y="20"/>
                    </a:cubicBezTo>
                    <a:cubicBezTo>
                      <a:pt x="71" y="17"/>
                      <a:pt x="71" y="13"/>
                      <a:pt x="68" y="10"/>
                    </a:cubicBezTo>
                    <a:cubicBezTo>
                      <a:pt x="66" y="8"/>
                      <a:pt x="64" y="7"/>
                      <a:pt x="62" y="5"/>
                    </a:cubicBezTo>
                    <a:cubicBezTo>
                      <a:pt x="54" y="1"/>
                      <a:pt x="45" y="0"/>
                      <a:pt x="36" y="0"/>
                    </a:cubicBezTo>
                    <a:cubicBezTo>
                      <a:pt x="29" y="0"/>
                      <a:pt x="21" y="1"/>
                      <a:pt x="14" y="3"/>
                    </a:cubicBezTo>
                    <a:cubicBezTo>
                      <a:pt x="10" y="5"/>
                      <a:pt x="6" y="7"/>
                      <a:pt x="3" y="10"/>
                    </a:cubicBezTo>
                    <a:cubicBezTo>
                      <a:pt x="1" y="13"/>
                      <a:pt x="0" y="17"/>
                      <a:pt x="3" y="20"/>
                    </a:cubicBezTo>
                    <a:cubicBezTo>
                      <a:pt x="5" y="22"/>
                      <a:pt x="7" y="24"/>
                      <a:pt x="10" y="25"/>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52" name="Freeform 11"/>
              <p:cNvSpPr>
                <a:spLocks/>
              </p:cNvSpPr>
              <p:nvPr/>
            </p:nvSpPr>
            <p:spPr bwMode="auto">
              <a:xfrm>
                <a:off x="10741993" y="4231463"/>
                <a:ext cx="258762" cy="96838"/>
              </a:xfrm>
              <a:custGeom>
                <a:avLst/>
                <a:gdLst>
                  <a:gd name="T0" fmla="*/ 60 w 69"/>
                  <a:gd name="T1" fmla="*/ 8 h 26"/>
                  <a:gd name="T2" fmla="*/ 40 w 69"/>
                  <a:gd name="T3" fmla="*/ 13 h 26"/>
                  <a:gd name="T4" fmla="*/ 11 w 69"/>
                  <a:gd name="T5" fmla="*/ 9 h 26"/>
                  <a:gd name="T6" fmla="*/ 0 w 69"/>
                  <a:gd name="T7" fmla="*/ 0 h 26"/>
                  <a:gd name="T8" fmla="*/ 0 w 69"/>
                  <a:gd name="T9" fmla="*/ 8 h 26"/>
                  <a:gd name="T10" fmla="*/ 4 w 69"/>
                  <a:gd name="T11" fmla="*/ 16 h 26"/>
                  <a:gd name="T12" fmla="*/ 13 w 69"/>
                  <a:gd name="T13" fmla="*/ 21 h 26"/>
                  <a:gd name="T14" fmla="*/ 54 w 69"/>
                  <a:gd name="T15" fmla="*/ 22 h 26"/>
                  <a:gd name="T16" fmla="*/ 65 w 69"/>
                  <a:gd name="T17" fmla="*/ 17 h 26"/>
                  <a:gd name="T18" fmla="*/ 69 w 69"/>
                  <a:gd name="T19" fmla="*/ 11 h 26"/>
                  <a:gd name="T20" fmla="*/ 69 w 69"/>
                  <a:gd name="T21" fmla="*/ 0 h 26"/>
                  <a:gd name="T22" fmla="*/ 60 w 69"/>
                  <a:gd name="T23"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6">
                    <a:moveTo>
                      <a:pt x="60" y="8"/>
                    </a:moveTo>
                    <a:cubicBezTo>
                      <a:pt x="54" y="11"/>
                      <a:pt x="47" y="12"/>
                      <a:pt x="40" y="13"/>
                    </a:cubicBezTo>
                    <a:cubicBezTo>
                      <a:pt x="30" y="13"/>
                      <a:pt x="20" y="12"/>
                      <a:pt x="11" y="9"/>
                    </a:cubicBezTo>
                    <a:cubicBezTo>
                      <a:pt x="7" y="7"/>
                      <a:pt x="3" y="5"/>
                      <a:pt x="0" y="0"/>
                    </a:cubicBezTo>
                    <a:cubicBezTo>
                      <a:pt x="0" y="3"/>
                      <a:pt x="0" y="6"/>
                      <a:pt x="0" y="8"/>
                    </a:cubicBezTo>
                    <a:cubicBezTo>
                      <a:pt x="0" y="11"/>
                      <a:pt x="1" y="14"/>
                      <a:pt x="4" y="16"/>
                    </a:cubicBezTo>
                    <a:cubicBezTo>
                      <a:pt x="6" y="19"/>
                      <a:pt x="10" y="20"/>
                      <a:pt x="13" y="21"/>
                    </a:cubicBezTo>
                    <a:cubicBezTo>
                      <a:pt x="27" y="26"/>
                      <a:pt x="41" y="26"/>
                      <a:pt x="54" y="22"/>
                    </a:cubicBezTo>
                    <a:cubicBezTo>
                      <a:pt x="58" y="21"/>
                      <a:pt x="62" y="19"/>
                      <a:pt x="65" y="17"/>
                    </a:cubicBezTo>
                    <a:cubicBezTo>
                      <a:pt x="67" y="15"/>
                      <a:pt x="69" y="13"/>
                      <a:pt x="69" y="11"/>
                    </a:cubicBezTo>
                    <a:cubicBezTo>
                      <a:pt x="69" y="7"/>
                      <a:pt x="69" y="4"/>
                      <a:pt x="69" y="0"/>
                    </a:cubicBezTo>
                    <a:cubicBezTo>
                      <a:pt x="67" y="4"/>
                      <a:pt x="64" y="6"/>
                      <a:pt x="60" y="8"/>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53" name="Freeform 12"/>
              <p:cNvSpPr>
                <a:spLocks/>
              </p:cNvSpPr>
              <p:nvPr/>
            </p:nvSpPr>
            <p:spPr bwMode="auto">
              <a:xfrm>
                <a:off x="10741993" y="4110813"/>
                <a:ext cx="263524" cy="98425"/>
              </a:xfrm>
              <a:custGeom>
                <a:avLst/>
                <a:gdLst>
                  <a:gd name="T0" fmla="*/ 69 w 70"/>
                  <a:gd name="T1" fmla="*/ 1 h 26"/>
                  <a:gd name="T2" fmla="*/ 69 w 70"/>
                  <a:gd name="T3" fmla="*/ 0 h 26"/>
                  <a:gd name="T4" fmla="*/ 59 w 70"/>
                  <a:gd name="T5" fmla="*/ 9 h 26"/>
                  <a:gd name="T6" fmla="*/ 37 w 70"/>
                  <a:gd name="T7" fmla="*/ 13 h 26"/>
                  <a:gd name="T8" fmla="*/ 13 w 70"/>
                  <a:gd name="T9" fmla="*/ 10 h 26"/>
                  <a:gd name="T10" fmla="*/ 0 w 70"/>
                  <a:gd name="T11" fmla="*/ 0 h 26"/>
                  <a:gd name="T12" fmla="*/ 0 w 70"/>
                  <a:gd name="T13" fmla="*/ 9 h 26"/>
                  <a:gd name="T14" fmla="*/ 2 w 70"/>
                  <a:gd name="T15" fmla="*/ 14 h 26"/>
                  <a:gd name="T16" fmla="*/ 11 w 70"/>
                  <a:gd name="T17" fmla="*/ 20 h 26"/>
                  <a:gd name="T18" fmla="*/ 50 w 70"/>
                  <a:gd name="T19" fmla="*/ 23 h 26"/>
                  <a:gd name="T20" fmla="*/ 65 w 70"/>
                  <a:gd name="T21" fmla="*/ 17 h 26"/>
                  <a:gd name="T22" fmla="*/ 69 w 70"/>
                  <a:gd name="T23" fmla="*/ 8 h 26"/>
                  <a:gd name="T24" fmla="*/ 69 w 70"/>
                  <a:gd name="T25"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6">
                    <a:moveTo>
                      <a:pt x="69" y="1"/>
                    </a:moveTo>
                    <a:cubicBezTo>
                      <a:pt x="69" y="1"/>
                      <a:pt x="69" y="0"/>
                      <a:pt x="69" y="0"/>
                    </a:cubicBezTo>
                    <a:cubicBezTo>
                      <a:pt x="67" y="5"/>
                      <a:pt x="63" y="7"/>
                      <a:pt x="59" y="9"/>
                    </a:cubicBezTo>
                    <a:cubicBezTo>
                      <a:pt x="52" y="12"/>
                      <a:pt x="45" y="13"/>
                      <a:pt x="37" y="13"/>
                    </a:cubicBezTo>
                    <a:cubicBezTo>
                      <a:pt x="29" y="13"/>
                      <a:pt x="21" y="12"/>
                      <a:pt x="13" y="10"/>
                    </a:cubicBezTo>
                    <a:cubicBezTo>
                      <a:pt x="8" y="8"/>
                      <a:pt x="3" y="5"/>
                      <a:pt x="0" y="0"/>
                    </a:cubicBezTo>
                    <a:cubicBezTo>
                      <a:pt x="0" y="3"/>
                      <a:pt x="0" y="6"/>
                      <a:pt x="0" y="9"/>
                    </a:cubicBezTo>
                    <a:cubicBezTo>
                      <a:pt x="1" y="11"/>
                      <a:pt x="1" y="13"/>
                      <a:pt x="2" y="14"/>
                    </a:cubicBezTo>
                    <a:cubicBezTo>
                      <a:pt x="4" y="17"/>
                      <a:pt x="8" y="19"/>
                      <a:pt x="11" y="20"/>
                    </a:cubicBezTo>
                    <a:cubicBezTo>
                      <a:pt x="24" y="25"/>
                      <a:pt x="37" y="26"/>
                      <a:pt x="50" y="23"/>
                    </a:cubicBezTo>
                    <a:cubicBezTo>
                      <a:pt x="55" y="22"/>
                      <a:pt x="60" y="20"/>
                      <a:pt x="65" y="17"/>
                    </a:cubicBezTo>
                    <a:cubicBezTo>
                      <a:pt x="68" y="15"/>
                      <a:pt x="70" y="12"/>
                      <a:pt x="69" y="8"/>
                    </a:cubicBezTo>
                    <a:cubicBezTo>
                      <a:pt x="69" y="6"/>
                      <a:pt x="69" y="3"/>
                      <a:pt x="69" y="1"/>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54" name="Freeform 13"/>
              <p:cNvSpPr>
                <a:spLocks/>
              </p:cNvSpPr>
              <p:nvPr/>
            </p:nvSpPr>
            <p:spPr bwMode="auto">
              <a:xfrm>
                <a:off x="10741993" y="4171138"/>
                <a:ext cx="258762" cy="98425"/>
              </a:xfrm>
              <a:custGeom>
                <a:avLst/>
                <a:gdLst>
                  <a:gd name="T0" fmla="*/ 66 w 69"/>
                  <a:gd name="T1" fmla="*/ 4 h 26"/>
                  <a:gd name="T2" fmla="*/ 56 w 69"/>
                  <a:gd name="T3" fmla="*/ 10 h 26"/>
                  <a:gd name="T4" fmla="*/ 15 w 69"/>
                  <a:gd name="T5" fmla="*/ 10 h 26"/>
                  <a:gd name="T6" fmla="*/ 0 w 69"/>
                  <a:gd name="T7" fmla="*/ 0 h 26"/>
                  <a:gd name="T8" fmla="*/ 0 w 69"/>
                  <a:gd name="T9" fmla="*/ 9 h 26"/>
                  <a:gd name="T10" fmla="*/ 2 w 69"/>
                  <a:gd name="T11" fmla="*/ 15 h 26"/>
                  <a:gd name="T12" fmla="*/ 11 w 69"/>
                  <a:gd name="T13" fmla="*/ 20 h 26"/>
                  <a:gd name="T14" fmla="*/ 51 w 69"/>
                  <a:gd name="T15" fmla="*/ 23 h 26"/>
                  <a:gd name="T16" fmla="*/ 65 w 69"/>
                  <a:gd name="T17" fmla="*/ 17 h 26"/>
                  <a:gd name="T18" fmla="*/ 69 w 69"/>
                  <a:gd name="T19" fmla="*/ 11 h 26"/>
                  <a:gd name="T20" fmla="*/ 69 w 69"/>
                  <a:gd name="T21" fmla="*/ 0 h 26"/>
                  <a:gd name="T22" fmla="*/ 66 w 69"/>
                  <a:gd name="T23"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6">
                    <a:moveTo>
                      <a:pt x="66" y="4"/>
                    </a:moveTo>
                    <a:cubicBezTo>
                      <a:pt x="63" y="7"/>
                      <a:pt x="60" y="9"/>
                      <a:pt x="56" y="10"/>
                    </a:cubicBezTo>
                    <a:cubicBezTo>
                      <a:pt x="43" y="14"/>
                      <a:pt x="29" y="14"/>
                      <a:pt x="15" y="10"/>
                    </a:cubicBezTo>
                    <a:cubicBezTo>
                      <a:pt x="9" y="9"/>
                      <a:pt x="4" y="6"/>
                      <a:pt x="0" y="0"/>
                    </a:cubicBezTo>
                    <a:cubicBezTo>
                      <a:pt x="0" y="3"/>
                      <a:pt x="0" y="6"/>
                      <a:pt x="0" y="9"/>
                    </a:cubicBezTo>
                    <a:cubicBezTo>
                      <a:pt x="0" y="11"/>
                      <a:pt x="1" y="13"/>
                      <a:pt x="2" y="15"/>
                    </a:cubicBezTo>
                    <a:cubicBezTo>
                      <a:pt x="5" y="17"/>
                      <a:pt x="8" y="19"/>
                      <a:pt x="11" y="20"/>
                    </a:cubicBezTo>
                    <a:cubicBezTo>
                      <a:pt x="24" y="25"/>
                      <a:pt x="37" y="26"/>
                      <a:pt x="51" y="23"/>
                    </a:cubicBezTo>
                    <a:cubicBezTo>
                      <a:pt x="56" y="22"/>
                      <a:pt x="60" y="20"/>
                      <a:pt x="65" y="17"/>
                    </a:cubicBezTo>
                    <a:cubicBezTo>
                      <a:pt x="67" y="15"/>
                      <a:pt x="69" y="14"/>
                      <a:pt x="69" y="11"/>
                    </a:cubicBezTo>
                    <a:cubicBezTo>
                      <a:pt x="69" y="7"/>
                      <a:pt x="69" y="4"/>
                      <a:pt x="69" y="0"/>
                    </a:cubicBezTo>
                    <a:cubicBezTo>
                      <a:pt x="68" y="2"/>
                      <a:pt x="67" y="3"/>
                      <a:pt x="66" y="4"/>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grpSp>
        <p:nvGrpSpPr>
          <p:cNvPr id="55" name="Gruppieren 48"/>
          <p:cNvGrpSpPr/>
          <p:nvPr userDrawn="1"/>
        </p:nvGrpSpPr>
        <p:grpSpPr>
          <a:xfrm>
            <a:off x="3972457" y="4244996"/>
            <a:ext cx="587738" cy="588104"/>
            <a:chOff x="3974009" y="4171821"/>
            <a:chExt cx="587968" cy="587968"/>
          </a:xfrm>
        </p:grpSpPr>
        <p:sp>
          <p:nvSpPr>
            <p:cNvPr id="56" name="Ellipse 45"/>
            <p:cNvSpPr/>
            <p:nvPr/>
          </p:nvSpPr>
          <p:spPr>
            <a:xfrm>
              <a:off x="3974009" y="4171821"/>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sp>
          <p:nvSpPr>
            <p:cNvPr id="57" name="Freeform 18"/>
            <p:cNvSpPr>
              <a:spLocks/>
            </p:cNvSpPr>
            <p:nvPr/>
          </p:nvSpPr>
          <p:spPr bwMode="auto">
            <a:xfrm>
              <a:off x="4087813" y="4285624"/>
              <a:ext cx="360363" cy="360362"/>
            </a:xfrm>
            <a:custGeom>
              <a:avLst/>
              <a:gdLst>
                <a:gd name="T0" fmla="*/ 71 w 96"/>
                <a:gd name="T1" fmla="*/ 75 h 96"/>
                <a:gd name="T2" fmla="*/ 58 w 96"/>
                <a:gd name="T3" fmla="*/ 60 h 96"/>
                <a:gd name="T4" fmla="*/ 41 w 96"/>
                <a:gd name="T5" fmla="*/ 59 h 96"/>
                <a:gd name="T6" fmla="*/ 28 w 96"/>
                <a:gd name="T7" fmla="*/ 68 h 96"/>
                <a:gd name="T8" fmla="*/ 27 w 96"/>
                <a:gd name="T9" fmla="*/ 68 h 96"/>
                <a:gd name="T10" fmla="*/ 26 w 96"/>
                <a:gd name="T11" fmla="*/ 72 h 96"/>
                <a:gd name="T12" fmla="*/ 17 w 96"/>
                <a:gd name="T13" fmla="*/ 88 h 96"/>
                <a:gd name="T14" fmla="*/ 1 w 96"/>
                <a:gd name="T15" fmla="*/ 78 h 96"/>
                <a:gd name="T16" fmla="*/ 6 w 96"/>
                <a:gd name="T17" fmla="*/ 65 h 96"/>
                <a:gd name="T18" fmla="*/ 20 w 96"/>
                <a:gd name="T19" fmla="*/ 65 h 96"/>
                <a:gd name="T20" fmla="*/ 24 w 96"/>
                <a:gd name="T21" fmla="*/ 65 h 96"/>
                <a:gd name="T22" fmla="*/ 37 w 96"/>
                <a:gd name="T23" fmla="*/ 56 h 96"/>
                <a:gd name="T24" fmla="*/ 38 w 96"/>
                <a:gd name="T25" fmla="*/ 54 h 96"/>
                <a:gd name="T26" fmla="*/ 38 w 96"/>
                <a:gd name="T27" fmla="*/ 46 h 96"/>
                <a:gd name="T28" fmla="*/ 37 w 96"/>
                <a:gd name="T29" fmla="*/ 45 h 96"/>
                <a:gd name="T30" fmla="*/ 22 w 96"/>
                <a:gd name="T31" fmla="*/ 36 h 96"/>
                <a:gd name="T32" fmla="*/ 20 w 96"/>
                <a:gd name="T33" fmla="*/ 37 h 96"/>
                <a:gd name="T34" fmla="*/ 12 w 96"/>
                <a:gd name="T35" fmla="*/ 36 h 96"/>
                <a:gd name="T36" fmla="*/ 11 w 96"/>
                <a:gd name="T37" fmla="*/ 29 h 96"/>
                <a:gd name="T38" fmla="*/ 18 w 96"/>
                <a:gd name="T39" fmla="*/ 27 h 96"/>
                <a:gd name="T40" fmla="*/ 22 w 96"/>
                <a:gd name="T41" fmla="*/ 32 h 96"/>
                <a:gd name="T42" fmla="*/ 23 w 96"/>
                <a:gd name="T43" fmla="*/ 34 h 96"/>
                <a:gd name="T44" fmla="*/ 39 w 96"/>
                <a:gd name="T45" fmla="*/ 42 h 96"/>
                <a:gd name="T46" fmla="*/ 39 w 96"/>
                <a:gd name="T47" fmla="*/ 42 h 96"/>
                <a:gd name="T48" fmla="*/ 45 w 96"/>
                <a:gd name="T49" fmla="*/ 38 h 96"/>
                <a:gd name="T50" fmla="*/ 46 w 96"/>
                <a:gd name="T51" fmla="*/ 37 h 96"/>
                <a:gd name="T52" fmla="*/ 46 w 96"/>
                <a:gd name="T53" fmla="*/ 25 h 96"/>
                <a:gd name="T54" fmla="*/ 44 w 96"/>
                <a:gd name="T55" fmla="*/ 24 h 96"/>
                <a:gd name="T56" fmla="*/ 36 w 96"/>
                <a:gd name="T57" fmla="*/ 10 h 96"/>
                <a:gd name="T58" fmla="*/ 49 w 96"/>
                <a:gd name="T59" fmla="*/ 0 h 96"/>
                <a:gd name="T60" fmla="*/ 61 w 96"/>
                <a:gd name="T61" fmla="*/ 10 h 96"/>
                <a:gd name="T62" fmla="*/ 52 w 96"/>
                <a:gd name="T63" fmla="*/ 25 h 96"/>
                <a:gd name="T64" fmla="*/ 51 w 96"/>
                <a:gd name="T65" fmla="*/ 27 h 96"/>
                <a:gd name="T66" fmla="*/ 51 w 96"/>
                <a:gd name="T67" fmla="*/ 37 h 96"/>
                <a:gd name="T68" fmla="*/ 59 w 96"/>
                <a:gd name="T69" fmla="*/ 41 h 96"/>
                <a:gd name="T70" fmla="*/ 71 w 96"/>
                <a:gd name="T71" fmla="*/ 33 h 96"/>
                <a:gd name="T72" fmla="*/ 79 w 96"/>
                <a:gd name="T73" fmla="*/ 27 h 96"/>
                <a:gd name="T74" fmla="*/ 80 w 96"/>
                <a:gd name="T75" fmla="*/ 26 h 96"/>
                <a:gd name="T76" fmla="*/ 85 w 96"/>
                <a:gd name="T77" fmla="*/ 18 h 96"/>
                <a:gd name="T78" fmla="*/ 93 w 96"/>
                <a:gd name="T79" fmla="*/ 22 h 96"/>
                <a:gd name="T80" fmla="*/ 91 w 96"/>
                <a:gd name="T81" fmla="*/ 30 h 96"/>
                <a:gd name="T82" fmla="*/ 82 w 96"/>
                <a:gd name="T83" fmla="*/ 30 h 96"/>
                <a:gd name="T84" fmla="*/ 81 w 96"/>
                <a:gd name="T85" fmla="*/ 29 h 96"/>
                <a:gd name="T86" fmla="*/ 61 w 96"/>
                <a:gd name="T87" fmla="*/ 43 h 96"/>
                <a:gd name="T88" fmla="*/ 63 w 96"/>
                <a:gd name="T89" fmla="*/ 52 h 96"/>
                <a:gd name="T90" fmla="*/ 62 w 96"/>
                <a:gd name="T91" fmla="*/ 54 h 96"/>
                <a:gd name="T92" fmla="*/ 63 w 96"/>
                <a:gd name="T93" fmla="*/ 58 h 96"/>
                <a:gd name="T94" fmla="*/ 74 w 96"/>
                <a:gd name="T95" fmla="*/ 70 h 96"/>
                <a:gd name="T96" fmla="*/ 76 w 96"/>
                <a:gd name="T97" fmla="*/ 71 h 96"/>
                <a:gd name="T98" fmla="*/ 95 w 96"/>
                <a:gd name="T99" fmla="*/ 83 h 96"/>
                <a:gd name="T100" fmla="*/ 86 w 96"/>
                <a:gd name="T101" fmla="*/ 94 h 96"/>
                <a:gd name="T102" fmla="*/ 72 w 96"/>
                <a:gd name="T103" fmla="*/ 90 h 96"/>
                <a:gd name="T104" fmla="*/ 70 w 96"/>
                <a:gd name="T105" fmla="*/ 76 h 96"/>
                <a:gd name="T106" fmla="*/ 71 w 96"/>
                <a:gd name="T107" fmla="*/ 7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71" y="75"/>
                  </a:moveTo>
                  <a:cubicBezTo>
                    <a:pt x="67" y="70"/>
                    <a:pt x="63" y="65"/>
                    <a:pt x="58" y="60"/>
                  </a:cubicBezTo>
                  <a:cubicBezTo>
                    <a:pt x="52" y="64"/>
                    <a:pt x="46" y="64"/>
                    <a:pt x="41" y="59"/>
                  </a:cubicBezTo>
                  <a:cubicBezTo>
                    <a:pt x="36" y="62"/>
                    <a:pt x="32" y="65"/>
                    <a:pt x="28" y="68"/>
                  </a:cubicBezTo>
                  <a:cubicBezTo>
                    <a:pt x="28" y="68"/>
                    <a:pt x="27" y="68"/>
                    <a:pt x="27" y="68"/>
                  </a:cubicBezTo>
                  <a:cubicBezTo>
                    <a:pt x="25" y="70"/>
                    <a:pt x="25" y="70"/>
                    <a:pt x="26" y="72"/>
                  </a:cubicBezTo>
                  <a:cubicBezTo>
                    <a:pt x="28" y="79"/>
                    <a:pt x="24" y="86"/>
                    <a:pt x="17" y="88"/>
                  </a:cubicBezTo>
                  <a:cubicBezTo>
                    <a:pt x="9" y="90"/>
                    <a:pt x="2" y="85"/>
                    <a:pt x="1" y="78"/>
                  </a:cubicBezTo>
                  <a:cubicBezTo>
                    <a:pt x="0" y="73"/>
                    <a:pt x="2" y="68"/>
                    <a:pt x="6" y="65"/>
                  </a:cubicBezTo>
                  <a:cubicBezTo>
                    <a:pt x="11" y="62"/>
                    <a:pt x="16" y="62"/>
                    <a:pt x="20" y="65"/>
                  </a:cubicBezTo>
                  <a:cubicBezTo>
                    <a:pt x="22" y="66"/>
                    <a:pt x="23" y="66"/>
                    <a:pt x="24" y="65"/>
                  </a:cubicBezTo>
                  <a:cubicBezTo>
                    <a:pt x="28" y="62"/>
                    <a:pt x="32" y="59"/>
                    <a:pt x="37" y="56"/>
                  </a:cubicBezTo>
                  <a:cubicBezTo>
                    <a:pt x="38" y="55"/>
                    <a:pt x="38" y="55"/>
                    <a:pt x="38" y="54"/>
                  </a:cubicBezTo>
                  <a:cubicBezTo>
                    <a:pt x="37" y="51"/>
                    <a:pt x="37" y="49"/>
                    <a:pt x="38" y="46"/>
                  </a:cubicBezTo>
                  <a:cubicBezTo>
                    <a:pt x="38" y="45"/>
                    <a:pt x="38" y="45"/>
                    <a:pt x="37" y="45"/>
                  </a:cubicBezTo>
                  <a:cubicBezTo>
                    <a:pt x="32" y="42"/>
                    <a:pt x="27" y="39"/>
                    <a:pt x="22" y="36"/>
                  </a:cubicBezTo>
                  <a:cubicBezTo>
                    <a:pt x="21" y="36"/>
                    <a:pt x="20" y="36"/>
                    <a:pt x="20" y="37"/>
                  </a:cubicBezTo>
                  <a:cubicBezTo>
                    <a:pt x="17" y="38"/>
                    <a:pt x="14" y="38"/>
                    <a:pt x="12" y="36"/>
                  </a:cubicBezTo>
                  <a:cubicBezTo>
                    <a:pt x="10" y="34"/>
                    <a:pt x="10" y="31"/>
                    <a:pt x="11" y="29"/>
                  </a:cubicBezTo>
                  <a:cubicBezTo>
                    <a:pt x="13" y="27"/>
                    <a:pt x="15" y="26"/>
                    <a:pt x="18" y="27"/>
                  </a:cubicBezTo>
                  <a:cubicBezTo>
                    <a:pt x="20" y="28"/>
                    <a:pt x="22" y="30"/>
                    <a:pt x="22" y="32"/>
                  </a:cubicBezTo>
                  <a:cubicBezTo>
                    <a:pt x="22" y="33"/>
                    <a:pt x="22" y="34"/>
                    <a:pt x="23" y="34"/>
                  </a:cubicBezTo>
                  <a:cubicBezTo>
                    <a:pt x="28" y="37"/>
                    <a:pt x="33" y="40"/>
                    <a:pt x="39" y="42"/>
                  </a:cubicBezTo>
                  <a:cubicBezTo>
                    <a:pt x="39" y="43"/>
                    <a:pt x="39" y="43"/>
                    <a:pt x="39" y="42"/>
                  </a:cubicBezTo>
                  <a:cubicBezTo>
                    <a:pt x="41" y="41"/>
                    <a:pt x="43" y="40"/>
                    <a:pt x="45" y="38"/>
                  </a:cubicBezTo>
                  <a:cubicBezTo>
                    <a:pt x="45" y="38"/>
                    <a:pt x="46" y="38"/>
                    <a:pt x="46" y="37"/>
                  </a:cubicBezTo>
                  <a:cubicBezTo>
                    <a:pt x="46" y="33"/>
                    <a:pt x="46" y="29"/>
                    <a:pt x="46" y="25"/>
                  </a:cubicBezTo>
                  <a:cubicBezTo>
                    <a:pt x="45" y="25"/>
                    <a:pt x="44" y="25"/>
                    <a:pt x="44" y="24"/>
                  </a:cubicBezTo>
                  <a:cubicBezTo>
                    <a:pt x="38" y="22"/>
                    <a:pt x="34" y="16"/>
                    <a:pt x="36" y="10"/>
                  </a:cubicBezTo>
                  <a:cubicBezTo>
                    <a:pt x="37" y="4"/>
                    <a:pt x="42" y="0"/>
                    <a:pt x="49" y="0"/>
                  </a:cubicBezTo>
                  <a:cubicBezTo>
                    <a:pt x="55" y="0"/>
                    <a:pt x="60" y="5"/>
                    <a:pt x="61" y="10"/>
                  </a:cubicBezTo>
                  <a:cubicBezTo>
                    <a:pt x="62" y="17"/>
                    <a:pt x="59" y="23"/>
                    <a:pt x="52" y="25"/>
                  </a:cubicBezTo>
                  <a:cubicBezTo>
                    <a:pt x="51" y="25"/>
                    <a:pt x="51" y="26"/>
                    <a:pt x="51" y="27"/>
                  </a:cubicBezTo>
                  <a:cubicBezTo>
                    <a:pt x="51" y="30"/>
                    <a:pt x="51" y="34"/>
                    <a:pt x="51" y="37"/>
                  </a:cubicBezTo>
                  <a:cubicBezTo>
                    <a:pt x="54" y="38"/>
                    <a:pt x="57" y="39"/>
                    <a:pt x="59" y="41"/>
                  </a:cubicBezTo>
                  <a:cubicBezTo>
                    <a:pt x="63" y="39"/>
                    <a:pt x="67" y="36"/>
                    <a:pt x="71" y="33"/>
                  </a:cubicBezTo>
                  <a:cubicBezTo>
                    <a:pt x="74" y="31"/>
                    <a:pt x="76" y="29"/>
                    <a:pt x="79" y="27"/>
                  </a:cubicBezTo>
                  <a:cubicBezTo>
                    <a:pt x="79" y="27"/>
                    <a:pt x="80" y="26"/>
                    <a:pt x="80" y="26"/>
                  </a:cubicBezTo>
                  <a:cubicBezTo>
                    <a:pt x="80" y="22"/>
                    <a:pt x="82" y="19"/>
                    <a:pt x="85" y="18"/>
                  </a:cubicBezTo>
                  <a:cubicBezTo>
                    <a:pt x="88" y="17"/>
                    <a:pt x="92" y="19"/>
                    <a:pt x="93" y="22"/>
                  </a:cubicBezTo>
                  <a:cubicBezTo>
                    <a:pt x="95" y="25"/>
                    <a:pt x="94" y="28"/>
                    <a:pt x="91" y="30"/>
                  </a:cubicBezTo>
                  <a:cubicBezTo>
                    <a:pt x="88" y="32"/>
                    <a:pt x="85" y="32"/>
                    <a:pt x="82" y="30"/>
                  </a:cubicBezTo>
                  <a:cubicBezTo>
                    <a:pt x="82" y="30"/>
                    <a:pt x="81" y="29"/>
                    <a:pt x="81" y="29"/>
                  </a:cubicBezTo>
                  <a:cubicBezTo>
                    <a:pt x="74" y="34"/>
                    <a:pt x="68" y="39"/>
                    <a:pt x="61" y="43"/>
                  </a:cubicBezTo>
                  <a:cubicBezTo>
                    <a:pt x="63" y="46"/>
                    <a:pt x="63" y="49"/>
                    <a:pt x="63" y="52"/>
                  </a:cubicBezTo>
                  <a:cubicBezTo>
                    <a:pt x="63" y="53"/>
                    <a:pt x="63" y="53"/>
                    <a:pt x="62" y="54"/>
                  </a:cubicBezTo>
                  <a:cubicBezTo>
                    <a:pt x="61" y="55"/>
                    <a:pt x="62" y="57"/>
                    <a:pt x="63" y="58"/>
                  </a:cubicBezTo>
                  <a:cubicBezTo>
                    <a:pt x="67" y="62"/>
                    <a:pt x="70" y="66"/>
                    <a:pt x="74" y="70"/>
                  </a:cubicBezTo>
                  <a:cubicBezTo>
                    <a:pt x="75" y="71"/>
                    <a:pt x="75" y="71"/>
                    <a:pt x="76" y="71"/>
                  </a:cubicBezTo>
                  <a:cubicBezTo>
                    <a:pt x="85" y="66"/>
                    <a:pt x="96" y="73"/>
                    <a:pt x="95" y="83"/>
                  </a:cubicBezTo>
                  <a:cubicBezTo>
                    <a:pt x="95" y="88"/>
                    <a:pt x="91" y="92"/>
                    <a:pt x="86" y="94"/>
                  </a:cubicBezTo>
                  <a:cubicBezTo>
                    <a:pt x="81" y="96"/>
                    <a:pt x="76" y="94"/>
                    <a:pt x="72" y="90"/>
                  </a:cubicBezTo>
                  <a:cubicBezTo>
                    <a:pt x="69" y="86"/>
                    <a:pt x="68" y="81"/>
                    <a:pt x="70" y="76"/>
                  </a:cubicBezTo>
                  <a:cubicBezTo>
                    <a:pt x="71" y="76"/>
                    <a:pt x="71" y="75"/>
                    <a:pt x="71" y="75"/>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spTree>
    <p:extLst>
      <p:ext uri="{BB962C8B-B14F-4D97-AF65-F5344CB8AC3E}">
        <p14:creationId xmlns:p14="http://schemas.microsoft.com/office/powerpoint/2010/main" val="201298233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320">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28674" name="think-cell Slide" r:id="rId4" imgW="353" imgH="353" progId="TCLayout.ActiveDocument.1">
                  <p:embed/>
                </p:oleObj>
              </mc:Choice>
              <mc:Fallback>
                <p:oleObj name="think-cell Slide" r:id="rId4" imgW="353" imgH="353" progId="TCLayout.ActiveDocument.1">
                  <p:embed/>
                  <p:pic>
                    <p:nvPicPr>
                      <p:cNvPr id="8" name="Objekt 7"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4" name="Title 3"/>
          <p:cNvSpPr>
            <a:spLocks noGrp="1"/>
          </p:cNvSpPr>
          <p:nvPr>
            <p:ph type="title"/>
          </p:nvPr>
        </p:nvSpPr>
        <p:spPr>
          <a:xfrm>
            <a:off x="344883" y="332153"/>
            <a:ext cx="11505937" cy="776319"/>
          </a:xfrm>
        </p:spPr>
        <p:txBody>
          <a:bodyPr/>
          <a:lstStyle>
            <a:lvl1pPr>
              <a:defRPr/>
            </a:lvl1pPr>
          </a:lstStyle>
          <a:p>
            <a:r>
              <a:rPr lang="en-US" dirty="0"/>
              <a:t>Click to edit Master title style</a:t>
            </a:r>
          </a:p>
        </p:txBody>
      </p:sp>
      <p:sp>
        <p:nvSpPr>
          <p:cNvPr id="3" name="Textplatzhalter 2"/>
          <p:cNvSpPr>
            <a:spLocks noGrp="1"/>
          </p:cNvSpPr>
          <p:nvPr>
            <p:ph type="body" sz="quarter" idx="14" hasCustomPrompt="1"/>
          </p:nvPr>
        </p:nvSpPr>
        <p:spPr>
          <a:xfrm>
            <a:off x="344353" y="1108472"/>
            <a:ext cx="11506466" cy="655650"/>
          </a:xfrm>
          <a:prstGeom prst="rect">
            <a:avLst/>
          </a:prstGeom>
        </p:spPr>
        <p:txBody>
          <a:bodyPr anchor="ctr" anchorCtr="0"/>
          <a:lstStyle>
            <a:lvl1pPr marL="0" indent="0" algn="l" defTabSz="1733940" rtl="0" eaLnBrk="1" latinLnBrk="0" hangingPunct="1">
              <a:lnSpc>
                <a:spcPct val="90000"/>
              </a:lnSpc>
              <a:spcBef>
                <a:spcPts val="800"/>
              </a:spcBef>
              <a:buFont typeface="Arial" charset="0"/>
              <a:buNone/>
              <a:defRPr lang="en-US" sz="1799" b="1" i="0" kern="1200" cap="none" baseline="0" dirty="0">
                <a:solidFill>
                  <a:srgbClr val="6C6C6C"/>
                </a:solidFill>
                <a:latin typeface="+mn-lt"/>
                <a:ea typeface="Arial Black" charset="0"/>
                <a:cs typeface="Arial Black" charset="0"/>
              </a:defRPr>
            </a:lvl1pPr>
          </a:lstStyle>
          <a:p>
            <a:pPr lvl="0"/>
            <a:r>
              <a:rPr lang="en-US" dirty="0"/>
              <a:t>SUBHEADLINE</a:t>
            </a:r>
          </a:p>
        </p:txBody>
      </p:sp>
    </p:spTree>
    <p:extLst>
      <p:ext uri="{BB962C8B-B14F-4D97-AF65-F5344CB8AC3E}">
        <p14:creationId xmlns:p14="http://schemas.microsoft.com/office/powerpoint/2010/main" val="11648033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17309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3_1a_Cov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29698" name="think-cell Slide" r:id="rId4" imgW="459" imgH="458" progId="TCLayout.ActiveDocument.1">
                  <p:embed/>
                </p:oleObj>
              </mc:Choice>
              <mc:Fallback>
                <p:oleObj name="think-cell Slide" r:id="rId4" imgW="459" imgH="458"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3" name="Title 2"/>
          <p:cNvSpPr>
            <a:spLocks noGrp="1"/>
          </p:cNvSpPr>
          <p:nvPr>
            <p:ph type="title"/>
          </p:nvPr>
        </p:nvSpPr>
        <p:spPr>
          <a:xfrm>
            <a:off x="837873" y="365210"/>
            <a:ext cx="10511493" cy="1325870"/>
          </a:xfrm>
          <a:prstGeom prst="rect">
            <a:avLst/>
          </a:prstGeom>
        </p:spPr>
        <p:txBody>
          <a:bodyPr/>
          <a:lstStyle>
            <a:lvl1pPr>
              <a:defRPr>
                <a:solidFill>
                  <a:schemeClr val="bg1"/>
                </a:solidFill>
                <a:latin typeface="Arial Black" panose="020B0A04020102020204" pitchFamily="34" charset="0"/>
              </a:defRPr>
            </a:lvl1pPr>
          </a:lstStyle>
          <a:p>
            <a:r>
              <a:rPr lang="en-US"/>
              <a:t>Click to edit Master title style</a:t>
            </a:r>
          </a:p>
        </p:txBody>
      </p:sp>
      <p:sp>
        <p:nvSpPr>
          <p:cNvPr id="9" name="Rectangle 3"/>
          <p:cNvSpPr txBox="1">
            <a:spLocks/>
          </p:cNvSpPr>
          <p:nvPr userDrawn="1"/>
        </p:nvSpPr>
        <p:spPr bwMode="auto">
          <a:xfrm>
            <a:off x="7789719" y="6629899"/>
            <a:ext cx="4255521" cy="135453"/>
          </a:xfrm>
          <a:prstGeom prst="rect">
            <a:avLst/>
          </a:prstGeom>
          <a:noFill/>
          <a:ln>
            <a:noFill/>
          </a:ln>
          <a:effectLst/>
        </p:spPr>
        <p:txBody>
          <a:bodyPr vert="horz" wrap="square" lIns="0" tIns="0" rIns="0" bIns="0" numCol="1" anchor="ctr" anchorCtr="0" compatLnSpc="1">
            <a:prstTxWarp prst="textNoShape">
              <a:avLst/>
            </a:prstTxWarp>
            <a:spAutoFit/>
          </a:bodyPr>
          <a:lstStyle>
            <a:defPPr>
              <a:defRPr lang="en-US"/>
            </a:defPPr>
            <a:lvl1pPr marL="19039" algn="r" defTabSz="412585" rtl="0" eaLnBrk="1" fontAlgn="base" hangingPunct="0">
              <a:lnSpc>
                <a:spcPct val="110000"/>
              </a:lnSpc>
              <a:spcBef>
                <a:spcPct val="0"/>
              </a:spcBef>
              <a:spcAft>
                <a:spcPct val="0"/>
              </a:spcAft>
              <a:tabLst>
                <a:tab pos="145962" algn="l"/>
                <a:tab pos="152309" algn="l"/>
              </a:tabLst>
              <a:defRPr sz="700" kern="1200">
                <a:solidFill>
                  <a:schemeClr val="bg1"/>
                </a:solidFill>
                <a:latin typeface="Arial" charset="0"/>
                <a:ea typeface="Arial" charset="0"/>
                <a:cs typeface="Arial" charset="0"/>
                <a:sym typeface="Helvetica Light" charset="0"/>
              </a:defRPr>
            </a:lvl1pPr>
            <a:lvl2pPr marL="114254" indent="114254" algn="l" defTabSz="412585" rtl="0" eaLnBrk="0" fontAlgn="base" hangingPunct="0">
              <a:spcBef>
                <a:spcPct val="0"/>
              </a:spcBef>
              <a:spcAft>
                <a:spcPct val="0"/>
              </a:spcAft>
              <a:defRPr sz="2499" kern="1200">
                <a:solidFill>
                  <a:srgbClr val="000000"/>
                </a:solidFill>
                <a:latin typeface="Helvetica Light" charset="0"/>
                <a:ea typeface="MS PGothic" panose="020B0600070205080204" pitchFamily="34" charset="-128"/>
                <a:cs typeface="+mn-cs"/>
                <a:sym typeface="Helvetica Light" charset="0"/>
              </a:defRPr>
            </a:lvl2pPr>
            <a:lvl3pPr marL="228509" indent="228509" algn="l" defTabSz="412585" rtl="0" eaLnBrk="0" fontAlgn="base" hangingPunct="0">
              <a:spcBef>
                <a:spcPct val="0"/>
              </a:spcBef>
              <a:spcAft>
                <a:spcPct val="0"/>
              </a:spcAft>
              <a:defRPr sz="2499" kern="1200">
                <a:solidFill>
                  <a:srgbClr val="000000"/>
                </a:solidFill>
                <a:latin typeface="Helvetica Light" charset="0"/>
                <a:ea typeface="MS PGothic" panose="020B0600070205080204" pitchFamily="34" charset="-128"/>
                <a:cs typeface="+mn-cs"/>
                <a:sym typeface="Helvetica Light" charset="0"/>
              </a:defRPr>
            </a:lvl3pPr>
            <a:lvl4pPr marL="342763" indent="342763" algn="l" defTabSz="412585" rtl="0" eaLnBrk="0" fontAlgn="base" hangingPunct="0">
              <a:spcBef>
                <a:spcPct val="0"/>
              </a:spcBef>
              <a:spcAft>
                <a:spcPct val="0"/>
              </a:spcAft>
              <a:defRPr sz="2499" kern="1200">
                <a:solidFill>
                  <a:srgbClr val="000000"/>
                </a:solidFill>
                <a:latin typeface="Helvetica Light" charset="0"/>
                <a:ea typeface="MS PGothic" panose="020B0600070205080204" pitchFamily="34" charset="-128"/>
                <a:cs typeface="+mn-cs"/>
                <a:sym typeface="Helvetica Light" charset="0"/>
              </a:defRPr>
            </a:lvl4pPr>
            <a:lvl5pPr marL="457017" indent="457017" algn="l" defTabSz="412585" rtl="0" eaLnBrk="0" fontAlgn="base" hangingPunct="0">
              <a:spcBef>
                <a:spcPct val="0"/>
              </a:spcBef>
              <a:spcAft>
                <a:spcPct val="0"/>
              </a:spcAft>
              <a:defRPr sz="2499" kern="1200">
                <a:solidFill>
                  <a:srgbClr val="000000"/>
                </a:solidFill>
                <a:latin typeface="Helvetica Light" charset="0"/>
                <a:ea typeface="MS PGothic" panose="020B0600070205080204" pitchFamily="34" charset="-128"/>
                <a:cs typeface="+mn-cs"/>
                <a:sym typeface="Helvetica Light" charset="0"/>
              </a:defRPr>
            </a:lvl5pPr>
            <a:lvl6pPr marL="1142543" algn="l" defTabSz="457017" rtl="0" eaLnBrk="1" latinLnBrk="0" hangingPunct="1">
              <a:defRPr sz="2499" kern="1200">
                <a:solidFill>
                  <a:srgbClr val="000000"/>
                </a:solidFill>
                <a:latin typeface="Helvetica Light" charset="0"/>
                <a:ea typeface="MS PGothic" panose="020B0600070205080204" pitchFamily="34" charset="-128"/>
                <a:cs typeface="+mn-cs"/>
                <a:sym typeface="Helvetica Light" charset="0"/>
              </a:defRPr>
            </a:lvl6pPr>
            <a:lvl7pPr marL="1371051" algn="l" defTabSz="457017" rtl="0" eaLnBrk="1" latinLnBrk="0" hangingPunct="1">
              <a:defRPr sz="2499" kern="1200">
                <a:solidFill>
                  <a:srgbClr val="000000"/>
                </a:solidFill>
                <a:latin typeface="Helvetica Light" charset="0"/>
                <a:ea typeface="MS PGothic" panose="020B0600070205080204" pitchFamily="34" charset="-128"/>
                <a:cs typeface="+mn-cs"/>
                <a:sym typeface="Helvetica Light" charset="0"/>
              </a:defRPr>
            </a:lvl7pPr>
            <a:lvl8pPr marL="1599560" algn="l" defTabSz="457017" rtl="0" eaLnBrk="1" latinLnBrk="0" hangingPunct="1">
              <a:defRPr sz="2499" kern="1200">
                <a:solidFill>
                  <a:srgbClr val="000000"/>
                </a:solidFill>
                <a:latin typeface="Helvetica Light" charset="0"/>
                <a:ea typeface="MS PGothic" panose="020B0600070205080204" pitchFamily="34" charset="-128"/>
                <a:cs typeface="+mn-cs"/>
                <a:sym typeface="Helvetica Light" charset="0"/>
              </a:defRPr>
            </a:lvl8pPr>
            <a:lvl9pPr marL="1828068" algn="l" defTabSz="457017" rtl="0" eaLnBrk="1" latinLnBrk="0" hangingPunct="1">
              <a:defRPr sz="2499" kern="1200">
                <a:solidFill>
                  <a:srgbClr val="000000"/>
                </a:solidFill>
                <a:latin typeface="Helvetica Light" charset="0"/>
                <a:ea typeface="MS PGothic" panose="020B0600070205080204" pitchFamily="34" charset="-128"/>
                <a:cs typeface="+mn-cs"/>
                <a:sym typeface="Helvetica Light" charset="0"/>
              </a:defRPr>
            </a:lvl9pPr>
          </a:lstStyle>
          <a:p>
            <a:pPr>
              <a:defRPr/>
            </a:pPr>
            <a:r>
              <a:rPr lang="en-AU" sz="800" dirty="0">
                <a:solidFill>
                  <a:srgbClr val="FFFFFF">
                    <a:alpha val="50000"/>
                  </a:srgbClr>
                </a:solidFill>
              </a:rPr>
              <a:t>Copyright © 2017  Accenture. All rights reserved. Accenture Confidential Information    |   </a:t>
            </a:r>
            <a:fld id="{9EC47427-2D4A-460D-B51F-71269D71478B}" type="slidenum">
              <a:rPr lang="en-US" sz="800" smtClean="0">
                <a:solidFill>
                  <a:srgbClr val="FFFFFF">
                    <a:alpha val="50000"/>
                  </a:srgbClr>
                </a:solidFill>
              </a:rPr>
              <a:pPr>
                <a:defRPr/>
              </a:pPr>
              <a:t>‹#›</a:t>
            </a:fld>
            <a:endParaRPr lang="en-US" sz="800" b="1" dirty="0">
              <a:solidFill>
                <a:srgbClr val="FFFFFF">
                  <a:alpha val="50000"/>
                </a:srgbClr>
              </a:solidFill>
              <a:sym typeface="Candara" panose="020E0502030303020204" pitchFamily="34" charset="0"/>
            </a:endParaRPr>
          </a:p>
        </p:txBody>
      </p:sp>
      <p:sp>
        <p:nvSpPr>
          <p:cNvPr id="6" name="Inhaltsplatzhalter 13">
            <a:extLst>
              <a:ext uri="{FF2B5EF4-FFF2-40B4-BE49-F238E27FC236}">
                <a16:creationId xmlns:a16="http://schemas.microsoft.com/office/drawing/2014/main" id="{C98CD06C-4886-498A-B0CE-707FB2773E6D}"/>
              </a:ext>
            </a:extLst>
          </p:cNvPr>
          <p:cNvSpPr txBox="1">
            <a:spLocks/>
          </p:cNvSpPr>
          <p:nvPr userDrawn="1"/>
        </p:nvSpPr>
        <p:spPr bwMode="auto">
          <a:xfrm>
            <a:off x="11029047" y="6570599"/>
            <a:ext cx="528780" cy="227066"/>
          </a:xfrm>
          <a:prstGeom prst="rect">
            <a:avLst/>
          </a:prstGeom>
        </p:spPr>
        <p:txBody>
          <a:bodyPr lIns="0" tIns="43133"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095542" rtl="0" eaLnBrk="1" fontAlgn="auto" latinLnBrk="0" hangingPunct="1">
              <a:lnSpc>
                <a:spcPct val="100000"/>
              </a:lnSpc>
              <a:spcBef>
                <a:spcPts val="0"/>
              </a:spcBef>
              <a:spcAft>
                <a:spcPts val="0"/>
              </a:spcAft>
              <a:buClrTx/>
              <a:buSzTx/>
              <a:buFontTx/>
              <a:buNone/>
              <a:tabLst/>
              <a:defRPr/>
            </a:pPr>
            <a:fld id="{EB578BD5-E3A8-4354-91BC-79CE4598B8D1}" type="slidenum">
              <a:rPr kumimoji="0" lang="en-US" sz="1003" b="0" i="0" u="none" strike="noStrike" kern="1200" cap="none" spc="0" normalizeH="0" baseline="0" noProof="0" smtClean="0">
                <a:ln>
                  <a:noFill/>
                </a:ln>
                <a:solidFill>
                  <a:prstClr val="black"/>
                </a:solidFill>
                <a:effectLst/>
                <a:uLnTx/>
                <a:uFillTx/>
                <a:latin typeface="+mn-lt"/>
                <a:ea typeface="+mn-ea"/>
                <a:cs typeface="Arial" pitchFamily="34" charset="0"/>
              </a:rPr>
              <a:pPr marL="0" marR="0" lvl="0" indent="0" algn="r" defTabSz="1095542" rtl="0" eaLnBrk="1" fontAlgn="auto" latinLnBrk="0" hangingPunct="1">
                <a:lnSpc>
                  <a:spcPct val="100000"/>
                </a:lnSpc>
                <a:spcBef>
                  <a:spcPts val="0"/>
                </a:spcBef>
                <a:spcAft>
                  <a:spcPts val="0"/>
                </a:spcAft>
                <a:buClrTx/>
                <a:buSzTx/>
                <a:buFontTx/>
                <a:buNone/>
                <a:tabLst/>
                <a:defRPr/>
              </a:pPr>
              <a:t>‹#›</a:t>
            </a:fld>
            <a:endParaRPr kumimoji="0" lang="en-US" sz="1003" b="0" i="0" u="none" strike="noStrike" kern="1200" cap="none" spc="0" normalizeH="0" baseline="0" noProof="0" dirty="0">
              <a:ln>
                <a:noFill/>
              </a:ln>
              <a:solidFill>
                <a:prstClr val="black"/>
              </a:solidFill>
              <a:effectLst/>
              <a:uLnTx/>
              <a:uFillTx/>
              <a:latin typeface="+mn-lt"/>
              <a:ea typeface="+mn-ea"/>
              <a:cs typeface="Arial" pitchFamily="34" charset="0"/>
            </a:endParaRPr>
          </a:p>
        </p:txBody>
      </p:sp>
      <p:sp>
        <p:nvSpPr>
          <p:cNvPr id="7" name="Parallelogram 6">
            <a:extLst>
              <a:ext uri="{FF2B5EF4-FFF2-40B4-BE49-F238E27FC236}">
                <a16:creationId xmlns:a16="http://schemas.microsoft.com/office/drawing/2014/main" id="{452AEFF9-D61A-4B81-A186-2E65D9EADF74}"/>
              </a:ext>
            </a:extLst>
          </p:cNvPr>
          <p:cNvSpPr/>
          <p:nvPr userDrawn="1"/>
        </p:nvSpPr>
        <p:spPr>
          <a:xfrm>
            <a:off x="0" y="6597474"/>
            <a:ext cx="8088198"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 name="Parallelogram 7">
            <a:extLst>
              <a:ext uri="{FF2B5EF4-FFF2-40B4-BE49-F238E27FC236}">
                <a16:creationId xmlns:a16="http://schemas.microsoft.com/office/drawing/2014/main" id="{41977BBC-01BA-435B-A1C4-A25E84031C3A}"/>
              </a:ext>
            </a:extLst>
          </p:cNvPr>
          <p:cNvSpPr/>
          <p:nvPr userDrawn="1"/>
        </p:nvSpPr>
        <p:spPr>
          <a:xfrm>
            <a:off x="8071104" y="6597474"/>
            <a:ext cx="4120896"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TextBox 9">
            <a:extLst>
              <a:ext uri="{FF2B5EF4-FFF2-40B4-BE49-F238E27FC236}">
                <a16:creationId xmlns:a16="http://schemas.microsoft.com/office/drawing/2014/main" id="{B3E7B404-C0C0-4895-939E-3DE823515A72}"/>
              </a:ext>
            </a:extLst>
          </p:cNvPr>
          <p:cNvSpPr txBox="1"/>
          <p:nvPr userDrawn="1"/>
        </p:nvSpPr>
        <p:spPr>
          <a:xfrm>
            <a:off x="407987" y="6613348"/>
            <a:ext cx="4608576" cy="173306"/>
          </a:xfrm>
          <a:prstGeom prst="rect">
            <a:avLst/>
          </a:prstGeom>
          <a:noFill/>
        </p:spPr>
        <p:txBody>
          <a:bodyPr wrap="square" lIns="0" tIns="0" rIns="0" bIns="0" rtlCol="0" anchor="ctr" anchorCtr="0">
            <a:no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700" b="0" cap="none" baseline="0" dirty="0">
                <a:solidFill>
                  <a:schemeClr val="bg1"/>
                </a:solidFill>
                <a:latin typeface="+mj-lt"/>
                <a:cs typeface="Arial" pitchFamily="34" charset="0"/>
              </a:rPr>
              <a:t>Copyright © 2020 Accenture All rights reserved.</a:t>
            </a:r>
          </a:p>
        </p:txBody>
      </p:sp>
      <p:sp>
        <p:nvSpPr>
          <p:cNvPr id="11" name="TextBox 10">
            <a:extLst>
              <a:ext uri="{FF2B5EF4-FFF2-40B4-BE49-F238E27FC236}">
                <a16:creationId xmlns:a16="http://schemas.microsoft.com/office/drawing/2014/main" id="{85299824-6600-47CB-A6C0-6E71D6C0CDBF}"/>
              </a:ext>
            </a:extLst>
          </p:cNvPr>
          <p:cNvSpPr txBox="1"/>
          <p:nvPr userDrawn="1"/>
        </p:nvSpPr>
        <p:spPr>
          <a:xfrm>
            <a:off x="11521663" y="6613348"/>
            <a:ext cx="262350" cy="173306"/>
          </a:xfrm>
          <a:prstGeom prst="rect">
            <a:avLst/>
          </a:prstGeom>
          <a:noFill/>
        </p:spPr>
        <p:txBody>
          <a:bodyPr wrap="square" lIns="0" tIns="0" rIns="0" bIns="0" rtlCol="0" anchor="ctr" anchorCtr="0">
            <a:noAutofit/>
          </a:bodyPr>
          <a:lstStyle/>
          <a:p>
            <a:pPr marL="0" marR="0" indent="0" algn="r" defTabSz="914400" rtl="0" eaLnBrk="1" fontAlgn="base" latinLnBrk="0" hangingPunct="1">
              <a:lnSpc>
                <a:spcPct val="100000"/>
              </a:lnSpc>
              <a:spcBef>
                <a:spcPct val="0"/>
              </a:spcBef>
              <a:spcAft>
                <a:spcPct val="0"/>
              </a:spcAft>
              <a:buClrTx/>
              <a:buSzTx/>
              <a:buFontTx/>
              <a:buNone/>
              <a:tabLst/>
              <a:defRPr/>
            </a:pPr>
            <a:fld id="{C55CEDFA-A6BA-4442-9084-8B31DC7F089C}" type="slidenum">
              <a:rPr lang="en-US" sz="900" smtClean="0">
                <a:solidFill>
                  <a:schemeClr val="bg1"/>
                </a:solidFill>
                <a:latin typeface="+mj-lt"/>
                <a:cs typeface="Arial"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sz="900">
              <a:solidFill>
                <a:schemeClr val="bg1"/>
              </a:solidFill>
              <a:latin typeface="+mj-lt"/>
              <a:cs typeface="Arial" pitchFamily="34" charset="0"/>
            </a:endParaRPr>
          </a:p>
        </p:txBody>
      </p:sp>
      <p:sp>
        <p:nvSpPr>
          <p:cNvPr id="12" name="Parallelogram 11">
            <a:extLst>
              <a:ext uri="{FF2B5EF4-FFF2-40B4-BE49-F238E27FC236}">
                <a16:creationId xmlns:a16="http://schemas.microsoft.com/office/drawing/2014/main" id="{0C736AB2-C82C-48D4-8F32-0F8E805A1820}"/>
              </a:ext>
            </a:extLst>
          </p:cNvPr>
          <p:cNvSpPr/>
          <p:nvPr userDrawn="1"/>
        </p:nvSpPr>
        <p:spPr>
          <a:xfrm>
            <a:off x="-1" y="6597474"/>
            <a:ext cx="193040" cy="260526"/>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Parallelogram 12">
            <a:extLst>
              <a:ext uri="{FF2B5EF4-FFF2-40B4-BE49-F238E27FC236}">
                <a16:creationId xmlns:a16="http://schemas.microsoft.com/office/drawing/2014/main" id="{45A6E91D-36A6-4498-B399-7853F674ECD4}"/>
              </a:ext>
            </a:extLst>
          </p:cNvPr>
          <p:cNvSpPr/>
          <p:nvPr userDrawn="1"/>
        </p:nvSpPr>
        <p:spPr>
          <a:xfrm>
            <a:off x="11784012" y="6610682"/>
            <a:ext cx="407987" cy="247318"/>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18951973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4" name="Text Placeholder 8"/>
          <p:cNvSpPr>
            <a:spLocks noGrp="1"/>
          </p:cNvSpPr>
          <p:nvPr>
            <p:ph type="body" sz="quarter" idx="12"/>
          </p:nvPr>
        </p:nvSpPr>
        <p:spPr>
          <a:xfrm>
            <a:off x="506943" y="1427495"/>
            <a:ext cx="11181822" cy="4669918"/>
          </a:xfrm>
          <a:prstGeom prst="rect">
            <a:avLst/>
          </a:prstGeom>
        </p:spPr>
        <p:txBody>
          <a:bodyPr/>
          <a:lstStyle>
            <a:lvl1pPr marL="0" indent="0">
              <a:buNone/>
              <a:defRPr sz="2666" b="0">
                <a:solidFill>
                  <a:srgbClr val="FFB500"/>
                </a:solidFill>
              </a:defRPr>
            </a:lvl1pPr>
            <a:lvl2pPr>
              <a:defRPr sz="2399"/>
            </a:lvl2pPr>
            <a:lvl3pPr>
              <a:defRPr sz="2132"/>
            </a:lvl3pPr>
            <a:lvl4pPr>
              <a:defRPr sz="1866"/>
            </a:lvl4pPr>
            <a:lvl5pPr>
              <a:defRPr sz="18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506941" y="321808"/>
            <a:ext cx="11181822" cy="839762"/>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1630549443"/>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31746" name="think-cell Slide" r:id="rId4" imgW="353" imgH="353" progId="TCLayout.ActiveDocument.1">
                  <p:embed/>
                </p:oleObj>
              </mc:Choice>
              <mc:Fallback>
                <p:oleObj name="think-cell Slide" r:id="rId4" imgW="353" imgH="353" progId="TCLayout.ActiveDocument.1">
                  <p:embed/>
                  <p:pic>
                    <p:nvPicPr>
                      <p:cNvPr id="8" name="Objekt 7"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4" name="Title 3"/>
          <p:cNvSpPr>
            <a:spLocks noGrp="1"/>
          </p:cNvSpPr>
          <p:nvPr>
            <p:ph type="title"/>
          </p:nvPr>
        </p:nvSpPr>
        <p:spPr>
          <a:xfrm>
            <a:off x="344883" y="332153"/>
            <a:ext cx="11505937" cy="776319"/>
          </a:xfrm>
        </p:spPr>
        <p:txBody>
          <a:bodyPr/>
          <a:lstStyle>
            <a:lvl1pPr>
              <a:defRPr/>
            </a:lvl1pPr>
          </a:lstStyle>
          <a:p>
            <a:r>
              <a:rPr lang="en-US" dirty="0"/>
              <a:t>Click to edit Master title style</a:t>
            </a:r>
          </a:p>
        </p:txBody>
      </p:sp>
      <p:sp>
        <p:nvSpPr>
          <p:cNvPr id="3" name="Textplatzhalter 2"/>
          <p:cNvSpPr>
            <a:spLocks noGrp="1"/>
          </p:cNvSpPr>
          <p:nvPr>
            <p:ph type="body" sz="quarter" idx="14" hasCustomPrompt="1"/>
          </p:nvPr>
        </p:nvSpPr>
        <p:spPr>
          <a:xfrm>
            <a:off x="344353" y="1108472"/>
            <a:ext cx="11506466" cy="655650"/>
          </a:xfrm>
          <a:prstGeom prst="rect">
            <a:avLst/>
          </a:prstGeom>
        </p:spPr>
        <p:txBody>
          <a:bodyPr anchor="ctr" anchorCtr="0"/>
          <a:lstStyle>
            <a:lvl1pPr marL="0" indent="0" algn="l" defTabSz="1733940" rtl="0" eaLnBrk="1" latinLnBrk="0" hangingPunct="1">
              <a:lnSpc>
                <a:spcPct val="90000"/>
              </a:lnSpc>
              <a:spcBef>
                <a:spcPts val="800"/>
              </a:spcBef>
              <a:buFont typeface="Arial" charset="0"/>
              <a:buNone/>
              <a:defRPr lang="en-US" sz="1799" b="1" i="0" kern="1200" cap="none" baseline="0" dirty="0">
                <a:solidFill>
                  <a:srgbClr val="6C6C6C"/>
                </a:solidFill>
                <a:latin typeface="+mn-lt"/>
                <a:ea typeface="Arial Black" charset="0"/>
                <a:cs typeface="Arial Black" charset="0"/>
              </a:defRPr>
            </a:lvl1pPr>
          </a:lstStyle>
          <a:p>
            <a:pPr lvl="0"/>
            <a:r>
              <a:rPr lang="en-US" dirty="0"/>
              <a:t>SUBHEADLINE</a:t>
            </a:r>
          </a:p>
        </p:txBody>
      </p:sp>
    </p:spTree>
    <p:extLst>
      <p:ext uri="{BB962C8B-B14F-4D97-AF65-F5344CB8AC3E}">
        <p14:creationId xmlns:p14="http://schemas.microsoft.com/office/powerpoint/2010/main" val="3224894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3074" name="think-cell Slide" r:id="rId4" imgW="493" imgH="493" progId="TCLayout.ActiveDocument.1">
                  <p:embed/>
                </p:oleObj>
              </mc:Choice>
              <mc:Fallback>
                <p:oleObj name="think-cell Slide" r:id="rId4" imgW="493" imgH="493"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6" name="Content Placeholder 5"/>
          <p:cNvSpPr>
            <a:spLocks noGrp="1"/>
          </p:cNvSpPr>
          <p:nvPr>
            <p:ph sz="quarter" idx="18"/>
          </p:nvPr>
        </p:nvSpPr>
        <p:spPr>
          <a:xfrm>
            <a:off x="407828" y="1141465"/>
            <a:ext cx="11371583" cy="622634"/>
          </a:xfrm>
        </p:spPr>
        <p:txBody>
          <a:bodyPr/>
          <a:lstStyle>
            <a:lvl1pPr marL="0" indent="0">
              <a:lnSpc>
                <a:spcPct val="80000"/>
              </a:lnSpc>
              <a:defRPr sz="1799" b="1" cap="all" baseline="0">
                <a:solidFill>
                  <a:schemeClr val="tx1"/>
                </a:solidFill>
                <a:latin typeface="+mj-lt"/>
                <a:cs typeface="Arial" panose="020B0604020202020204" pitchFamily="34" charset="0"/>
              </a:defRPr>
            </a:lvl1pPr>
            <a:lvl3pPr marL="514132" indent="-230090">
              <a:buFont typeface="Graphik" panose="020B0503030202060203" pitchFamily="34" charset="0"/>
              <a:buChar char="–"/>
              <a:defRPr/>
            </a:lvl3pPr>
            <a:lvl5pPr marL="856886" indent="-177725">
              <a:buFont typeface="Graphik" panose="020B0503030202060203" pitchFamily="34" charset="0"/>
              <a:buChar char="–"/>
              <a:defRPr/>
            </a:lvl5pPr>
          </a:lstStyle>
          <a:p>
            <a:pPr lvl="0"/>
            <a:r>
              <a:rPr lang="en-US" dirty="0"/>
              <a:t>Edit Master text styles</a:t>
            </a:r>
          </a:p>
        </p:txBody>
      </p:sp>
      <p:sp>
        <p:nvSpPr>
          <p:cNvPr id="4" name="Title 3">
            <a:extLst>
              <a:ext uri="{FF2B5EF4-FFF2-40B4-BE49-F238E27FC236}">
                <a16:creationId xmlns:a16="http://schemas.microsoft.com/office/drawing/2014/main" id="{1D783679-94F1-4678-B0EA-71852EEAC0B7}"/>
              </a:ext>
            </a:extLst>
          </p:cNvPr>
          <p:cNvSpPr>
            <a:spLocks noGrp="1"/>
          </p:cNvSpPr>
          <p:nvPr>
            <p:ph type="title"/>
          </p:nvPr>
        </p:nvSpPr>
        <p:spPr/>
        <p:txBody>
          <a:bodyPr/>
          <a:lstStyle/>
          <a:p>
            <a:r>
              <a:rPr lang="en-US"/>
              <a:t>Click to edit Master title style</a:t>
            </a:r>
          </a:p>
        </p:txBody>
      </p:sp>
      <p:sp>
        <p:nvSpPr>
          <p:cNvPr id="5" name="Rectangle 4">
            <a:extLst>
              <a:ext uri="{FF2B5EF4-FFF2-40B4-BE49-F238E27FC236}">
                <a16:creationId xmlns:a16="http://schemas.microsoft.com/office/drawing/2014/main" id="{B36CD9F3-183A-4523-A87D-68A506332431}"/>
              </a:ext>
            </a:extLst>
          </p:cNvPr>
          <p:cNvSpPr/>
          <p:nvPr userDrawn="1"/>
        </p:nvSpPr>
        <p:spPr>
          <a:xfrm>
            <a:off x="1" y="0"/>
            <a:ext cx="168100" cy="1124210"/>
          </a:xfrm>
          <a:prstGeom prst="rect">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9" dirty="0"/>
          </a:p>
        </p:txBody>
      </p:sp>
    </p:spTree>
    <p:extLst>
      <p:ext uri="{BB962C8B-B14F-4D97-AF65-F5344CB8AC3E}">
        <p14:creationId xmlns:p14="http://schemas.microsoft.com/office/powerpoint/2010/main" val="19056947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33794" name="think-cell Slide" r:id="rId4" imgW="353" imgH="353" progId="TCLayout.ActiveDocument.1">
                  <p:embed/>
                </p:oleObj>
              </mc:Choice>
              <mc:Fallback>
                <p:oleObj name="think-cell Slide" r:id="rId4" imgW="353" imgH="353" progId="TCLayout.ActiveDocument.1">
                  <p:embed/>
                  <p:pic>
                    <p:nvPicPr>
                      <p:cNvPr id="8" name="Objekt 7"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4" name="Title 3"/>
          <p:cNvSpPr>
            <a:spLocks noGrp="1"/>
          </p:cNvSpPr>
          <p:nvPr>
            <p:ph type="title"/>
          </p:nvPr>
        </p:nvSpPr>
        <p:spPr>
          <a:xfrm>
            <a:off x="344883" y="332153"/>
            <a:ext cx="11505937" cy="776319"/>
          </a:xfrm>
        </p:spPr>
        <p:txBody>
          <a:bodyPr/>
          <a:lstStyle>
            <a:lvl1pPr>
              <a:defRPr/>
            </a:lvl1pPr>
          </a:lstStyle>
          <a:p>
            <a:r>
              <a:rPr lang="en-US" dirty="0"/>
              <a:t>Click to edit Master title style</a:t>
            </a:r>
          </a:p>
        </p:txBody>
      </p:sp>
      <p:sp>
        <p:nvSpPr>
          <p:cNvPr id="3" name="Textplatzhalter 2"/>
          <p:cNvSpPr>
            <a:spLocks noGrp="1"/>
          </p:cNvSpPr>
          <p:nvPr>
            <p:ph type="body" sz="quarter" idx="14" hasCustomPrompt="1"/>
          </p:nvPr>
        </p:nvSpPr>
        <p:spPr>
          <a:xfrm>
            <a:off x="344353" y="1108472"/>
            <a:ext cx="11506466" cy="655650"/>
          </a:xfrm>
          <a:prstGeom prst="rect">
            <a:avLst/>
          </a:prstGeom>
        </p:spPr>
        <p:txBody>
          <a:bodyPr anchor="ctr" anchorCtr="0"/>
          <a:lstStyle>
            <a:lvl1pPr marL="0" indent="0" algn="l" defTabSz="1733940" rtl="0" eaLnBrk="1" latinLnBrk="0" hangingPunct="1">
              <a:lnSpc>
                <a:spcPct val="90000"/>
              </a:lnSpc>
              <a:spcBef>
                <a:spcPts val="800"/>
              </a:spcBef>
              <a:buFont typeface="Arial" charset="0"/>
              <a:buNone/>
              <a:defRPr lang="en-US" sz="1799" b="1" i="0" kern="1200" cap="none" baseline="0" dirty="0">
                <a:solidFill>
                  <a:srgbClr val="6C6C6C"/>
                </a:solidFill>
                <a:latin typeface="+mn-lt"/>
                <a:ea typeface="Arial Black" charset="0"/>
                <a:cs typeface="Arial Black" charset="0"/>
              </a:defRPr>
            </a:lvl1pPr>
          </a:lstStyle>
          <a:p>
            <a:pPr lvl="0"/>
            <a:r>
              <a:rPr lang="en-US" dirty="0"/>
              <a:t>SUBHEADLINE</a:t>
            </a:r>
          </a:p>
        </p:txBody>
      </p:sp>
    </p:spTree>
    <p:extLst>
      <p:ext uri="{BB962C8B-B14F-4D97-AF65-F5344CB8AC3E}">
        <p14:creationId xmlns:p14="http://schemas.microsoft.com/office/powerpoint/2010/main" val="29878130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34818" name="think-cell Slide" r:id="rId4" imgW="475" imgH="476" progId="TCLayout.ActiveDocument.1">
                  <p:embed/>
                </p:oleObj>
              </mc:Choice>
              <mc:Fallback>
                <p:oleObj name="think-cell Slide" r:id="rId4" imgW="475" imgH="476"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3" name="Title 2"/>
          <p:cNvSpPr>
            <a:spLocks noGrp="1"/>
          </p:cNvSpPr>
          <p:nvPr>
            <p:ph type="title"/>
          </p:nvPr>
        </p:nvSpPr>
        <p:spPr>
          <a:xfrm>
            <a:off x="344883" y="332153"/>
            <a:ext cx="11505936" cy="776319"/>
          </a:xfrm>
        </p:spPr>
        <p:txBody>
          <a:bodyPr/>
          <a:lstStyle/>
          <a:p>
            <a:r>
              <a:rPr lang="en-US" dirty="0"/>
              <a:t>Click to edit Master title style</a:t>
            </a:r>
          </a:p>
        </p:txBody>
      </p:sp>
    </p:spTree>
    <p:extLst>
      <p:ext uri="{BB962C8B-B14F-4D97-AF65-F5344CB8AC3E}">
        <p14:creationId xmlns:p14="http://schemas.microsoft.com/office/powerpoint/2010/main" val="27343994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B0068-30F1-9C43-99A9-C56A1A1B1F9B}"/>
              </a:ext>
            </a:extLst>
          </p:cNvPr>
          <p:cNvSpPr>
            <a:spLocks noGrp="1"/>
          </p:cNvSpPr>
          <p:nvPr>
            <p:ph type="ctrTitle"/>
          </p:nvPr>
        </p:nvSpPr>
        <p:spPr>
          <a:xfrm>
            <a:off x="1523405" y="1122623"/>
            <a:ext cx="9140429" cy="2388153"/>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66CD5DFC-E676-7846-B3A2-4A740613F31F}"/>
              </a:ext>
            </a:extLst>
          </p:cNvPr>
          <p:cNvSpPr>
            <a:spLocks noGrp="1"/>
          </p:cNvSpPr>
          <p:nvPr>
            <p:ph type="subTitle" idx="1"/>
          </p:nvPr>
        </p:nvSpPr>
        <p:spPr>
          <a:xfrm>
            <a:off x="1523405" y="3602872"/>
            <a:ext cx="9140429" cy="1656145"/>
          </a:xfrm>
        </p:spPr>
        <p:txBody>
          <a:bodyPr/>
          <a:lstStyle>
            <a:lvl1pPr marL="0" indent="0" algn="ctr">
              <a:buNone/>
              <a:defRPr sz="2399"/>
            </a:lvl1pPr>
            <a:lvl2pPr marL="457017" indent="0" algn="ctr">
              <a:buNone/>
              <a:defRPr sz="1999"/>
            </a:lvl2pPr>
            <a:lvl3pPr marL="914034" indent="0" algn="ctr">
              <a:buNone/>
              <a:defRPr sz="1799"/>
            </a:lvl3pPr>
            <a:lvl4pPr marL="1371051" indent="0" algn="ctr">
              <a:buNone/>
              <a:defRPr sz="1599"/>
            </a:lvl4pPr>
            <a:lvl5pPr marL="1828068" indent="0" algn="ctr">
              <a:buNone/>
              <a:defRPr sz="1599"/>
            </a:lvl5pPr>
            <a:lvl6pPr marL="2285086" indent="0" algn="ctr">
              <a:buNone/>
              <a:defRPr sz="1599"/>
            </a:lvl6pPr>
            <a:lvl7pPr marL="2742103" indent="0" algn="ctr">
              <a:buNone/>
              <a:defRPr sz="1599"/>
            </a:lvl7pPr>
            <a:lvl8pPr marL="3199120" indent="0" algn="ctr">
              <a:buNone/>
              <a:defRPr sz="1599"/>
            </a:lvl8pPr>
            <a:lvl9pPr marL="3656137" indent="0" algn="ctr">
              <a:buNone/>
              <a:defRPr sz="1599"/>
            </a:lvl9pPr>
          </a:lstStyle>
          <a:p>
            <a:r>
              <a:rPr lang="en-US"/>
              <a:t>Click to edit Master subtitle style</a:t>
            </a:r>
          </a:p>
        </p:txBody>
      </p:sp>
      <p:sp>
        <p:nvSpPr>
          <p:cNvPr id="4" name="Date Placeholder 3">
            <a:extLst>
              <a:ext uri="{FF2B5EF4-FFF2-40B4-BE49-F238E27FC236}">
                <a16:creationId xmlns:a16="http://schemas.microsoft.com/office/drawing/2014/main" id="{44098C29-E5E2-8D46-973C-838618FBA9F8}"/>
              </a:ext>
            </a:extLst>
          </p:cNvPr>
          <p:cNvSpPr>
            <a:spLocks noGrp="1"/>
          </p:cNvSpPr>
          <p:nvPr>
            <p:ph type="dt" sz="half" idx="10"/>
          </p:nvPr>
        </p:nvSpPr>
        <p:spPr/>
        <p:txBody>
          <a:bodyPr/>
          <a:lstStyle/>
          <a:p>
            <a:fld id="{CEF90C8A-A334-8E4B-BD35-750EC4E090DC}" type="datetimeFigureOut">
              <a:rPr lang="en-US" smtClean="0"/>
              <a:t>3/3/2020</a:t>
            </a:fld>
            <a:endParaRPr lang="en-US"/>
          </a:p>
        </p:txBody>
      </p:sp>
      <p:sp>
        <p:nvSpPr>
          <p:cNvPr id="5" name="Footer Placeholder 4">
            <a:extLst>
              <a:ext uri="{FF2B5EF4-FFF2-40B4-BE49-F238E27FC236}">
                <a16:creationId xmlns:a16="http://schemas.microsoft.com/office/drawing/2014/main" id="{EF995858-4BEE-604D-B84B-3017EAE37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9B92B-CFD0-A042-BA17-3B8FAE937CC8}"/>
              </a:ext>
            </a:extLst>
          </p:cNvPr>
          <p:cNvSpPr>
            <a:spLocks noGrp="1"/>
          </p:cNvSpPr>
          <p:nvPr>
            <p:ph type="sldNum" sz="quarter" idx="12"/>
          </p:nvPr>
        </p:nvSpPr>
        <p:spPr/>
        <p:txBody>
          <a:bodyPr/>
          <a:lstStyle/>
          <a:p>
            <a:fld id="{3CA49DD3-1CBB-2942-9008-09E9AD855287}" type="slidenum">
              <a:rPr lang="en-US" smtClean="0"/>
              <a:t>‹#›</a:t>
            </a:fld>
            <a:endParaRPr lang="en-US"/>
          </a:p>
        </p:txBody>
      </p:sp>
    </p:spTree>
    <p:extLst>
      <p:ext uri="{BB962C8B-B14F-4D97-AF65-F5344CB8AC3E}">
        <p14:creationId xmlns:p14="http://schemas.microsoft.com/office/powerpoint/2010/main" val="20955591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3_1a_Cov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35842" name="think-cell Slide" r:id="rId4" imgW="459" imgH="458" progId="TCLayout.ActiveDocument.1">
                  <p:embed/>
                </p:oleObj>
              </mc:Choice>
              <mc:Fallback>
                <p:oleObj name="think-cell Slide" r:id="rId4" imgW="459" imgH="458"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3" name="Title 2"/>
          <p:cNvSpPr>
            <a:spLocks noGrp="1"/>
          </p:cNvSpPr>
          <p:nvPr>
            <p:ph type="title"/>
          </p:nvPr>
        </p:nvSpPr>
        <p:spPr>
          <a:xfrm>
            <a:off x="837873" y="365210"/>
            <a:ext cx="10511493" cy="1325870"/>
          </a:xfrm>
          <a:prstGeom prst="rect">
            <a:avLst/>
          </a:prstGeom>
        </p:spPr>
        <p:txBody>
          <a:bodyPr/>
          <a:lstStyle>
            <a:lvl1pPr>
              <a:defRPr>
                <a:solidFill>
                  <a:schemeClr val="bg1"/>
                </a:solidFill>
                <a:latin typeface="Arial Black" panose="020B0A04020102020204" pitchFamily="34" charset="0"/>
              </a:defRPr>
            </a:lvl1pPr>
          </a:lstStyle>
          <a:p>
            <a:r>
              <a:rPr lang="en-US"/>
              <a:t>Click to edit Master title style</a:t>
            </a:r>
          </a:p>
        </p:txBody>
      </p:sp>
      <p:sp>
        <p:nvSpPr>
          <p:cNvPr id="9" name="Rectangle 3"/>
          <p:cNvSpPr txBox="1">
            <a:spLocks/>
          </p:cNvSpPr>
          <p:nvPr userDrawn="1"/>
        </p:nvSpPr>
        <p:spPr bwMode="auto">
          <a:xfrm>
            <a:off x="7789719" y="6629899"/>
            <a:ext cx="4255521" cy="135453"/>
          </a:xfrm>
          <a:prstGeom prst="rect">
            <a:avLst/>
          </a:prstGeom>
          <a:noFill/>
          <a:ln>
            <a:noFill/>
          </a:ln>
          <a:effectLst/>
        </p:spPr>
        <p:txBody>
          <a:bodyPr vert="horz" wrap="square" lIns="0" tIns="0" rIns="0" bIns="0" numCol="1" anchor="ctr" anchorCtr="0" compatLnSpc="1">
            <a:prstTxWarp prst="textNoShape">
              <a:avLst/>
            </a:prstTxWarp>
            <a:spAutoFit/>
          </a:bodyPr>
          <a:lstStyle>
            <a:defPPr>
              <a:defRPr lang="en-US"/>
            </a:defPPr>
            <a:lvl1pPr marL="19039" algn="r" defTabSz="412585" rtl="0" eaLnBrk="1" fontAlgn="base" hangingPunct="0">
              <a:lnSpc>
                <a:spcPct val="110000"/>
              </a:lnSpc>
              <a:spcBef>
                <a:spcPct val="0"/>
              </a:spcBef>
              <a:spcAft>
                <a:spcPct val="0"/>
              </a:spcAft>
              <a:tabLst>
                <a:tab pos="145962" algn="l"/>
                <a:tab pos="152309" algn="l"/>
              </a:tabLst>
              <a:defRPr sz="700" kern="1200">
                <a:solidFill>
                  <a:schemeClr val="bg1"/>
                </a:solidFill>
                <a:latin typeface="Arial" charset="0"/>
                <a:ea typeface="Arial" charset="0"/>
                <a:cs typeface="Arial" charset="0"/>
                <a:sym typeface="Helvetica Light" charset="0"/>
              </a:defRPr>
            </a:lvl1pPr>
            <a:lvl2pPr marL="114254" indent="114254" algn="l" defTabSz="412585" rtl="0" eaLnBrk="0" fontAlgn="base" hangingPunct="0">
              <a:spcBef>
                <a:spcPct val="0"/>
              </a:spcBef>
              <a:spcAft>
                <a:spcPct val="0"/>
              </a:spcAft>
              <a:defRPr sz="2499" kern="1200">
                <a:solidFill>
                  <a:srgbClr val="000000"/>
                </a:solidFill>
                <a:latin typeface="Helvetica Light" charset="0"/>
                <a:ea typeface="MS PGothic" panose="020B0600070205080204" pitchFamily="34" charset="-128"/>
                <a:cs typeface="+mn-cs"/>
                <a:sym typeface="Helvetica Light" charset="0"/>
              </a:defRPr>
            </a:lvl2pPr>
            <a:lvl3pPr marL="228509" indent="228509" algn="l" defTabSz="412585" rtl="0" eaLnBrk="0" fontAlgn="base" hangingPunct="0">
              <a:spcBef>
                <a:spcPct val="0"/>
              </a:spcBef>
              <a:spcAft>
                <a:spcPct val="0"/>
              </a:spcAft>
              <a:defRPr sz="2499" kern="1200">
                <a:solidFill>
                  <a:srgbClr val="000000"/>
                </a:solidFill>
                <a:latin typeface="Helvetica Light" charset="0"/>
                <a:ea typeface="MS PGothic" panose="020B0600070205080204" pitchFamily="34" charset="-128"/>
                <a:cs typeface="+mn-cs"/>
                <a:sym typeface="Helvetica Light" charset="0"/>
              </a:defRPr>
            </a:lvl3pPr>
            <a:lvl4pPr marL="342763" indent="342763" algn="l" defTabSz="412585" rtl="0" eaLnBrk="0" fontAlgn="base" hangingPunct="0">
              <a:spcBef>
                <a:spcPct val="0"/>
              </a:spcBef>
              <a:spcAft>
                <a:spcPct val="0"/>
              </a:spcAft>
              <a:defRPr sz="2499" kern="1200">
                <a:solidFill>
                  <a:srgbClr val="000000"/>
                </a:solidFill>
                <a:latin typeface="Helvetica Light" charset="0"/>
                <a:ea typeface="MS PGothic" panose="020B0600070205080204" pitchFamily="34" charset="-128"/>
                <a:cs typeface="+mn-cs"/>
                <a:sym typeface="Helvetica Light" charset="0"/>
              </a:defRPr>
            </a:lvl4pPr>
            <a:lvl5pPr marL="457017" indent="457017" algn="l" defTabSz="412585" rtl="0" eaLnBrk="0" fontAlgn="base" hangingPunct="0">
              <a:spcBef>
                <a:spcPct val="0"/>
              </a:spcBef>
              <a:spcAft>
                <a:spcPct val="0"/>
              </a:spcAft>
              <a:defRPr sz="2499" kern="1200">
                <a:solidFill>
                  <a:srgbClr val="000000"/>
                </a:solidFill>
                <a:latin typeface="Helvetica Light" charset="0"/>
                <a:ea typeface="MS PGothic" panose="020B0600070205080204" pitchFamily="34" charset="-128"/>
                <a:cs typeface="+mn-cs"/>
                <a:sym typeface="Helvetica Light" charset="0"/>
              </a:defRPr>
            </a:lvl5pPr>
            <a:lvl6pPr marL="1142543" algn="l" defTabSz="457017" rtl="0" eaLnBrk="1" latinLnBrk="0" hangingPunct="1">
              <a:defRPr sz="2499" kern="1200">
                <a:solidFill>
                  <a:srgbClr val="000000"/>
                </a:solidFill>
                <a:latin typeface="Helvetica Light" charset="0"/>
                <a:ea typeface="MS PGothic" panose="020B0600070205080204" pitchFamily="34" charset="-128"/>
                <a:cs typeface="+mn-cs"/>
                <a:sym typeface="Helvetica Light" charset="0"/>
              </a:defRPr>
            </a:lvl6pPr>
            <a:lvl7pPr marL="1371051" algn="l" defTabSz="457017" rtl="0" eaLnBrk="1" latinLnBrk="0" hangingPunct="1">
              <a:defRPr sz="2499" kern="1200">
                <a:solidFill>
                  <a:srgbClr val="000000"/>
                </a:solidFill>
                <a:latin typeface="Helvetica Light" charset="0"/>
                <a:ea typeface="MS PGothic" panose="020B0600070205080204" pitchFamily="34" charset="-128"/>
                <a:cs typeface="+mn-cs"/>
                <a:sym typeface="Helvetica Light" charset="0"/>
              </a:defRPr>
            </a:lvl7pPr>
            <a:lvl8pPr marL="1599560" algn="l" defTabSz="457017" rtl="0" eaLnBrk="1" latinLnBrk="0" hangingPunct="1">
              <a:defRPr sz="2499" kern="1200">
                <a:solidFill>
                  <a:srgbClr val="000000"/>
                </a:solidFill>
                <a:latin typeface="Helvetica Light" charset="0"/>
                <a:ea typeface="MS PGothic" panose="020B0600070205080204" pitchFamily="34" charset="-128"/>
                <a:cs typeface="+mn-cs"/>
                <a:sym typeface="Helvetica Light" charset="0"/>
              </a:defRPr>
            </a:lvl8pPr>
            <a:lvl9pPr marL="1828068" algn="l" defTabSz="457017" rtl="0" eaLnBrk="1" latinLnBrk="0" hangingPunct="1">
              <a:defRPr sz="2499" kern="1200">
                <a:solidFill>
                  <a:srgbClr val="000000"/>
                </a:solidFill>
                <a:latin typeface="Helvetica Light" charset="0"/>
                <a:ea typeface="MS PGothic" panose="020B0600070205080204" pitchFamily="34" charset="-128"/>
                <a:cs typeface="+mn-cs"/>
                <a:sym typeface="Helvetica Light" charset="0"/>
              </a:defRPr>
            </a:lvl9pPr>
          </a:lstStyle>
          <a:p>
            <a:pPr>
              <a:defRPr/>
            </a:pPr>
            <a:r>
              <a:rPr lang="en-AU" sz="800" dirty="0">
                <a:solidFill>
                  <a:srgbClr val="FFFFFF">
                    <a:alpha val="50000"/>
                  </a:srgbClr>
                </a:solidFill>
              </a:rPr>
              <a:t>Copyright © 2017  Accenture. All rights reserved. Accenture Confidential Information    |   </a:t>
            </a:r>
            <a:fld id="{9EC47427-2D4A-460D-B51F-71269D71478B}" type="slidenum">
              <a:rPr lang="en-US" sz="800" smtClean="0">
                <a:solidFill>
                  <a:srgbClr val="FFFFFF">
                    <a:alpha val="50000"/>
                  </a:srgbClr>
                </a:solidFill>
              </a:rPr>
              <a:pPr>
                <a:defRPr/>
              </a:pPr>
              <a:t>‹#›</a:t>
            </a:fld>
            <a:endParaRPr lang="en-US" sz="800" b="1" dirty="0">
              <a:solidFill>
                <a:srgbClr val="FFFFFF">
                  <a:alpha val="50000"/>
                </a:srgbClr>
              </a:solidFill>
              <a:sym typeface="Candara" panose="020E0502030303020204" pitchFamily="34" charset="0"/>
            </a:endParaRPr>
          </a:p>
        </p:txBody>
      </p:sp>
      <p:sp>
        <p:nvSpPr>
          <p:cNvPr id="6" name="Inhaltsplatzhalter 13">
            <a:extLst>
              <a:ext uri="{FF2B5EF4-FFF2-40B4-BE49-F238E27FC236}">
                <a16:creationId xmlns:a16="http://schemas.microsoft.com/office/drawing/2014/main" id="{CB96BABB-7C18-4C40-94BC-EDB16E508135}"/>
              </a:ext>
            </a:extLst>
          </p:cNvPr>
          <p:cNvSpPr txBox="1">
            <a:spLocks/>
          </p:cNvSpPr>
          <p:nvPr userDrawn="1"/>
        </p:nvSpPr>
        <p:spPr bwMode="auto">
          <a:xfrm>
            <a:off x="11029047" y="6570599"/>
            <a:ext cx="528780" cy="227066"/>
          </a:xfrm>
          <a:prstGeom prst="rect">
            <a:avLst/>
          </a:prstGeom>
        </p:spPr>
        <p:txBody>
          <a:bodyPr lIns="0" tIns="43133"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095542" rtl="0" eaLnBrk="1" fontAlgn="auto" latinLnBrk="0" hangingPunct="1">
              <a:lnSpc>
                <a:spcPct val="100000"/>
              </a:lnSpc>
              <a:spcBef>
                <a:spcPts val="0"/>
              </a:spcBef>
              <a:spcAft>
                <a:spcPts val="0"/>
              </a:spcAft>
              <a:buClrTx/>
              <a:buSzTx/>
              <a:buFontTx/>
              <a:buNone/>
              <a:tabLst/>
              <a:defRPr/>
            </a:pPr>
            <a:fld id="{EB578BD5-E3A8-4354-91BC-79CE4598B8D1}" type="slidenum">
              <a:rPr kumimoji="0" lang="en-US" sz="1003" b="0" i="0" u="none" strike="noStrike" kern="1200" cap="none" spc="0" normalizeH="0" baseline="0" noProof="0" smtClean="0">
                <a:ln>
                  <a:noFill/>
                </a:ln>
                <a:solidFill>
                  <a:prstClr val="black"/>
                </a:solidFill>
                <a:effectLst/>
                <a:uLnTx/>
                <a:uFillTx/>
                <a:latin typeface="+mn-lt"/>
                <a:ea typeface="+mn-ea"/>
                <a:cs typeface="Arial" pitchFamily="34" charset="0"/>
              </a:rPr>
              <a:pPr marL="0" marR="0" lvl="0" indent="0" algn="r" defTabSz="1095542" rtl="0" eaLnBrk="1" fontAlgn="auto" latinLnBrk="0" hangingPunct="1">
                <a:lnSpc>
                  <a:spcPct val="100000"/>
                </a:lnSpc>
                <a:spcBef>
                  <a:spcPts val="0"/>
                </a:spcBef>
                <a:spcAft>
                  <a:spcPts val="0"/>
                </a:spcAft>
                <a:buClrTx/>
                <a:buSzTx/>
                <a:buFontTx/>
                <a:buNone/>
                <a:tabLst/>
                <a:defRPr/>
              </a:pPr>
              <a:t>‹#›</a:t>
            </a:fld>
            <a:endParaRPr kumimoji="0" lang="en-US" sz="1003" b="0" i="0" u="none" strike="noStrike" kern="1200" cap="none" spc="0" normalizeH="0" baseline="0" noProof="0" dirty="0">
              <a:ln>
                <a:noFill/>
              </a:ln>
              <a:solidFill>
                <a:prstClr val="black"/>
              </a:solidFill>
              <a:effectLst/>
              <a:uLnTx/>
              <a:uFillTx/>
              <a:latin typeface="+mn-lt"/>
              <a:ea typeface="+mn-ea"/>
              <a:cs typeface="Arial" pitchFamily="34" charset="0"/>
            </a:endParaRPr>
          </a:p>
        </p:txBody>
      </p:sp>
      <p:sp>
        <p:nvSpPr>
          <p:cNvPr id="7" name="Parallelogram 6">
            <a:extLst>
              <a:ext uri="{FF2B5EF4-FFF2-40B4-BE49-F238E27FC236}">
                <a16:creationId xmlns:a16="http://schemas.microsoft.com/office/drawing/2014/main" id="{75E86A56-292E-4066-AEF0-624BAAF37138}"/>
              </a:ext>
            </a:extLst>
          </p:cNvPr>
          <p:cNvSpPr/>
          <p:nvPr userDrawn="1"/>
        </p:nvSpPr>
        <p:spPr>
          <a:xfrm>
            <a:off x="0" y="6597474"/>
            <a:ext cx="8088198"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 name="Parallelogram 7">
            <a:extLst>
              <a:ext uri="{FF2B5EF4-FFF2-40B4-BE49-F238E27FC236}">
                <a16:creationId xmlns:a16="http://schemas.microsoft.com/office/drawing/2014/main" id="{DB252E3A-7647-4790-8E48-5AA3E0E13B8C}"/>
              </a:ext>
            </a:extLst>
          </p:cNvPr>
          <p:cNvSpPr/>
          <p:nvPr userDrawn="1"/>
        </p:nvSpPr>
        <p:spPr>
          <a:xfrm>
            <a:off x="8071104" y="6597474"/>
            <a:ext cx="4120896"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TextBox 9">
            <a:extLst>
              <a:ext uri="{FF2B5EF4-FFF2-40B4-BE49-F238E27FC236}">
                <a16:creationId xmlns:a16="http://schemas.microsoft.com/office/drawing/2014/main" id="{C5839509-E580-49B7-BD61-C12D0F7690D8}"/>
              </a:ext>
            </a:extLst>
          </p:cNvPr>
          <p:cNvSpPr txBox="1"/>
          <p:nvPr userDrawn="1"/>
        </p:nvSpPr>
        <p:spPr>
          <a:xfrm>
            <a:off x="407987" y="6613348"/>
            <a:ext cx="4608576" cy="173306"/>
          </a:xfrm>
          <a:prstGeom prst="rect">
            <a:avLst/>
          </a:prstGeom>
          <a:noFill/>
        </p:spPr>
        <p:txBody>
          <a:bodyPr wrap="square" lIns="0" tIns="0" rIns="0" bIns="0" rtlCol="0" anchor="ctr" anchorCtr="0">
            <a:no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700" b="0" cap="none" baseline="0" dirty="0">
                <a:solidFill>
                  <a:schemeClr val="bg1"/>
                </a:solidFill>
                <a:latin typeface="+mj-lt"/>
                <a:cs typeface="Arial" pitchFamily="34" charset="0"/>
              </a:rPr>
              <a:t>Copyright © 2020 Accenture All rights reserved.</a:t>
            </a:r>
          </a:p>
        </p:txBody>
      </p:sp>
      <p:sp>
        <p:nvSpPr>
          <p:cNvPr id="11" name="TextBox 10">
            <a:extLst>
              <a:ext uri="{FF2B5EF4-FFF2-40B4-BE49-F238E27FC236}">
                <a16:creationId xmlns:a16="http://schemas.microsoft.com/office/drawing/2014/main" id="{D0FED508-14A3-4551-91B3-34B0BDA69C9E}"/>
              </a:ext>
            </a:extLst>
          </p:cNvPr>
          <p:cNvSpPr txBox="1"/>
          <p:nvPr userDrawn="1"/>
        </p:nvSpPr>
        <p:spPr>
          <a:xfrm>
            <a:off x="11521663" y="6613348"/>
            <a:ext cx="262350" cy="173306"/>
          </a:xfrm>
          <a:prstGeom prst="rect">
            <a:avLst/>
          </a:prstGeom>
          <a:noFill/>
        </p:spPr>
        <p:txBody>
          <a:bodyPr wrap="square" lIns="0" tIns="0" rIns="0" bIns="0" rtlCol="0" anchor="ctr" anchorCtr="0">
            <a:noAutofit/>
          </a:bodyPr>
          <a:lstStyle/>
          <a:p>
            <a:pPr marL="0" marR="0" indent="0" algn="r" defTabSz="914400" rtl="0" eaLnBrk="1" fontAlgn="base" latinLnBrk="0" hangingPunct="1">
              <a:lnSpc>
                <a:spcPct val="100000"/>
              </a:lnSpc>
              <a:spcBef>
                <a:spcPct val="0"/>
              </a:spcBef>
              <a:spcAft>
                <a:spcPct val="0"/>
              </a:spcAft>
              <a:buClrTx/>
              <a:buSzTx/>
              <a:buFontTx/>
              <a:buNone/>
              <a:tabLst/>
              <a:defRPr/>
            </a:pPr>
            <a:fld id="{C55CEDFA-A6BA-4442-9084-8B31DC7F089C}" type="slidenum">
              <a:rPr lang="en-US" sz="900" smtClean="0">
                <a:solidFill>
                  <a:schemeClr val="bg1"/>
                </a:solidFill>
                <a:latin typeface="+mj-lt"/>
                <a:cs typeface="Arial"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sz="900">
              <a:solidFill>
                <a:schemeClr val="bg1"/>
              </a:solidFill>
              <a:latin typeface="+mj-lt"/>
              <a:cs typeface="Arial" pitchFamily="34" charset="0"/>
            </a:endParaRPr>
          </a:p>
        </p:txBody>
      </p:sp>
      <p:sp>
        <p:nvSpPr>
          <p:cNvPr id="12" name="Parallelogram 11">
            <a:extLst>
              <a:ext uri="{FF2B5EF4-FFF2-40B4-BE49-F238E27FC236}">
                <a16:creationId xmlns:a16="http://schemas.microsoft.com/office/drawing/2014/main" id="{A3F65C69-C66E-4F38-B5DA-117D74276191}"/>
              </a:ext>
            </a:extLst>
          </p:cNvPr>
          <p:cNvSpPr/>
          <p:nvPr userDrawn="1"/>
        </p:nvSpPr>
        <p:spPr>
          <a:xfrm>
            <a:off x="-1" y="6597474"/>
            <a:ext cx="193040" cy="260526"/>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Parallelogram 12">
            <a:extLst>
              <a:ext uri="{FF2B5EF4-FFF2-40B4-BE49-F238E27FC236}">
                <a16:creationId xmlns:a16="http://schemas.microsoft.com/office/drawing/2014/main" id="{0F99D734-D0B5-4CA0-93DF-E1C577EC6637}"/>
              </a:ext>
            </a:extLst>
          </p:cNvPr>
          <p:cNvSpPr/>
          <p:nvPr userDrawn="1"/>
        </p:nvSpPr>
        <p:spPr>
          <a:xfrm>
            <a:off x="11784012" y="6610682"/>
            <a:ext cx="407987" cy="247318"/>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5240393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2117" y="2119"/>
          <a:ext cx="2115" cy="2116"/>
        </p:xfrm>
        <a:graphic>
          <a:graphicData uri="http://schemas.openxmlformats.org/presentationml/2006/ole">
            <mc:AlternateContent xmlns:mc="http://schemas.openxmlformats.org/markup-compatibility/2006">
              <mc:Choice xmlns:v="urn:schemas-microsoft-com:vml" Requires="v">
                <p:oleObj spid="_x0000_s36866" name="think-cell Slide" r:id="rId4" imgW="396" imgH="396" progId="TCLayout.ActiveDocument.1">
                  <p:embed/>
                </p:oleObj>
              </mc:Choice>
              <mc:Fallback>
                <p:oleObj name="think-cell Slide" r:id="rId4" imgW="396" imgH="396" progId="TCLayout.ActiveDocument.1">
                  <p:embed/>
                  <p:pic>
                    <p:nvPicPr>
                      <p:cNvPr id="2" name="Object 1" hidden="1"/>
                      <p:cNvPicPr/>
                      <p:nvPr/>
                    </p:nvPicPr>
                    <p:blipFill>
                      <a:blip r:embed="rId5"/>
                      <a:stretch>
                        <a:fillRect/>
                      </a:stretch>
                    </p:blipFill>
                    <p:spPr>
                      <a:xfrm>
                        <a:off x="2117" y="2119"/>
                        <a:ext cx="2115" cy="2116"/>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lstStyle/>
          <a:p>
            <a:endParaRPr lang="en-US" dirty="0"/>
          </a:p>
        </p:txBody>
      </p:sp>
      <p:sp>
        <p:nvSpPr>
          <p:cNvPr id="4" name="Title 3"/>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3"/>
          </p:nvPr>
        </p:nvSpPr>
        <p:spPr>
          <a:xfrm>
            <a:off x="344883" y="1770215"/>
            <a:ext cx="11486894" cy="4270647"/>
          </a:xfrm>
        </p:spPr>
        <p:txBody>
          <a:bodyPr vert="horz" lIns="0" tIns="0" rIns="0" bIns="0" rtlCol="0">
            <a:noAutofit/>
          </a:bodyPr>
          <a:lstStyle>
            <a:lvl1pPr>
              <a:defRPr lang="en-US" dirty="0" smtClean="0"/>
            </a:lvl1pPr>
            <a:lvl2pPr marL="10580" indent="0">
              <a:tabLst/>
              <a:defRPr lang="en-US" dirty="0" smtClean="0"/>
            </a:lvl2pPr>
            <a:lvl3pPr marL="205235" indent="-205235">
              <a:tabLst/>
              <a:defRPr lang="en-US" dirty="0" smtClean="0"/>
            </a:lvl3pPr>
            <a:lvl4pPr>
              <a:defRPr lang="en-US" dirty="0" smtClean="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96653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9_Title, Sub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3001932"/>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Click to edit Master title style</a:t>
            </a:r>
          </a:p>
        </p:txBody>
      </p:sp>
    </p:spTree>
    <p:extLst>
      <p:ext uri="{BB962C8B-B14F-4D97-AF65-F5344CB8AC3E}">
        <p14:creationId xmlns:p14="http://schemas.microsoft.com/office/powerpoint/2010/main" val="7450184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Blank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6439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Long Headline and 2 Column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708B62D-9FB6-4143-840C-29E4C76804C7}"/>
              </a:ext>
            </a:extLst>
          </p:cNvPr>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37890" name="think-cell Slide" r:id="rId4" imgW="459" imgH="458" progId="TCLayout.ActiveDocument.1">
                  <p:embed/>
                </p:oleObj>
              </mc:Choice>
              <mc:Fallback>
                <p:oleObj name="think-cell Slide" r:id="rId4" imgW="459" imgH="458" progId="TCLayout.ActiveDocument.1">
                  <p:embed/>
                  <p:pic>
                    <p:nvPicPr>
                      <p:cNvPr id="2" name="Object 1" hidden="1">
                        <a:extLst>
                          <a:ext uri="{FF2B5EF4-FFF2-40B4-BE49-F238E27FC236}">
                            <a16:creationId xmlns:a16="http://schemas.microsoft.com/office/drawing/2014/main" id="{0708B62D-9FB6-4143-840C-29E4C76804C7}"/>
                          </a:ext>
                        </a:extLst>
                      </p:cNvPr>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7" name="Footer Placeholder 6"/>
          <p:cNvSpPr>
            <a:spLocks noGrp="1"/>
          </p:cNvSpPr>
          <p:nvPr>
            <p:ph type="ftr" sz="quarter" idx="16"/>
          </p:nvPr>
        </p:nvSpPr>
        <p:spPr/>
        <p:txBody>
          <a:bodyPr/>
          <a:lstStyle/>
          <a:p>
            <a:r>
              <a:rPr lang="en-US"/>
              <a:t>Copyright © 2017 Accenture. All rights reserved.</a:t>
            </a:r>
            <a:endParaRPr lang="en-US" dirty="0"/>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dirty="0"/>
          </a:p>
        </p:txBody>
      </p:sp>
      <p:sp>
        <p:nvSpPr>
          <p:cNvPr id="6" name="Content Placeholder 5"/>
          <p:cNvSpPr>
            <a:spLocks noGrp="1"/>
          </p:cNvSpPr>
          <p:nvPr>
            <p:ph sz="quarter" idx="18"/>
          </p:nvPr>
        </p:nvSpPr>
        <p:spPr>
          <a:xfrm>
            <a:off x="380851" y="1829226"/>
            <a:ext cx="5712768" cy="4690561"/>
          </a:xfrm>
        </p:spPr>
        <p:txBody>
          <a:bodyPr>
            <a:normAutofit/>
          </a:bodyPr>
          <a:lstStyle>
            <a:lvl1pPr>
              <a:defRPr sz="2399"/>
            </a:lvl1pPr>
            <a:lvl2pPr>
              <a:spcAft>
                <a:spcPts val="1200"/>
              </a:spcAft>
              <a:defRPr sz="1999"/>
            </a:lvl2pPr>
            <a:lvl3pPr marL="514132" indent="-230090">
              <a:buFont typeface="Graphik" panose="020B0503030202060203" pitchFamily="34" charset="0"/>
              <a:buChar char="–"/>
              <a:defRPr sz="1599"/>
            </a:lvl3pPr>
            <a:lvl5pPr marL="856886" indent="-177725">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0851" y="381088"/>
            <a:ext cx="11425536" cy="990830"/>
          </a:xfrm>
        </p:spPr>
        <p:txBody>
          <a:bodyPr/>
          <a:lstStyle/>
          <a:p>
            <a:r>
              <a:rPr lang="en-US" dirty="0"/>
              <a:t>Click to edit Master title style</a:t>
            </a:r>
          </a:p>
        </p:txBody>
      </p:sp>
      <p:sp>
        <p:nvSpPr>
          <p:cNvPr id="8" name="Content Placeholder 5"/>
          <p:cNvSpPr>
            <a:spLocks noGrp="1"/>
          </p:cNvSpPr>
          <p:nvPr>
            <p:ph sz="quarter" idx="19"/>
          </p:nvPr>
        </p:nvSpPr>
        <p:spPr>
          <a:xfrm>
            <a:off x="6093619" y="1829226"/>
            <a:ext cx="5712768" cy="4690561"/>
          </a:xfrm>
        </p:spPr>
        <p:txBody>
          <a:bodyPr>
            <a:normAutofit/>
          </a:bodyPr>
          <a:lstStyle>
            <a:lvl1pPr>
              <a:defRPr sz="2399"/>
            </a:lvl1pPr>
            <a:lvl2pPr>
              <a:spcAft>
                <a:spcPts val="1200"/>
              </a:spcAft>
              <a:defRPr sz="1999"/>
            </a:lvl2pPr>
            <a:lvl3pPr marL="514132" indent="-230090">
              <a:buFont typeface="Graphik" panose="020B0503030202060203" pitchFamily="34" charset="0"/>
              <a:buChar char="–"/>
              <a:defRPr sz="1599"/>
            </a:lvl3pPr>
            <a:lvl5pPr marL="856886" indent="-177725">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1420704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10_Blank_White">
    <p:bg>
      <p:bgPr>
        <a:solidFill>
          <a:schemeClr val="bg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
        <p:nvSpPr>
          <p:cNvPr id="4" name="Parallelogram 3">
            <a:extLst>
              <a:ext uri="{FF2B5EF4-FFF2-40B4-BE49-F238E27FC236}">
                <a16:creationId xmlns:a16="http://schemas.microsoft.com/office/drawing/2014/main" id="{ACC0CEAD-B4B1-4861-BDD1-12815C0535AB}"/>
              </a:ext>
            </a:extLst>
          </p:cNvPr>
          <p:cNvSpPr/>
          <p:nvPr userDrawn="1"/>
        </p:nvSpPr>
        <p:spPr>
          <a:xfrm>
            <a:off x="0" y="6597474"/>
            <a:ext cx="8088198"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 name="Parallelogram 4">
            <a:extLst>
              <a:ext uri="{FF2B5EF4-FFF2-40B4-BE49-F238E27FC236}">
                <a16:creationId xmlns:a16="http://schemas.microsoft.com/office/drawing/2014/main" id="{DBCC68A2-B3C0-4BA8-ABAE-35F929D2E43D}"/>
              </a:ext>
            </a:extLst>
          </p:cNvPr>
          <p:cNvSpPr/>
          <p:nvPr userDrawn="1"/>
        </p:nvSpPr>
        <p:spPr>
          <a:xfrm>
            <a:off x="8071104" y="6597474"/>
            <a:ext cx="4120896"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 name="TextBox 5">
            <a:extLst>
              <a:ext uri="{FF2B5EF4-FFF2-40B4-BE49-F238E27FC236}">
                <a16:creationId xmlns:a16="http://schemas.microsoft.com/office/drawing/2014/main" id="{120E0B3E-A448-46D6-B0D2-1028EEE40B86}"/>
              </a:ext>
            </a:extLst>
          </p:cNvPr>
          <p:cNvSpPr txBox="1"/>
          <p:nvPr userDrawn="1"/>
        </p:nvSpPr>
        <p:spPr>
          <a:xfrm>
            <a:off x="407987" y="6613348"/>
            <a:ext cx="4608576" cy="173306"/>
          </a:xfrm>
          <a:prstGeom prst="rect">
            <a:avLst/>
          </a:prstGeom>
          <a:noFill/>
        </p:spPr>
        <p:txBody>
          <a:bodyPr wrap="square" lIns="0" tIns="0" rIns="0" bIns="0" rtlCol="0" anchor="ctr" anchorCtr="0">
            <a:no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700" b="0" cap="none" baseline="0" dirty="0">
                <a:solidFill>
                  <a:schemeClr val="bg1"/>
                </a:solidFill>
                <a:latin typeface="+mj-lt"/>
                <a:cs typeface="Arial" pitchFamily="34" charset="0"/>
              </a:rPr>
              <a:t>Copyright © 2020 Accenture All rights reserved.</a:t>
            </a:r>
          </a:p>
        </p:txBody>
      </p:sp>
      <p:sp>
        <p:nvSpPr>
          <p:cNvPr id="7" name="TextBox 6">
            <a:extLst>
              <a:ext uri="{FF2B5EF4-FFF2-40B4-BE49-F238E27FC236}">
                <a16:creationId xmlns:a16="http://schemas.microsoft.com/office/drawing/2014/main" id="{0CC38637-C5B2-4874-991D-72213B982276}"/>
              </a:ext>
            </a:extLst>
          </p:cNvPr>
          <p:cNvSpPr txBox="1"/>
          <p:nvPr userDrawn="1"/>
        </p:nvSpPr>
        <p:spPr>
          <a:xfrm>
            <a:off x="11521663" y="6613348"/>
            <a:ext cx="262350" cy="173306"/>
          </a:xfrm>
          <a:prstGeom prst="rect">
            <a:avLst/>
          </a:prstGeom>
          <a:noFill/>
        </p:spPr>
        <p:txBody>
          <a:bodyPr wrap="square" lIns="0" tIns="0" rIns="0" bIns="0" rtlCol="0" anchor="ctr" anchorCtr="0">
            <a:noAutofit/>
          </a:bodyPr>
          <a:lstStyle/>
          <a:p>
            <a:pPr marL="0" marR="0" indent="0" algn="r" defTabSz="914400" rtl="0" eaLnBrk="1" fontAlgn="base" latinLnBrk="0" hangingPunct="1">
              <a:lnSpc>
                <a:spcPct val="100000"/>
              </a:lnSpc>
              <a:spcBef>
                <a:spcPct val="0"/>
              </a:spcBef>
              <a:spcAft>
                <a:spcPct val="0"/>
              </a:spcAft>
              <a:buClrTx/>
              <a:buSzTx/>
              <a:buFontTx/>
              <a:buNone/>
              <a:tabLst/>
              <a:defRPr/>
            </a:pPr>
            <a:fld id="{C55CEDFA-A6BA-4442-9084-8B31DC7F089C}" type="slidenum">
              <a:rPr lang="en-US" sz="900" smtClean="0">
                <a:solidFill>
                  <a:schemeClr val="bg1"/>
                </a:solidFill>
                <a:latin typeface="+mj-lt"/>
                <a:cs typeface="Arial"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sz="900">
              <a:solidFill>
                <a:schemeClr val="bg1"/>
              </a:solidFill>
              <a:latin typeface="+mj-lt"/>
              <a:cs typeface="Arial" pitchFamily="34" charset="0"/>
            </a:endParaRPr>
          </a:p>
        </p:txBody>
      </p:sp>
      <p:sp>
        <p:nvSpPr>
          <p:cNvPr id="8" name="Parallelogram 7">
            <a:extLst>
              <a:ext uri="{FF2B5EF4-FFF2-40B4-BE49-F238E27FC236}">
                <a16:creationId xmlns:a16="http://schemas.microsoft.com/office/drawing/2014/main" id="{A1D188EF-D9FA-413B-A2B2-5D9144263724}"/>
              </a:ext>
            </a:extLst>
          </p:cNvPr>
          <p:cNvSpPr/>
          <p:nvPr userDrawn="1"/>
        </p:nvSpPr>
        <p:spPr>
          <a:xfrm>
            <a:off x="-1" y="6597474"/>
            <a:ext cx="193040" cy="260526"/>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Parallelogram 8">
            <a:extLst>
              <a:ext uri="{FF2B5EF4-FFF2-40B4-BE49-F238E27FC236}">
                <a16:creationId xmlns:a16="http://schemas.microsoft.com/office/drawing/2014/main" id="{DC253F04-72D7-48F7-B4F3-99E9E9E5084C}"/>
              </a:ext>
            </a:extLst>
          </p:cNvPr>
          <p:cNvSpPr/>
          <p:nvPr userDrawn="1"/>
        </p:nvSpPr>
        <p:spPr>
          <a:xfrm>
            <a:off x="11784012" y="6610682"/>
            <a:ext cx="407987" cy="247318"/>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579637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6_Cover">
    <p:bg>
      <p:bgPr>
        <a:blipFill dpi="0" rotWithShape="1">
          <a:blip r:embed="rId4"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03216597"/>
              </p:ext>
            </p:ext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717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9"/>
                        <a:ext cx="1586" cy="1587"/>
                      </a:xfrm>
                      <a:prstGeom prst="rect">
                        <a:avLst/>
                      </a:prstGeom>
                    </p:spPr>
                  </p:pic>
                </p:oleObj>
              </mc:Fallback>
            </mc:AlternateContent>
          </a:graphicData>
        </a:graphic>
      </p:graphicFrame>
      <p:sp>
        <p:nvSpPr>
          <p:cNvPr id="13" name="Gleichschenkliges Dreieck 1"/>
          <p:cNvSpPr/>
          <p:nvPr userDrawn="1"/>
        </p:nvSpPr>
        <p:spPr>
          <a:xfrm rot="5400000">
            <a:off x="1318420" y="421011"/>
            <a:ext cx="5944366" cy="5725946"/>
          </a:xfrm>
          <a:custGeom>
            <a:avLst/>
            <a:gdLst/>
            <a:ahLst/>
            <a:cxnLst/>
            <a:rect l="l" t="t" r="r" b="b"/>
            <a:pathLst>
              <a:path w="5942990" h="5728183">
                <a:moveTo>
                  <a:pt x="0" y="5728183"/>
                </a:moveTo>
                <a:lnTo>
                  <a:pt x="2319587" y="0"/>
                </a:lnTo>
                <a:lnTo>
                  <a:pt x="3623403" y="0"/>
                </a:lnTo>
                <a:lnTo>
                  <a:pt x="5942990" y="5728183"/>
                </a:lnTo>
                <a:lnTo>
                  <a:pt x="4639593" y="5728183"/>
                </a:lnTo>
                <a:lnTo>
                  <a:pt x="2971047" y="1607735"/>
                </a:lnTo>
                <a:lnTo>
                  <a:pt x="1302500" y="5728183"/>
                </a:lnTo>
                <a:close/>
              </a:path>
            </a:pathLst>
          </a:custGeom>
          <a:gradFill>
            <a:gsLst>
              <a:gs pos="0">
                <a:schemeClr val="bg1">
                  <a:alpha val="55000"/>
                </a:schemeClr>
              </a:gs>
              <a:gs pos="100000">
                <a:schemeClr val="tx2"/>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en-US" sz="1799" dirty="0">
              <a:solidFill>
                <a:srgbClr val="FFFFFF"/>
              </a:solidFill>
            </a:endParaRPr>
          </a:p>
        </p:txBody>
      </p:sp>
      <p:sp>
        <p:nvSpPr>
          <p:cNvPr id="19" name="Ellipse 16"/>
          <p:cNvSpPr/>
          <p:nvPr/>
        </p:nvSpPr>
        <p:spPr>
          <a:xfrm>
            <a:off x="7618315" y="2087165"/>
            <a:ext cx="587738" cy="588104"/>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grpSp>
        <p:nvGrpSpPr>
          <p:cNvPr id="21" name="Gruppieren 51"/>
          <p:cNvGrpSpPr/>
          <p:nvPr/>
        </p:nvGrpSpPr>
        <p:grpSpPr>
          <a:xfrm>
            <a:off x="7764704" y="2254994"/>
            <a:ext cx="294961" cy="252446"/>
            <a:chOff x="7767738" y="2254472"/>
            <a:chExt cx="295076" cy="252388"/>
          </a:xfrm>
          <a:solidFill>
            <a:schemeClr val="bg1">
              <a:lumMod val="50000"/>
            </a:schemeClr>
          </a:solidFill>
        </p:grpSpPr>
        <p:sp>
          <p:nvSpPr>
            <p:cNvPr id="22" name="Freeform 430"/>
            <p:cNvSpPr>
              <a:spLocks/>
            </p:cNvSpPr>
            <p:nvPr/>
          </p:nvSpPr>
          <p:spPr bwMode="auto">
            <a:xfrm>
              <a:off x="7767738" y="2365458"/>
              <a:ext cx="295076" cy="141402"/>
            </a:xfrm>
            <a:custGeom>
              <a:avLst/>
              <a:gdLst>
                <a:gd name="T0" fmla="*/ 234 w 234"/>
                <a:gd name="T1" fmla="*/ 0 h 112"/>
                <a:gd name="T2" fmla="*/ 233 w 234"/>
                <a:gd name="T3" fmla="*/ 1 h 112"/>
                <a:gd name="T4" fmla="*/ 215 w 234"/>
                <a:gd name="T5" fmla="*/ 10 h 112"/>
                <a:gd name="T6" fmla="*/ 152 w 234"/>
                <a:gd name="T7" fmla="*/ 31 h 112"/>
                <a:gd name="T8" fmla="*/ 150 w 234"/>
                <a:gd name="T9" fmla="*/ 34 h 112"/>
                <a:gd name="T10" fmla="*/ 150 w 234"/>
                <a:gd name="T11" fmla="*/ 45 h 112"/>
                <a:gd name="T12" fmla="*/ 144 w 234"/>
                <a:gd name="T13" fmla="*/ 51 h 112"/>
                <a:gd name="T14" fmla="*/ 94 w 234"/>
                <a:gd name="T15" fmla="*/ 51 h 112"/>
                <a:gd name="T16" fmla="*/ 87 w 234"/>
                <a:gd name="T17" fmla="*/ 45 h 112"/>
                <a:gd name="T18" fmla="*/ 87 w 234"/>
                <a:gd name="T19" fmla="*/ 34 h 112"/>
                <a:gd name="T20" fmla="*/ 85 w 234"/>
                <a:gd name="T21" fmla="*/ 32 h 112"/>
                <a:gd name="T22" fmla="*/ 79 w 234"/>
                <a:gd name="T23" fmla="*/ 30 h 112"/>
                <a:gd name="T24" fmla="*/ 1 w 234"/>
                <a:gd name="T25" fmla="*/ 0 h 112"/>
                <a:gd name="T26" fmla="*/ 0 w 234"/>
                <a:gd name="T27" fmla="*/ 0 h 112"/>
                <a:gd name="T28" fmla="*/ 0 w 234"/>
                <a:gd name="T29" fmla="*/ 2 h 112"/>
                <a:gd name="T30" fmla="*/ 0 w 234"/>
                <a:gd name="T31" fmla="*/ 96 h 112"/>
                <a:gd name="T32" fmla="*/ 16 w 234"/>
                <a:gd name="T33" fmla="*/ 112 h 112"/>
                <a:gd name="T34" fmla="*/ 218 w 234"/>
                <a:gd name="T35" fmla="*/ 112 h 112"/>
                <a:gd name="T36" fmla="*/ 234 w 234"/>
                <a:gd name="T37" fmla="*/ 96 h 112"/>
                <a:gd name="T38" fmla="*/ 234 w 234"/>
                <a:gd name="T39" fmla="*/ 3 h 112"/>
                <a:gd name="T40" fmla="*/ 234 w 234"/>
                <a:gd name="T41"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4" h="112">
                  <a:moveTo>
                    <a:pt x="234" y="0"/>
                  </a:moveTo>
                  <a:cubicBezTo>
                    <a:pt x="234" y="0"/>
                    <a:pt x="233" y="0"/>
                    <a:pt x="233" y="1"/>
                  </a:cubicBezTo>
                  <a:cubicBezTo>
                    <a:pt x="227" y="4"/>
                    <a:pt x="221" y="7"/>
                    <a:pt x="215" y="10"/>
                  </a:cubicBezTo>
                  <a:cubicBezTo>
                    <a:pt x="194" y="19"/>
                    <a:pt x="174" y="26"/>
                    <a:pt x="152" y="31"/>
                  </a:cubicBezTo>
                  <a:cubicBezTo>
                    <a:pt x="151" y="32"/>
                    <a:pt x="150" y="32"/>
                    <a:pt x="150" y="34"/>
                  </a:cubicBezTo>
                  <a:cubicBezTo>
                    <a:pt x="150" y="38"/>
                    <a:pt x="150" y="41"/>
                    <a:pt x="150" y="45"/>
                  </a:cubicBezTo>
                  <a:cubicBezTo>
                    <a:pt x="150" y="49"/>
                    <a:pt x="148" y="51"/>
                    <a:pt x="144" y="51"/>
                  </a:cubicBezTo>
                  <a:cubicBezTo>
                    <a:pt x="127" y="51"/>
                    <a:pt x="110" y="51"/>
                    <a:pt x="94" y="51"/>
                  </a:cubicBezTo>
                  <a:cubicBezTo>
                    <a:pt x="89" y="51"/>
                    <a:pt x="87" y="49"/>
                    <a:pt x="87" y="45"/>
                  </a:cubicBezTo>
                  <a:cubicBezTo>
                    <a:pt x="87" y="41"/>
                    <a:pt x="87" y="38"/>
                    <a:pt x="87" y="34"/>
                  </a:cubicBezTo>
                  <a:cubicBezTo>
                    <a:pt x="87" y="32"/>
                    <a:pt x="86" y="32"/>
                    <a:pt x="85" y="32"/>
                  </a:cubicBezTo>
                  <a:cubicBezTo>
                    <a:pt x="83" y="31"/>
                    <a:pt x="81" y="31"/>
                    <a:pt x="79" y="30"/>
                  </a:cubicBezTo>
                  <a:cubicBezTo>
                    <a:pt x="52" y="23"/>
                    <a:pt x="26" y="14"/>
                    <a:pt x="1" y="0"/>
                  </a:cubicBezTo>
                  <a:cubicBezTo>
                    <a:pt x="1" y="0"/>
                    <a:pt x="1" y="0"/>
                    <a:pt x="0" y="0"/>
                  </a:cubicBezTo>
                  <a:cubicBezTo>
                    <a:pt x="0" y="1"/>
                    <a:pt x="0" y="2"/>
                    <a:pt x="0" y="2"/>
                  </a:cubicBezTo>
                  <a:cubicBezTo>
                    <a:pt x="0" y="34"/>
                    <a:pt x="0" y="65"/>
                    <a:pt x="0" y="96"/>
                  </a:cubicBezTo>
                  <a:cubicBezTo>
                    <a:pt x="0" y="106"/>
                    <a:pt x="6" y="112"/>
                    <a:pt x="16" y="112"/>
                  </a:cubicBezTo>
                  <a:cubicBezTo>
                    <a:pt x="83" y="112"/>
                    <a:pt x="151" y="112"/>
                    <a:pt x="218" y="112"/>
                  </a:cubicBezTo>
                  <a:cubicBezTo>
                    <a:pt x="228" y="112"/>
                    <a:pt x="234" y="106"/>
                    <a:pt x="234" y="96"/>
                  </a:cubicBezTo>
                  <a:cubicBezTo>
                    <a:pt x="234" y="65"/>
                    <a:pt x="234" y="34"/>
                    <a:pt x="234" y="3"/>
                  </a:cubicBezTo>
                  <a:cubicBezTo>
                    <a:pt x="234" y="2"/>
                    <a:pt x="234" y="1"/>
                    <a:pt x="234" y="0"/>
                  </a:cubicBezTo>
                  <a:close/>
                </a:path>
              </a:pathLst>
            </a:cu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23" name="Freeform 431"/>
            <p:cNvSpPr>
              <a:spLocks noEditPoints="1"/>
            </p:cNvSpPr>
            <p:nvPr/>
          </p:nvSpPr>
          <p:spPr bwMode="auto">
            <a:xfrm>
              <a:off x="7767738" y="2254472"/>
              <a:ext cx="295076" cy="141401"/>
            </a:xfrm>
            <a:custGeom>
              <a:avLst/>
              <a:gdLst>
                <a:gd name="T0" fmla="*/ 2 w 234"/>
                <a:gd name="T1" fmla="*/ 78 h 112"/>
                <a:gd name="T2" fmla="*/ 12 w 234"/>
                <a:gd name="T3" fmla="*/ 84 h 112"/>
                <a:gd name="T4" fmla="*/ 68 w 234"/>
                <a:gd name="T5" fmla="*/ 106 h 112"/>
                <a:gd name="T6" fmla="*/ 87 w 234"/>
                <a:gd name="T7" fmla="*/ 112 h 112"/>
                <a:gd name="T8" fmla="*/ 87 w 234"/>
                <a:gd name="T9" fmla="*/ 100 h 112"/>
                <a:gd name="T10" fmla="*/ 94 w 234"/>
                <a:gd name="T11" fmla="*/ 93 h 112"/>
                <a:gd name="T12" fmla="*/ 143 w 234"/>
                <a:gd name="T13" fmla="*/ 93 h 112"/>
                <a:gd name="T14" fmla="*/ 150 w 234"/>
                <a:gd name="T15" fmla="*/ 101 h 112"/>
                <a:gd name="T16" fmla="*/ 150 w 234"/>
                <a:gd name="T17" fmla="*/ 111 h 112"/>
                <a:gd name="T18" fmla="*/ 153 w 234"/>
                <a:gd name="T19" fmla="*/ 111 h 112"/>
                <a:gd name="T20" fmla="*/ 192 w 234"/>
                <a:gd name="T21" fmla="*/ 98 h 112"/>
                <a:gd name="T22" fmla="*/ 233 w 234"/>
                <a:gd name="T23" fmla="*/ 78 h 112"/>
                <a:gd name="T24" fmla="*/ 234 w 234"/>
                <a:gd name="T25" fmla="*/ 75 h 112"/>
                <a:gd name="T26" fmla="*/ 234 w 234"/>
                <a:gd name="T27" fmla="*/ 48 h 112"/>
                <a:gd name="T28" fmla="*/ 219 w 234"/>
                <a:gd name="T29" fmla="*/ 32 h 112"/>
                <a:gd name="T30" fmla="*/ 177 w 234"/>
                <a:gd name="T31" fmla="*/ 32 h 112"/>
                <a:gd name="T32" fmla="*/ 173 w 234"/>
                <a:gd name="T33" fmla="*/ 32 h 112"/>
                <a:gd name="T34" fmla="*/ 173 w 234"/>
                <a:gd name="T35" fmla="*/ 18 h 112"/>
                <a:gd name="T36" fmla="*/ 156 w 234"/>
                <a:gd name="T37" fmla="*/ 0 h 112"/>
                <a:gd name="T38" fmla="*/ 80 w 234"/>
                <a:gd name="T39" fmla="*/ 0 h 112"/>
                <a:gd name="T40" fmla="*/ 62 w 234"/>
                <a:gd name="T41" fmla="*/ 18 h 112"/>
                <a:gd name="T42" fmla="*/ 62 w 234"/>
                <a:gd name="T43" fmla="*/ 32 h 112"/>
                <a:gd name="T44" fmla="*/ 59 w 234"/>
                <a:gd name="T45" fmla="*/ 32 h 112"/>
                <a:gd name="T46" fmla="*/ 16 w 234"/>
                <a:gd name="T47" fmla="*/ 32 h 112"/>
                <a:gd name="T48" fmla="*/ 0 w 234"/>
                <a:gd name="T49" fmla="*/ 48 h 112"/>
                <a:gd name="T50" fmla="*/ 0 w 234"/>
                <a:gd name="T51" fmla="*/ 75 h 112"/>
                <a:gd name="T52" fmla="*/ 2 w 234"/>
                <a:gd name="T53" fmla="*/ 78 h 112"/>
                <a:gd name="T54" fmla="*/ 74 w 234"/>
                <a:gd name="T55" fmla="*/ 18 h 112"/>
                <a:gd name="T56" fmla="*/ 79 w 234"/>
                <a:gd name="T57" fmla="*/ 12 h 112"/>
                <a:gd name="T58" fmla="*/ 116 w 234"/>
                <a:gd name="T59" fmla="*/ 12 h 112"/>
                <a:gd name="T60" fmla="*/ 156 w 234"/>
                <a:gd name="T61" fmla="*/ 12 h 112"/>
                <a:gd name="T62" fmla="*/ 162 w 234"/>
                <a:gd name="T63" fmla="*/ 18 h 112"/>
                <a:gd name="T64" fmla="*/ 162 w 234"/>
                <a:gd name="T65" fmla="*/ 32 h 112"/>
                <a:gd name="T66" fmla="*/ 74 w 234"/>
                <a:gd name="T67" fmla="*/ 32 h 112"/>
                <a:gd name="T68" fmla="*/ 74 w 234"/>
                <a:gd name="T69" fmla="*/ 22 h 112"/>
                <a:gd name="T70" fmla="*/ 74 w 234"/>
                <a:gd name="T71" fmla="*/ 1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4" h="112">
                  <a:moveTo>
                    <a:pt x="2" y="78"/>
                  </a:moveTo>
                  <a:cubicBezTo>
                    <a:pt x="5" y="80"/>
                    <a:pt x="8" y="82"/>
                    <a:pt x="12" y="84"/>
                  </a:cubicBezTo>
                  <a:cubicBezTo>
                    <a:pt x="30" y="93"/>
                    <a:pt x="49" y="100"/>
                    <a:pt x="68" y="106"/>
                  </a:cubicBezTo>
                  <a:cubicBezTo>
                    <a:pt x="74" y="108"/>
                    <a:pt x="80" y="110"/>
                    <a:pt x="87" y="112"/>
                  </a:cubicBezTo>
                  <a:cubicBezTo>
                    <a:pt x="87" y="108"/>
                    <a:pt x="87" y="104"/>
                    <a:pt x="87" y="100"/>
                  </a:cubicBezTo>
                  <a:cubicBezTo>
                    <a:pt x="87" y="95"/>
                    <a:pt x="89" y="93"/>
                    <a:pt x="94" y="93"/>
                  </a:cubicBezTo>
                  <a:cubicBezTo>
                    <a:pt x="110" y="93"/>
                    <a:pt x="127" y="93"/>
                    <a:pt x="143" y="93"/>
                  </a:cubicBezTo>
                  <a:cubicBezTo>
                    <a:pt x="148" y="93"/>
                    <a:pt x="150" y="95"/>
                    <a:pt x="150" y="101"/>
                  </a:cubicBezTo>
                  <a:cubicBezTo>
                    <a:pt x="150" y="104"/>
                    <a:pt x="150" y="107"/>
                    <a:pt x="150" y="111"/>
                  </a:cubicBezTo>
                  <a:cubicBezTo>
                    <a:pt x="151" y="111"/>
                    <a:pt x="152" y="111"/>
                    <a:pt x="153" y="111"/>
                  </a:cubicBezTo>
                  <a:cubicBezTo>
                    <a:pt x="166" y="106"/>
                    <a:pt x="179" y="102"/>
                    <a:pt x="192" y="98"/>
                  </a:cubicBezTo>
                  <a:cubicBezTo>
                    <a:pt x="206" y="92"/>
                    <a:pt x="220" y="86"/>
                    <a:pt x="233" y="78"/>
                  </a:cubicBezTo>
                  <a:cubicBezTo>
                    <a:pt x="234" y="78"/>
                    <a:pt x="234" y="77"/>
                    <a:pt x="234" y="75"/>
                  </a:cubicBezTo>
                  <a:cubicBezTo>
                    <a:pt x="234" y="66"/>
                    <a:pt x="234" y="57"/>
                    <a:pt x="234" y="48"/>
                  </a:cubicBezTo>
                  <a:cubicBezTo>
                    <a:pt x="234" y="39"/>
                    <a:pt x="228" y="32"/>
                    <a:pt x="219" y="32"/>
                  </a:cubicBezTo>
                  <a:cubicBezTo>
                    <a:pt x="205" y="32"/>
                    <a:pt x="191" y="32"/>
                    <a:pt x="177" y="32"/>
                  </a:cubicBezTo>
                  <a:cubicBezTo>
                    <a:pt x="176" y="32"/>
                    <a:pt x="175" y="32"/>
                    <a:pt x="173" y="32"/>
                  </a:cubicBezTo>
                  <a:cubicBezTo>
                    <a:pt x="173" y="27"/>
                    <a:pt x="173" y="23"/>
                    <a:pt x="173" y="18"/>
                  </a:cubicBezTo>
                  <a:cubicBezTo>
                    <a:pt x="173" y="7"/>
                    <a:pt x="167" y="0"/>
                    <a:pt x="156" y="0"/>
                  </a:cubicBezTo>
                  <a:cubicBezTo>
                    <a:pt x="130" y="0"/>
                    <a:pt x="105" y="0"/>
                    <a:pt x="80" y="0"/>
                  </a:cubicBezTo>
                  <a:cubicBezTo>
                    <a:pt x="69" y="0"/>
                    <a:pt x="62" y="7"/>
                    <a:pt x="62" y="18"/>
                  </a:cubicBezTo>
                  <a:cubicBezTo>
                    <a:pt x="62" y="23"/>
                    <a:pt x="62" y="28"/>
                    <a:pt x="62" y="32"/>
                  </a:cubicBezTo>
                  <a:cubicBezTo>
                    <a:pt x="61" y="32"/>
                    <a:pt x="60" y="32"/>
                    <a:pt x="59" y="32"/>
                  </a:cubicBezTo>
                  <a:cubicBezTo>
                    <a:pt x="44" y="32"/>
                    <a:pt x="30" y="32"/>
                    <a:pt x="16" y="32"/>
                  </a:cubicBezTo>
                  <a:cubicBezTo>
                    <a:pt x="6" y="32"/>
                    <a:pt x="0" y="39"/>
                    <a:pt x="0" y="48"/>
                  </a:cubicBezTo>
                  <a:cubicBezTo>
                    <a:pt x="0" y="57"/>
                    <a:pt x="0" y="66"/>
                    <a:pt x="0" y="75"/>
                  </a:cubicBezTo>
                  <a:cubicBezTo>
                    <a:pt x="0" y="77"/>
                    <a:pt x="0" y="77"/>
                    <a:pt x="2" y="78"/>
                  </a:cubicBezTo>
                  <a:close/>
                  <a:moveTo>
                    <a:pt x="74" y="18"/>
                  </a:moveTo>
                  <a:cubicBezTo>
                    <a:pt x="74" y="14"/>
                    <a:pt x="75" y="12"/>
                    <a:pt x="79" y="12"/>
                  </a:cubicBezTo>
                  <a:cubicBezTo>
                    <a:pt x="91" y="12"/>
                    <a:pt x="104" y="12"/>
                    <a:pt x="116" y="12"/>
                  </a:cubicBezTo>
                  <a:cubicBezTo>
                    <a:pt x="129" y="12"/>
                    <a:pt x="143" y="12"/>
                    <a:pt x="156" y="12"/>
                  </a:cubicBezTo>
                  <a:cubicBezTo>
                    <a:pt x="160" y="12"/>
                    <a:pt x="162" y="14"/>
                    <a:pt x="162" y="18"/>
                  </a:cubicBezTo>
                  <a:cubicBezTo>
                    <a:pt x="162" y="23"/>
                    <a:pt x="162" y="27"/>
                    <a:pt x="162" y="32"/>
                  </a:cubicBezTo>
                  <a:cubicBezTo>
                    <a:pt x="132" y="32"/>
                    <a:pt x="103" y="32"/>
                    <a:pt x="74" y="32"/>
                  </a:cubicBezTo>
                  <a:cubicBezTo>
                    <a:pt x="74" y="29"/>
                    <a:pt x="74" y="26"/>
                    <a:pt x="74" y="22"/>
                  </a:cubicBezTo>
                  <a:cubicBezTo>
                    <a:pt x="74" y="21"/>
                    <a:pt x="74" y="19"/>
                    <a:pt x="74" y="18"/>
                  </a:cubicBezTo>
                  <a:close/>
                </a:path>
              </a:pathLst>
            </a:cu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24" name="Freeform 432"/>
            <p:cNvSpPr>
              <a:spLocks/>
            </p:cNvSpPr>
            <p:nvPr/>
          </p:nvSpPr>
          <p:spPr bwMode="auto">
            <a:xfrm>
              <a:off x="7888863" y="2381999"/>
              <a:ext cx="56561" cy="38952"/>
            </a:xfrm>
            <a:custGeom>
              <a:avLst/>
              <a:gdLst>
                <a:gd name="T0" fmla="*/ 41 w 45"/>
                <a:gd name="T1" fmla="*/ 0 h 31"/>
                <a:gd name="T2" fmla="*/ 5 w 45"/>
                <a:gd name="T3" fmla="*/ 0 h 31"/>
                <a:gd name="T4" fmla="*/ 0 w 45"/>
                <a:gd name="T5" fmla="*/ 5 h 31"/>
                <a:gd name="T6" fmla="*/ 0 w 45"/>
                <a:gd name="T7" fmla="*/ 25 h 31"/>
                <a:gd name="T8" fmla="*/ 6 w 45"/>
                <a:gd name="T9" fmla="*/ 31 h 31"/>
                <a:gd name="T10" fmla="*/ 22 w 45"/>
                <a:gd name="T11" fmla="*/ 31 h 31"/>
                <a:gd name="T12" fmla="*/ 22 w 45"/>
                <a:gd name="T13" fmla="*/ 31 h 31"/>
                <a:gd name="T14" fmla="*/ 40 w 45"/>
                <a:gd name="T15" fmla="*/ 31 h 31"/>
                <a:gd name="T16" fmla="*/ 45 w 45"/>
                <a:gd name="T17" fmla="*/ 26 h 31"/>
                <a:gd name="T18" fmla="*/ 45 w 45"/>
                <a:gd name="T19" fmla="*/ 5 h 31"/>
                <a:gd name="T20" fmla="*/ 41 w 45"/>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31">
                  <a:moveTo>
                    <a:pt x="41" y="0"/>
                  </a:moveTo>
                  <a:cubicBezTo>
                    <a:pt x="29" y="0"/>
                    <a:pt x="17" y="0"/>
                    <a:pt x="5" y="0"/>
                  </a:cubicBezTo>
                  <a:cubicBezTo>
                    <a:pt x="1" y="0"/>
                    <a:pt x="0" y="2"/>
                    <a:pt x="0" y="5"/>
                  </a:cubicBezTo>
                  <a:cubicBezTo>
                    <a:pt x="0" y="12"/>
                    <a:pt x="0" y="18"/>
                    <a:pt x="0" y="25"/>
                  </a:cubicBezTo>
                  <a:cubicBezTo>
                    <a:pt x="0" y="29"/>
                    <a:pt x="1" y="31"/>
                    <a:pt x="6" y="31"/>
                  </a:cubicBezTo>
                  <a:cubicBezTo>
                    <a:pt x="11" y="31"/>
                    <a:pt x="17" y="31"/>
                    <a:pt x="22" y="31"/>
                  </a:cubicBezTo>
                  <a:cubicBezTo>
                    <a:pt x="22" y="31"/>
                    <a:pt x="22" y="31"/>
                    <a:pt x="22" y="31"/>
                  </a:cubicBezTo>
                  <a:cubicBezTo>
                    <a:pt x="28" y="31"/>
                    <a:pt x="34" y="31"/>
                    <a:pt x="40" y="31"/>
                  </a:cubicBezTo>
                  <a:cubicBezTo>
                    <a:pt x="44" y="31"/>
                    <a:pt x="45" y="29"/>
                    <a:pt x="45" y="26"/>
                  </a:cubicBezTo>
                  <a:cubicBezTo>
                    <a:pt x="45" y="19"/>
                    <a:pt x="45" y="12"/>
                    <a:pt x="45" y="5"/>
                  </a:cubicBezTo>
                  <a:cubicBezTo>
                    <a:pt x="45" y="2"/>
                    <a:pt x="44" y="0"/>
                    <a:pt x="41" y="0"/>
                  </a:cubicBezTo>
                  <a:close/>
                </a:path>
              </a:pathLst>
            </a:cu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nvGrpSpPr>
          <p:cNvPr id="25" name="Gruppieren 47"/>
          <p:cNvGrpSpPr/>
          <p:nvPr userDrawn="1"/>
        </p:nvGrpSpPr>
        <p:grpSpPr>
          <a:xfrm>
            <a:off x="3010013" y="3616054"/>
            <a:ext cx="587738" cy="588104"/>
            <a:chOff x="3011189" y="3615217"/>
            <a:chExt cx="587968" cy="587968"/>
          </a:xfrm>
        </p:grpSpPr>
        <p:sp>
          <p:nvSpPr>
            <p:cNvPr id="26" name="Ellipse 21"/>
            <p:cNvSpPr/>
            <p:nvPr/>
          </p:nvSpPr>
          <p:spPr>
            <a:xfrm>
              <a:off x="3011189" y="3615217"/>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sp>
          <p:nvSpPr>
            <p:cNvPr id="27" name="Freeform 423"/>
            <p:cNvSpPr>
              <a:spLocks noEditPoints="1"/>
            </p:cNvSpPr>
            <p:nvPr/>
          </p:nvSpPr>
          <p:spPr bwMode="auto">
            <a:xfrm>
              <a:off x="3171619" y="3753909"/>
              <a:ext cx="267113" cy="310587"/>
            </a:xfrm>
            <a:custGeom>
              <a:avLst/>
              <a:gdLst>
                <a:gd name="T0" fmla="*/ 320 w 416"/>
                <a:gd name="T1" fmla="*/ 148 h 484"/>
                <a:gd name="T2" fmla="*/ 243 w 416"/>
                <a:gd name="T3" fmla="*/ 186 h 484"/>
                <a:gd name="T4" fmla="*/ 186 w 416"/>
                <a:gd name="T5" fmla="*/ 129 h 484"/>
                <a:gd name="T6" fmla="*/ 192 w 416"/>
                <a:gd name="T7" fmla="*/ 96 h 484"/>
                <a:gd name="T8" fmla="*/ 96 w 416"/>
                <a:gd name="T9" fmla="*/ 0 h 484"/>
                <a:gd name="T10" fmla="*/ 0 w 416"/>
                <a:gd name="T11" fmla="*/ 96 h 484"/>
                <a:gd name="T12" fmla="*/ 85 w 416"/>
                <a:gd name="T13" fmla="*/ 191 h 484"/>
                <a:gd name="T14" fmla="*/ 85 w 416"/>
                <a:gd name="T15" fmla="*/ 293 h 484"/>
                <a:gd name="T16" fmla="*/ 0 w 416"/>
                <a:gd name="T17" fmla="*/ 388 h 484"/>
                <a:gd name="T18" fmla="*/ 96 w 416"/>
                <a:gd name="T19" fmla="*/ 484 h 484"/>
                <a:gd name="T20" fmla="*/ 192 w 416"/>
                <a:gd name="T21" fmla="*/ 388 h 484"/>
                <a:gd name="T22" fmla="*/ 181 w 416"/>
                <a:gd name="T23" fmla="*/ 344 h 484"/>
                <a:gd name="T24" fmla="*/ 235 w 416"/>
                <a:gd name="T25" fmla="*/ 290 h 484"/>
                <a:gd name="T26" fmla="*/ 320 w 416"/>
                <a:gd name="T27" fmla="*/ 340 h 484"/>
                <a:gd name="T28" fmla="*/ 416 w 416"/>
                <a:gd name="T29" fmla="*/ 244 h 484"/>
                <a:gd name="T30" fmla="*/ 320 w 416"/>
                <a:gd name="T31" fmla="*/ 148 h 484"/>
                <a:gd name="T32" fmla="*/ 167 w 416"/>
                <a:gd name="T33" fmla="*/ 324 h 484"/>
                <a:gd name="T34" fmla="*/ 109 w 416"/>
                <a:gd name="T35" fmla="*/ 293 h 484"/>
                <a:gd name="T36" fmla="*/ 109 w 416"/>
                <a:gd name="T37" fmla="*/ 191 h 484"/>
                <a:gd name="T38" fmla="*/ 174 w 416"/>
                <a:gd name="T39" fmla="*/ 151 h 484"/>
                <a:gd name="T40" fmla="*/ 231 w 416"/>
                <a:gd name="T41" fmla="*/ 208 h 484"/>
                <a:gd name="T42" fmla="*/ 224 w 416"/>
                <a:gd name="T43" fmla="*/ 244 h 484"/>
                <a:gd name="T44" fmla="*/ 226 w 416"/>
                <a:gd name="T45" fmla="*/ 265 h 484"/>
                <a:gd name="T46" fmla="*/ 167 w 416"/>
                <a:gd name="T47" fmla="*/ 324 h 484"/>
                <a:gd name="T48" fmla="*/ 320 w 416"/>
                <a:gd name="T49" fmla="*/ 300 h 484"/>
                <a:gd name="T50" fmla="*/ 264 w 416"/>
                <a:gd name="T51" fmla="*/ 244 h 484"/>
                <a:gd name="T52" fmla="*/ 320 w 416"/>
                <a:gd name="T53" fmla="*/ 188 h 484"/>
                <a:gd name="T54" fmla="*/ 376 w 416"/>
                <a:gd name="T55" fmla="*/ 244 h 484"/>
                <a:gd name="T56" fmla="*/ 320 w 416"/>
                <a:gd name="T57" fmla="*/ 30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6" h="484">
                  <a:moveTo>
                    <a:pt x="320" y="148"/>
                  </a:moveTo>
                  <a:cubicBezTo>
                    <a:pt x="288" y="148"/>
                    <a:pt x="260" y="163"/>
                    <a:pt x="243" y="186"/>
                  </a:cubicBezTo>
                  <a:cubicBezTo>
                    <a:pt x="186" y="129"/>
                    <a:pt x="186" y="129"/>
                    <a:pt x="186" y="129"/>
                  </a:cubicBezTo>
                  <a:cubicBezTo>
                    <a:pt x="190" y="119"/>
                    <a:pt x="192" y="108"/>
                    <a:pt x="192" y="96"/>
                  </a:cubicBezTo>
                  <a:cubicBezTo>
                    <a:pt x="192" y="43"/>
                    <a:pt x="149" y="0"/>
                    <a:pt x="96" y="0"/>
                  </a:cubicBezTo>
                  <a:cubicBezTo>
                    <a:pt x="43" y="0"/>
                    <a:pt x="0" y="43"/>
                    <a:pt x="0" y="96"/>
                  </a:cubicBezTo>
                  <a:cubicBezTo>
                    <a:pt x="0" y="145"/>
                    <a:pt x="37" y="186"/>
                    <a:pt x="85" y="191"/>
                  </a:cubicBezTo>
                  <a:cubicBezTo>
                    <a:pt x="85" y="293"/>
                    <a:pt x="85" y="293"/>
                    <a:pt x="85" y="293"/>
                  </a:cubicBezTo>
                  <a:cubicBezTo>
                    <a:pt x="37" y="298"/>
                    <a:pt x="0" y="339"/>
                    <a:pt x="0" y="388"/>
                  </a:cubicBezTo>
                  <a:cubicBezTo>
                    <a:pt x="0" y="441"/>
                    <a:pt x="43" y="484"/>
                    <a:pt x="96" y="484"/>
                  </a:cubicBezTo>
                  <a:cubicBezTo>
                    <a:pt x="149" y="484"/>
                    <a:pt x="192" y="441"/>
                    <a:pt x="192" y="388"/>
                  </a:cubicBezTo>
                  <a:cubicBezTo>
                    <a:pt x="192" y="372"/>
                    <a:pt x="188" y="357"/>
                    <a:pt x="181" y="344"/>
                  </a:cubicBezTo>
                  <a:cubicBezTo>
                    <a:pt x="235" y="290"/>
                    <a:pt x="235" y="290"/>
                    <a:pt x="235" y="290"/>
                  </a:cubicBezTo>
                  <a:cubicBezTo>
                    <a:pt x="251" y="320"/>
                    <a:pt x="283" y="340"/>
                    <a:pt x="320" y="340"/>
                  </a:cubicBezTo>
                  <a:cubicBezTo>
                    <a:pt x="373" y="340"/>
                    <a:pt x="416" y="297"/>
                    <a:pt x="416" y="244"/>
                  </a:cubicBezTo>
                  <a:cubicBezTo>
                    <a:pt x="416" y="191"/>
                    <a:pt x="373" y="148"/>
                    <a:pt x="320" y="148"/>
                  </a:cubicBezTo>
                  <a:close/>
                  <a:moveTo>
                    <a:pt x="167" y="324"/>
                  </a:moveTo>
                  <a:cubicBezTo>
                    <a:pt x="152" y="307"/>
                    <a:pt x="132" y="296"/>
                    <a:pt x="109" y="293"/>
                  </a:cubicBezTo>
                  <a:cubicBezTo>
                    <a:pt x="109" y="191"/>
                    <a:pt x="109" y="191"/>
                    <a:pt x="109" y="191"/>
                  </a:cubicBezTo>
                  <a:cubicBezTo>
                    <a:pt x="136" y="187"/>
                    <a:pt x="159" y="173"/>
                    <a:pt x="174" y="151"/>
                  </a:cubicBezTo>
                  <a:cubicBezTo>
                    <a:pt x="231" y="208"/>
                    <a:pt x="231" y="208"/>
                    <a:pt x="231" y="208"/>
                  </a:cubicBezTo>
                  <a:cubicBezTo>
                    <a:pt x="226" y="219"/>
                    <a:pt x="224" y="231"/>
                    <a:pt x="224" y="244"/>
                  </a:cubicBezTo>
                  <a:cubicBezTo>
                    <a:pt x="224" y="251"/>
                    <a:pt x="224" y="258"/>
                    <a:pt x="226" y="265"/>
                  </a:cubicBezTo>
                  <a:lnTo>
                    <a:pt x="167" y="324"/>
                  </a:lnTo>
                  <a:close/>
                  <a:moveTo>
                    <a:pt x="320" y="300"/>
                  </a:moveTo>
                  <a:cubicBezTo>
                    <a:pt x="289" y="300"/>
                    <a:pt x="264" y="275"/>
                    <a:pt x="264" y="244"/>
                  </a:cubicBezTo>
                  <a:cubicBezTo>
                    <a:pt x="264" y="213"/>
                    <a:pt x="289" y="188"/>
                    <a:pt x="320" y="188"/>
                  </a:cubicBezTo>
                  <a:cubicBezTo>
                    <a:pt x="351" y="188"/>
                    <a:pt x="376" y="213"/>
                    <a:pt x="376" y="244"/>
                  </a:cubicBezTo>
                  <a:cubicBezTo>
                    <a:pt x="376" y="275"/>
                    <a:pt x="351" y="300"/>
                    <a:pt x="320" y="30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nvGrpSpPr>
          <p:cNvPr id="28" name="Gruppieren 1"/>
          <p:cNvGrpSpPr/>
          <p:nvPr userDrawn="1"/>
        </p:nvGrpSpPr>
        <p:grpSpPr>
          <a:xfrm>
            <a:off x="152915" y="2491153"/>
            <a:ext cx="587738" cy="588104"/>
            <a:chOff x="369547" y="2490576"/>
            <a:chExt cx="587968" cy="587968"/>
          </a:xfrm>
        </p:grpSpPr>
        <p:sp>
          <p:nvSpPr>
            <p:cNvPr id="29" name="Ellipse 23"/>
            <p:cNvSpPr/>
            <p:nvPr/>
          </p:nvSpPr>
          <p:spPr>
            <a:xfrm>
              <a:off x="369547" y="2490576"/>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sp>
          <p:nvSpPr>
            <p:cNvPr id="30" name="Freeform 449"/>
            <p:cNvSpPr>
              <a:spLocks noEditPoints="1"/>
            </p:cNvSpPr>
            <p:nvPr/>
          </p:nvSpPr>
          <p:spPr bwMode="auto">
            <a:xfrm>
              <a:off x="461669" y="2712798"/>
              <a:ext cx="403726" cy="143524"/>
            </a:xfrm>
            <a:custGeom>
              <a:avLst/>
              <a:gdLst>
                <a:gd name="T0" fmla="*/ 311 w 312"/>
                <a:gd name="T1" fmla="*/ 30 h 111"/>
                <a:gd name="T2" fmla="*/ 277 w 312"/>
                <a:gd name="T3" fmla="*/ 2 h 111"/>
                <a:gd name="T4" fmla="*/ 251 w 312"/>
                <a:gd name="T5" fmla="*/ 37 h 111"/>
                <a:gd name="T6" fmla="*/ 249 w 312"/>
                <a:gd name="T7" fmla="*/ 42 h 111"/>
                <a:gd name="T8" fmla="*/ 223 w 312"/>
                <a:gd name="T9" fmla="*/ 57 h 111"/>
                <a:gd name="T10" fmla="*/ 218 w 312"/>
                <a:gd name="T11" fmla="*/ 57 h 111"/>
                <a:gd name="T12" fmla="*/ 190 w 312"/>
                <a:gd name="T13" fmla="*/ 50 h 111"/>
                <a:gd name="T14" fmla="*/ 171 w 312"/>
                <a:gd name="T15" fmla="*/ 65 h 111"/>
                <a:gd name="T16" fmla="*/ 152 w 312"/>
                <a:gd name="T17" fmla="*/ 59 h 111"/>
                <a:gd name="T18" fmla="*/ 145 w 312"/>
                <a:gd name="T19" fmla="*/ 50 h 111"/>
                <a:gd name="T20" fmla="*/ 145 w 312"/>
                <a:gd name="T21" fmla="*/ 49 h 111"/>
                <a:gd name="T22" fmla="*/ 115 w 312"/>
                <a:gd name="T23" fmla="*/ 26 h 111"/>
                <a:gd name="T24" fmla="*/ 86 w 312"/>
                <a:gd name="T25" fmla="*/ 49 h 111"/>
                <a:gd name="T26" fmla="*/ 82 w 312"/>
                <a:gd name="T27" fmla="*/ 53 h 111"/>
                <a:gd name="T28" fmla="*/ 63 w 312"/>
                <a:gd name="T29" fmla="*/ 57 h 111"/>
                <a:gd name="T30" fmla="*/ 59 w 312"/>
                <a:gd name="T31" fmla="*/ 55 h 111"/>
                <a:gd name="T32" fmla="*/ 27 w 312"/>
                <a:gd name="T33" fmla="*/ 39 h 111"/>
                <a:gd name="T34" fmla="*/ 3 w 312"/>
                <a:gd name="T35" fmla="*/ 75 h 111"/>
                <a:gd name="T36" fmla="*/ 37 w 312"/>
                <a:gd name="T37" fmla="*/ 99 h 111"/>
                <a:gd name="T38" fmla="*/ 62 w 312"/>
                <a:gd name="T39" fmla="*/ 74 h 111"/>
                <a:gd name="T40" fmla="*/ 66 w 312"/>
                <a:gd name="T41" fmla="*/ 70 h 111"/>
                <a:gd name="T42" fmla="*/ 84 w 312"/>
                <a:gd name="T43" fmla="*/ 67 h 111"/>
                <a:gd name="T44" fmla="*/ 88 w 312"/>
                <a:gd name="T45" fmla="*/ 68 h 111"/>
                <a:gd name="T46" fmla="*/ 141 w 312"/>
                <a:gd name="T47" fmla="*/ 72 h 111"/>
                <a:gd name="T48" fmla="*/ 144 w 312"/>
                <a:gd name="T49" fmla="*/ 71 h 111"/>
                <a:gd name="T50" fmla="*/ 164 w 312"/>
                <a:gd name="T51" fmla="*/ 77 h 111"/>
                <a:gd name="T52" fmla="*/ 168 w 312"/>
                <a:gd name="T53" fmla="*/ 83 h 111"/>
                <a:gd name="T54" fmla="*/ 202 w 312"/>
                <a:gd name="T55" fmla="*/ 109 h 111"/>
                <a:gd name="T56" fmla="*/ 228 w 312"/>
                <a:gd name="T57" fmla="*/ 74 h 111"/>
                <a:gd name="T58" fmla="*/ 230 w 312"/>
                <a:gd name="T59" fmla="*/ 69 h 111"/>
                <a:gd name="T60" fmla="*/ 255 w 312"/>
                <a:gd name="T61" fmla="*/ 54 h 111"/>
                <a:gd name="T62" fmla="*/ 261 w 312"/>
                <a:gd name="T63" fmla="*/ 55 h 111"/>
                <a:gd name="T64" fmla="*/ 295 w 312"/>
                <a:gd name="T65" fmla="*/ 59 h 111"/>
                <a:gd name="T66" fmla="*/ 311 w 312"/>
                <a:gd name="T67" fmla="*/ 30 h 111"/>
                <a:gd name="T68" fmla="*/ 33 w 312"/>
                <a:gd name="T69" fmla="*/ 85 h 111"/>
                <a:gd name="T70" fmla="*/ 16 w 312"/>
                <a:gd name="T71" fmla="*/ 69 h 111"/>
                <a:gd name="T72" fmla="*/ 33 w 312"/>
                <a:gd name="T73" fmla="*/ 53 h 111"/>
                <a:gd name="T74" fmla="*/ 49 w 312"/>
                <a:gd name="T75" fmla="*/ 69 h 111"/>
                <a:gd name="T76" fmla="*/ 33 w 312"/>
                <a:gd name="T77" fmla="*/ 85 h 111"/>
                <a:gd name="T78" fmla="*/ 115 w 312"/>
                <a:gd name="T79" fmla="*/ 72 h 111"/>
                <a:gd name="T80" fmla="*/ 99 w 312"/>
                <a:gd name="T81" fmla="*/ 56 h 111"/>
                <a:gd name="T82" fmla="*/ 116 w 312"/>
                <a:gd name="T83" fmla="*/ 39 h 111"/>
                <a:gd name="T84" fmla="*/ 132 w 312"/>
                <a:gd name="T85" fmla="*/ 56 h 111"/>
                <a:gd name="T86" fmla="*/ 115 w 312"/>
                <a:gd name="T87" fmla="*/ 72 h 111"/>
                <a:gd name="T88" fmla="*/ 198 w 312"/>
                <a:gd name="T89" fmla="*/ 96 h 111"/>
                <a:gd name="T90" fmla="*/ 182 w 312"/>
                <a:gd name="T91" fmla="*/ 79 h 111"/>
                <a:gd name="T92" fmla="*/ 198 w 312"/>
                <a:gd name="T93" fmla="*/ 63 h 111"/>
                <a:gd name="T94" fmla="*/ 214 w 312"/>
                <a:gd name="T95" fmla="*/ 80 h 111"/>
                <a:gd name="T96" fmla="*/ 198 w 312"/>
                <a:gd name="T97" fmla="*/ 96 h 111"/>
                <a:gd name="T98" fmla="*/ 281 w 312"/>
                <a:gd name="T99" fmla="*/ 48 h 111"/>
                <a:gd name="T100" fmla="*/ 264 w 312"/>
                <a:gd name="T101" fmla="*/ 32 h 111"/>
                <a:gd name="T102" fmla="*/ 281 w 312"/>
                <a:gd name="T103" fmla="*/ 16 h 111"/>
                <a:gd name="T104" fmla="*/ 297 w 312"/>
                <a:gd name="T105" fmla="*/ 32 h 111"/>
                <a:gd name="T106" fmla="*/ 281 w 312"/>
                <a:gd name="T107" fmla="*/ 4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2" h="111">
                  <a:moveTo>
                    <a:pt x="311" y="30"/>
                  </a:moveTo>
                  <a:cubicBezTo>
                    <a:pt x="309" y="12"/>
                    <a:pt x="294" y="0"/>
                    <a:pt x="277" y="2"/>
                  </a:cubicBezTo>
                  <a:cubicBezTo>
                    <a:pt x="260" y="4"/>
                    <a:pt x="248" y="20"/>
                    <a:pt x="251" y="37"/>
                  </a:cubicBezTo>
                  <a:cubicBezTo>
                    <a:pt x="252" y="40"/>
                    <a:pt x="251" y="41"/>
                    <a:pt x="249" y="42"/>
                  </a:cubicBezTo>
                  <a:cubicBezTo>
                    <a:pt x="240" y="47"/>
                    <a:pt x="232" y="52"/>
                    <a:pt x="223" y="57"/>
                  </a:cubicBezTo>
                  <a:cubicBezTo>
                    <a:pt x="221" y="59"/>
                    <a:pt x="220" y="58"/>
                    <a:pt x="218" y="57"/>
                  </a:cubicBezTo>
                  <a:cubicBezTo>
                    <a:pt x="210" y="50"/>
                    <a:pt x="201" y="47"/>
                    <a:pt x="190" y="50"/>
                  </a:cubicBezTo>
                  <a:cubicBezTo>
                    <a:pt x="182" y="52"/>
                    <a:pt x="176" y="58"/>
                    <a:pt x="171" y="65"/>
                  </a:cubicBezTo>
                  <a:cubicBezTo>
                    <a:pt x="165" y="63"/>
                    <a:pt x="159" y="61"/>
                    <a:pt x="152" y="59"/>
                  </a:cubicBezTo>
                  <a:cubicBezTo>
                    <a:pt x="148" y="58"/>
                    <a:pt x="144" y="56"/>
                    <a:pt x="145" y="50"/>
                  </a:cubicBezTo>
                  <a:cubicBezTo>
                    <a:pt x="145" y="50"/>
                    <a:pt x="145" y="49"/>
                    <a:pt x="145" y="49"/>
                  </a:cubicBezTo>
                  <a:cubicBezTo>
                    <a:pt x="141" y="35"/>
                    <a:pt x="129" y="26"/>
                    <a:pt x="115" y="26"/>
                  </a:cubicBezTo>
                  <a:cubicBezTo>
                    <a:pt x="101" y="26"/>
                    <a:pt x="89" y="35"/>
                    <a:pt x="86" y="49"/>
                  </a:cubicBezTo>
                  <a:cubicBezTo>
                    <a:pt x="86" y="52"/>
                    <a:pt x="84" y="53"/>
                    <a:pt x="82" y="53"/>
                  </a:cubicBezTo>
                  <a:cubicBezTo>
                    <a:pt x="76" y="54"/>
                    <a:pt x="70" y="55"/>
                    <a:pt x="63" y="57"/>
                  </a:cubicBezTo>
                  <a:cubicBezTo>
                    <a:pt x="61" y="57"/>
                    <a:pt x="60" y="57"/>
                    <a:pt x="59" y="55"/>
                  </a:cubicBezTo>
                  <a:cubicBezTo>
                    <a:pt x="52" y="43"/>
                    <a:pt x="40" y="37"/>
                    <a:pt x="27" y="39"/>
                  </a:cubicBezTo>
                  <a:cubicBezTo>
                    <a:pt x="11" y="42"/>
                    <a:pt x="0" y="58"/>
                    <a:pt x="3" y="75"/>
                  </a:cubicBezTo>
                  <a:cubicBezTo>
                    <a:pt x="6" y="90"/>
                    <a:pt x="21" y="101"/>
                    <a:pt x="37" y="99"/>
                  </a:cubicBezTo>
                  <a:cubicBezTo>
                    <a:pt x="51" y="97"/>
                    <a:pt x="60" y="88"/>
                    <a:pt x="62" y="74"/>
                  </a:cubicBezTo>
                  <a:cubicBezTo>
                    <a:pt x="63" y="71"/>
                    <a:pt x="63" y="70"/>
                    <a:pt x="66" y="70"/>
                  </a:cubicBezTo>
                  <a:cubicBezTo>
                    <a:pt x="72" y="69"/>
                    <a:pt x="78" y="68"/>
                    <a:pt x="84" y="67"/>
                  </a:cubicBezTo>
                  <a:cubicBezTo>
                    <a:pt x="86" y="66"/>
                    <a:pt x="87" y="66"/>
                    <a:pt x="88" y="68"/>
                  </a:cubicBezTo>
                  <a:cubicBezTo>
                    <a:pt x="99" y="90"/>
                    <a:pt x="127" y="92"/>
                    <a:pt x="141" y="72"/>
                  </a:cubicBezTo>
                  <a:cubicBezTo>
                    <a:pt x="142" y="70"/>
                    <a:pt x="143" y="70"/>
                    <a:pt x="144" y="71"/>
                  </a:cubicBezTo>
                  <a:cubicBezTo>
                    <a:pt x="151" y="73"/>
                    <a:pt x="157" y="75"/>
                    <a:pt x="164" y="77"/>
                  </a:cubicBezTo>
                  <a:cubicBezTo>
                    <a:pt x="167" y="78"/>
                    <a:pt x="168" y="80"/>
                    <a:pt x="168" y="83"/>
                  </a:cubicBezTo>
                  <a:cubicBezTo>
                    <a:pt x="170" y="99"/>
                    <a:pt x="185" y="111"/>
                    <a:pt x="202" y="109"/>
                  </a:cubicBezTo>
                  <a:cubicBezTo>
                    <a:pt x="219" y="107"/>
                    <a:pt x="231" y="91"/>
                    <a:pt x="228" y="74"/>
                  </a:cubicBezTo>
                  <a:cubicBezTo>
                    <a:pt x="227" y="72"/>
                    <a:pt x="228" y="71"/>
                    <a:pt x="230" y="69"/>
                  </a:cubicBezTo>
                  <a:cubicBezTo>
                    <a:pt x="238" y="65"/>
                    <a:pt x="246" y="60"/>
                    <a:pt x="255" y="54"/>
                  </a:cubicBezTo>
                  <a:cubicBezTo>
                    <a:pt x="257" y="53"/>
                    <a:pt x="259" y="53"/>
                    <a:pt x="261" y="55"/>
                  </a:cubicBezTo>
                  <a:cubicBezTo>
                    <a:pt x="271" y="63"/>
                    <a:pt x="284" y="64"/>
                    <a:pt x="295" y="59"/>
                  </a:cubicBezTo>
                  <a:cubicBezTo>
                    <a:pt x="305" y="53"/>
                    <a:pt x="312" y="42"/>
                    <a:pt x="311" y="30"/>
                  </a:cubicBezTo>
                  <a:close/>
                  <a:moveTo>
                    <a:pt x="33" y="85"/>
                  </a:moveTo>
                  <a:cubicBezTo>
                    <a:pt x="24" y="85"/>
                    <a:pt x="16" y="78"/>
                    <a:pt x="16" y="69"/>
                  </a:cubicBezTo>
                  <a:cubicBezTo>
                    <a:pt x="16" y="60"/>
                    <a:pt x="24" y="53"/>
                    <a:pt x="33" y="53"/>
                  </a:cubicBezTo>
                  <a:cubicBezTo>
                    <a:pt x="42" y="53"/>
                    <a:pt x="49" y="60"/>
                    <a:pt x="49" y="69"/>
                  </a:cubicBezTo>
                  <a:cubicBezTo>
                    <a:pt x="49" y="78"/>
                    <a:pt x="42" y="85"/>
                    <a:pt x="33" y="85"/>
                  </a:cubicBezTo>
                  <a:close/>
                  <a:moveTo>
                    <a:pt x="115" y="72"/>
                  </a:moveTo>
                  <a:cubicBezTo>
                    <a:pt x="106" y="72"/>
                    <a:pt x="99" y="64"/>
                    <a:pt x="99" y="56"/>
                  </a:cubicBezTo>
                  <a:cubicBezTo>
                    <a:pt x="99" y="47"/>
                    <a:pt x="107" y="39"/>
                    <a:pt x="116" y="39"/>
                  </a:cubicBezTo>
                  <a:cubicBezTo>
                    <a:pt x="124" y="39"/>
                    <a:pt x="132" y="47"/>
                    <a:pt x="132" y="56"/>
                  </a:cubicBezTo>
                  <a:cubicBezTo>
                    <a:pt x="132" y="65"/>
                    <a:pt x="124" y="72"/>
                    <a:pt x="115" y="72"/>
                  </a:cubicBezTo>
                  <a:close/>
                  <a:moveTo>
                    <a:pt x="198" y="96"/>
                  </a:moveTo>
                  <a:cubicBezTo>
                    <a:pt x="189" y="95"/>
                    <a:pt x="182" y="88"/>
                    <a:pt x="182" y="79"/>
                  </a:cubicBezTo>
                  <a:cubicBezTo>
                    <a:pt x="182" y="70"/>
                    <a:pt x="189" y="63"/>
                    <a:pt x="198" y="63"/>
                  </a:cubicBezTo>
                  <a:cubicBezTo>
                    <a:pt x="207" y="63"/>
                    <a:pt x="214" y="70"/>
                    <a:pt x="214" y="80"/>
                  </a:cubicBezTo>
                  <a:cubicBezTo>
                    <a:pt x="215" y="88"/>
                    <a:pt x="207" y="96"/>
                    <a:pt x="198" y="96"/>
                  </a:cubicBezTo>
                  <a:close/>
                  <a:moveTo>
                    <a:pt x="281" y="48"/>
                  </a:moveTo>
                  <a:cubicBezTo>
                    <a:pt x="272" y="48"/>
                    <a:pt x="264" y="41"/>
                    <a:pt x="264" y="32"/>
                  </a:cubicBezTo>
                  <a:cubicBezTo>
                    <a:pt x="264" y="23"/>
                    <a:pt x="272" y="16"/>
                    <a:pt x="281" y="16"/>
                  </a:cubicBezTo>
                  <a:cubicBezTo>
                    <a:pt x="290" y="16"/>
                    <a:pt x="297" y="23"/>
                    <a:pt x="297" y="32"/>
                  </a:cubicBezTo>
                  <a:cubicBezTo>
                    <a:pt x="297" y="41"/>
                    <a:pt x="290" y="48"/>
                    <a:pt x="281" y="48"/>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nvGrpSpPr>
          <p:cNvPr id="31" name="Gruppieren 54"/>
          <p:cNvGrpSpPr/>
          <p:nvPr userDrawn="1"/>
        </p:nvGrpSpPr>
        <p:grpSpPr>
          <a:xfrm>
            <a:off x="9652067" y="3262178"/>
            <a:ext cx="587738" cy="588104"/>
            <a:chOff x="9655838" y="3261423"/>
            <a:chExt cx="587968" cy="587968"/>
          </a:xfrm>
        </p:grpSpPr>
        <p:sp>
          <p:nvSpPr>
            <p:cNvPr id="32" name="Ellipse 25"/>
            <p:cNvSpPr/>
            <p:nvPr/>
          </p:nvSpPr>
          <p:spPr>
            <a:xfrm>
              <a:off x="9655838" y="3261423"/>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grpSp>
          <p:nvGrpSpPr>
            <p:cNvPr id="33" name="Gruppieren 53"/>
            <p:cNvGrpSpPr/>
            <p:nvPr/>
          </p:nvGrpSpPr>
          <p:grpSpPr>
            <a:xfrm>
              <a:off x="9806945" y="3376918"/>
              <a:ext cx="285758" cy="356981"/>
              <a:chOff x="9806945" y="3376918"/>
              <a:chExt cx="285758" cy="356981"/>
            </a:xfrm>
          </p:grpSpPr>
          <p:sp>
            <p:nvSpPr>
              <p:cNvPr id="34" name="Freeform 442"/>
              <p:cNvSpPr>
                <a:spLocks noEditPoints="1"/>
              </p:cNvSpPr>
              <p:nvPr/>
            </p:nvSpPr>
            <p:spPr bwMode="auto">
              <a:xfrm>
                <a:off x="9806945" y="3376918"/>
                <a:ext cx="285758" cy="356981"/>
              </a:xfrm>
              <a:custGeom>
                <a:avLst/>
                <a:gdLst>
                  <a:gd name="T0" fmla="*/ 76 w 95"/>
                  <a:gd name="T1" fmla="*/ 87 h 119"/>
                  <a:gd name="T2" fmla="*/ 85 w 95"/>
                  <a:gd name="T3" fmla="*/ 70 h 119"/>
                  <a:gd name="T4" fmla="*/ 94 w 95"/>
                  <a:gd name="T5" fmla="*/ 34 h 119"/>
                  <a:gd name="T6" fmla="*/ 72 w 95"/>
                  <a:gd name="T7" fmla="*/ 5 h 119"/>
                  <a:gd name="T8" fmla="*/ 53 w 95"/>
                  <a:gd name="T9" fmla="*/ 0 h 119"/>
                  <a:gd name="T10" fmla="*/ 38 w 95"/>
                  <a:gd name="T11" fmla="*/ 1 h 119"/>
                  <a:gd name="T12" fmla="*/ 15 w 95"/>
                  <a:gd name="T13" fmla="*/ 16 h 119"/>
                  <a:gd name="T14" fmla="*/ 10 w 95"/>
                  <a:gd name="T15" fmla="*/ 49 h 119"/>
                  <a:gd name="T16" fmla="*/ 1 w 95"/>
                  <a:gd name="T17" fmla="*/ 67 h 119"/>
                  <a:gd name="T18" fmla="*/ 8 w 95"/>
                  <a:gd name="T19" fmla="*/ 73 h 119"/>
                  <a:gd name="T20" fmla="*/ 8 w 95"/>
                  <a:gd name="T21" fmla="*/ 78 h 119"/>
                  <a:gd name="T22" fmla="*/ 11 w 95"/>
                  <a:gd name="T23" fmla="*/ 88 h 119"/>
                  <a:gd name="T24" fmla="*/ 11 w 95"/>
                  <a:gd name="T25" fmla="*/ 95 h 119"/>
                  <a:gd name="T26" fmla="*/ 22 w 95"/>
                  <a:gd name="T27" fmla="*/ 102 h 119"/>
                  <a:gd name="T28" fmla="*/ 35 w 95"/>
                  <a:gd name="T29" fmla="*/ 100 h 119"/>
                  <a:gd name="T30" fmla="*/ 94 w 95"/>
                  <a:gd name="T31" fmla="*/ 119 h 119"/>
                  <a:gd name="T32" fmla="*/ 79 w 95"/>
                  <a:gd name="T33" fmla="*/ 99 h 119"/>
                  <a:gd name="T34" fmla="*/ 43 w 95"/>
                  <a:gd name="T35" fmla="*/ 45 h 119"/>
                  <a:gd name="T36" fmla="*/ 43 w 95"/>
                  <a:gd name="T37" fmla="*/ 38 h 119"/>
                  <a:gd name="T38" fmla="*/ 42 w 95"/>
                  <a:gd name="T39" fmla="*/ 31 h 119"/>
                  <a:gd name="T40" fmla="*/ 38 w 95"/>
                  <a:gd name="T41" fmla="*/ 30 h 119"/>
                  <a:gd name="T42" fmla="*/ 43 w 95"/>
                  <a:gd name="T43" fmla="*/ 24 h 119"/>
                  <a:gd name="T44" fmla="*/ 47 w 95"/>
                  <a:gd name="T45" fmla="*/ 19 h 119"/>
                  <a:gd name="T46" fmla="*/ 51 w 95"/>
                  <a:gd name="T47" fmla="*/ 12 h 119"/>
                  <a:gd name="T48" fmla="*/ 54 w 95"/>
                  <a:gd name="T49" fmla="*/ 15 h 119"/>
                  <a:gd name="T50" fmla="*/ 60 w 95"/>
                  <a:gd name="T51" fmla="*/ 13 h 119"/>
                  <a:gd name="T52" fmla="*/ 67 w 95"/>
                  <a:gd name="T53" fmla="*/ 12 h 119"/>
                  <a:gd name="T54" fmla="*/ 72 w 95"/>
                  <a:gd name="T55" fmla="*/ 20 h 119"/>
                  <a:gd name="T56" fmla="*/ 78 w 95"/>
                  <a:gd name="T57" fmla="*/ 23 h 119"/>
                  <a:gd name="T58" fmla="*/ 75 w 95"/>
                  <a:gd name="T59" fmla="*/ 26 h 119"/>
                  <a:gd name="T60" fmla="*/ 80 w 95"/>
                  <a:gd name="T61" fmla="*/ 33 h 119"/>
                  <a:gd name="T62" fmla="*/ 75 w 95"/>
                  <a:gd name="T63" fmla="*/ 38 h 119"/>
                  <a:gd name="T64" fmla="*/ 71 w 95"/>
                  <a:gd name="T65" fmla="*/ 44 h 119"/>
                  <a:gd name="T66" fmla="*/ 67 w 95"/>
                  <a:gd name="T67" fmla="*/ 50 h 119"/>
                  <a:gd name="T68" fmla="*/ 59 w 95"/>
                  <a:gd name="T69" fmla="*/ 48 h 119"/>
                  <a:gd name="T70" fmla="*/ 57 w 95"/>
                  <a:gd name="T71" fmla="*/ 52 h 119"/>
                  <a:gd name="T72" fmla="*/ 52 w 95"/>
                  <a:gd name="T73" fmla="*/ 47 h 119"/>
                  <a:gd name="T74" fmla="*/ 71 w 95"/>
                  <a:gd name="T75" fmla="*/ 72 h 119"/>
                  <a:gd name="T76" fmla="*/ 66 w 95"/>
                  <a:gd name="T77" fmla="*/ 77 h 119"/>
                  <a:gd name="T78" fmla="*/ 60 w 95"/>
                  <a:gd name="T79" fmla="*/ 75 h 119"/>
                  <a:gd name="T80" fmla="*/ 57 w 95"/>
                  <a:gd name="T81" fmla="*/ 71 h 119"/>
                  <a:gd name="T82" fmla="*/ 54 w 95"/>
                  <a:gd name="T83" fmla="*/ 68 h 119"/>
                  <a:gd name="T84" fmla="*/ 52 w 95"/>
                  <a:gd name="T85" fmla="*/ 64 h 119"/>
                  <a:gd name="T86" fmla="*/ 55 w 95"/>
                  <a:gd name="T87" fmla="*/ 59 h 119"/>
                  <a:gd name="T88" fmla="*/ 55 w 95"/>
                  <a:gd name="T89" fmla="*/ 54 h 119"/>
                  <a:gd name="T90" fmla="*/ 60 w 95"/>
                  <a:gd name="T91" fmla="*/ 51 h 119"/>
                  <a:gd name="T92" fmla="*/ 64 w 95"/>
                  <a:gd name="T93" fmla="*/ 50 h 119"/>
                  <a:gd name="T94" fmla="*/ 71 w 95"/>
                  <a:gd name="T95" fmla="*/ 51 h 119"/>
                  <a:gd name="T96" fmla="*/ 73 w 95"/>
                  <a:gd name="T97" fmla="*/ 55 h 119"/>
                  <a:gd name="T98" fmla="*/ 78 w 95"/>
                  <a:gd name="T99" fmla="*/ 58 h 119"/>
                  <a:gd name="T100" fmla="*/ 76 w 95"/>
                  <a:gd name="T101" fmla="*/ 63 h 119"/>
                  <a:gd name="T102" fmla="*/ 76 w 95"/>
                  <a:gd name="T103" fmla="*/ 68 h 119"/>
                  <a:gd name="T104" fmla="*/ 75 w 95"/>
                  <a:gd name="T105" fmla="*/ 7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119">
                    <a:moveTo>
                      <a:pt x="79" y="99"/>
                    </a:moveTo>
                    <a:cubicBezTo>
                      <a:pt x="77" y="95"/>
                      <a:pt x="76" y="91"/>
                      <a:pt x="76" y="87"/>
                    </a:cubicBezTo>
                    <a:cubicBezTo>
                      <a:pt x="76" y="85"/>
                      <a:pt x="77" y="82"/>
                      <a:pt x="78" y="80"/>
                    </a:cubicBezTo>
                    <a:cubicBezTo>
                      <a:pt x="80" y="77"/>
                      <a:pt x="82" y="73"/>
                      <a:pt x="85" y="70"/>
                    </a:cubicBezTo>
                    <a:cubicBezTo>
                      <a:pt x="88" y="65"/>
                      <a:pt x="91" y="59"/>
                      <a:pt x="93" y="53"/>
                    </a:cubicBezTo>
                    <a:cubicBezTo>
                      <a:pt x="94" y="47"/>
                      <a:pt x="95" y="41"/>
                      <a:pt x="94" y="34"/>
                    </a:cubicBezTo>
                    <a:cubicBezTo>
                      <a:pt x="93" y="29"/>
                      <a:pt x="91" y="23"/>
                      <a:pt x="87" y="19"/>
                    </a:cubicBezTo>
                    <a:cubicBezTo>
                      <a:pt x="83" y="13"/>
                      <a:pt x="78" y="8"/>
                      <a:pt x="72" y="5"/>
                    </a:cubicBezTo>
                    <a:cubicBezTo>
                      <a:pt x="67" y="2"/>
                      <a:pt x="62" y="1"/>
                      <a:pt x="57" y="0"/>
                    </a:cubicBezTo>
                    <a:cubicBezTo>
                      <a:pt x="56" y="0"/>
                      <a:pt x="54" y="0"/>
                      <a:pt x="53" y="0"/>
                    </a:cubicBezTo>
                    <a:cubicBezTo>
                      <a:pt x="50" y="0"/>
                      <a:pt x="47" y="0"/>
                      <a:pt x="45" y="0"/>
                    </a:cubicBezTo>
                    <a:cubicBezTo>
                      <a:pt x="42" y="0"/>
                      <a:pt x="40" y="1"/>
                      <a:pt x="38" y="1"/>
                    </a:cubicBezTo>
                    <a:cubicBezTo>
                      <a:pt x="31" y="2"/>
                      <a:pt x="25" y="4"/>
                      <a:pt x="20" y="9"/>
                    </a:cubicBezTo>
                    <a:cubicBezTo>
                      <a:pt x="18" y="11"/>
                      <a:pt x="16" y="14"/>
                      <a:pt x="15" y="16"/>
                    </a:cubicBezTo>
                    <a:cubicBezTo>
                      <a:pt x="11" y="23"/>
                      <a:pt x="9" y="30"/>
                      <a:pt x="8" y="37"/>
                    </a:cubicBezTo>
                    <a:cubicBezTo>
                      <a:pt x="7" y="42"/>
                      <a:pt x="8" y="45"/>
                      <a:pt x="10" y="49"/>
                    </a:cubicBezTo>
                    <a:cubicBezTo>
                      <a:pt x="10" y="50"/>
                      <a:pt x="10" y="50"/>
                      <a:pt x="10" y="51"/>
                    </a:cubicBezTo>
                    <a:cubicBezTo>
                      <a:pt x="7" y="56"/>
                      <a:pt x="3" y="61"/>
                      <a:pt x="1" y="67"/>
                    </a:cubicBezTo>
                    <a:cubicBezTo>
                      <a:pt x="0" y="70"/>
                      <a:pt x="0" y="70"/>
                      <a:pt x="3" y="72"/>
                    </a:cubicBezTo>
                    <a:cubicBezTo>
                      <a:pt x="4" y="72"/>
                      <a:pt x="6" y="73"/>
                      <a:pt x="8" y="73"/>
                    </a:cubicBezTo>
                    <a:cubicBezTo>
                      <a:pt x="8" y="74"/>
                      <a:pt x="9" y="74"/>
                      <a:pt x="8" y="75"/>
                    </a:cubicBezTo>
                    <a:cubicBezTo>
                      <a:pt x="8" y="76"/>
                      <a:pt x="8" y="77"/>
                      <a:pt x="8" y="78"/>
                    </a:cubicBezTo>
                    <a:cubicBezTo>
                      <a:pt x="7" y="81"/>
                      <a:pt x="7" y="83"/>
                      <a:pt x="9" y="85"/>
                    </a:cubicBezTo>
                    <a:cubicBezTo>
                      <a:pt x="9" y="86"/>
                      <a:pt x="10" y="87"/>
                      <a:pt x="11" y="88"/>
                    </a:cubicBezTo>
                    <a:cubicBezTo>
                      <a:pt x="12" y="89"/>
                      <a:pt x="12" y="90"/>
                      <a:pt x="11" y="91"/>
                    </a:cubicBezTo>
                    <a:cubicBezTo>
                      <a:pt x="11" y="92"/>
                      <a:pt x="11" y="94"/>
                      <a:pt x="11" y="95"/>
                    </a:cubicBezTo>
                    <a:cubicBezTo>
                      <a:pt x="10" y="97"/>
                      <a:pt x="11" y="99"/>
                      <a:pt x="12" y="100"/>
                    </a:cubicBezTo>
                    <a:cubicBezTo>
                      <a:pt x="15" y="102"/>
                      <a:pt x="18" y="103"/>
                      <a:pt x="22" y="102"/>
                    </a:cubicBezTo>
                    <a:cubicBezTo>
                      <a:pt x="26" y="102"/>
                      <a:pt x="31" y="101"/>
                      <a:pt x="35" y="100"/>
                    </a:cubicBezTo>
                    <a:cubicBezTo>
                      <a:pt x="35" y="100"/>
                      <a:pt x="35" y="100"/>
                      <a:pt x="35" y="100"/>
                    </a:cubicBezTo>
                    <a:cubicBezTo>
                      <a:pt x="38" y="106"/>
                      <a:pt x="37" y="113"/>
                      <a:pt x="28" y="119"/>
                    </a:cubicBezTo>
                    <a:cubicBezTo>
                      <a:pt x="50" y="119"/>
                      <a:pt x="72" y="119"/>
                      <a:pt x="94" y="119"/>
                    </a:cubicBezTo>
                    <a:cubicBezTo>
                      <a:pt x="93" y="118"/>
                      <a:pt x="93" y="117"/>
                      <a:pt x="92" y="117"/>
                    </a:cubicBezTo>
                    <a:cubicBezTo>
                      <a:pt x="87" y="112"/>
                      <a:pt x="82" y="106"/>
                      <a:pt x="79" y="99"/>
                    </a:cubicBezTo>
                    <a:close/>
                    <a:moveTo>
                      <a:pt x="46" y="43"/>
                    </a:moveTo>
                    <a:cubicBezTo>
                      <a:pt x="45" y="43"/>
                      <a:pt x="44" y="44"/>
                      <a:pt x="43" y="45"/>
                    </a:cubicBezTo>
                    <a:cubicBezTo>
                      <a:pt x="42" y="43"/>
                      <a:pt x="41" y="41"/>
                      <a:pt x="40" y="39"/>
                    </a:cubicBezTo>
                    <a:cubicBezTo>
                      <a:pt x="41" y="39"/>
                      <a:pt x="42" y="38"/>
                      <a:pt x="43" y="38"/>
                    </a:cubicBezTo>
                    <a:cubicBezTo>
                      <a:pt x="43" y="37"/>
                      <a:pt x="43" y="37"/>
                      <a:pt x="43" y="36"/>
                    </a:cubicBezTo>
                    <a:cubicBezTo>
                      <a:pt x="43" y="35"/>
                      <a:pt x="42" y="33"/>
                      <a:pt x="42" y="31"/>
                    </a:cubicBezTo>
                    <a:cubicBezTo>
                      <a:pt x="42" y="31"/>
                      <a:pt x="42" y="30"/>
                      <a:pt x="41" y="30"/>
                    </a:cubicBezTo>
                    <a:cubicBezTo>
                      <a:pt x="40" y="30"/>
                      <a:pt x="39" y="30"/>
                      <a:pt x="38" y="30"/>
                    </a:cubicBezTo>
                    <a:cubicBezTo>
                      <a:pt x="39" y="28"/>
                      <a:pt x="39" y="26"/>
                      <a:pt x="40" y="23"/>
                    </a:cubicBezTo>
                    <a:cubicBezTo>
                      <a:pt x="41" y="24"/>
                      <a:pt x="42" y="24"/>
                      <a:pt x="43" y="24"/>
                    </a:cubicBezTo>
                    <a:cubicBezTo>
                      <a:pt x="43" y="24"/>
                      <a:pt x="44" y="24"/>
                      <a:pt x="44" y="24"/>
                    </a:cubicBezTo>
                    <a:cubicBezTo>
                      <a:pt x="45" y="22"/>
                      <a:pt x="46" y="20"/>
                      <a:pt x="47" y="19"/>
                    </a:cubicBezTo>
                    <a:cubicBezTo>
                      <a:pt x="47" y="18"/>
                      <a:pt x="46" y="17"/>
                      <a:pt x="45" y="15"/>
                    </a:cubicBezTo>
                    <a:cubicBezTo>
                      <a:pt x="47" y="14"/>
                      <a:pt x="49" y="13"/>
                      <a:pt x="51" y="12"/>
                    </a:cubicBezTo>
                    <a:cubicBezTo>
                      <a:pt x="51" y="13"/>
                      <a:pt x="52" y="14"/>
                      <a:pt x="52" y="15"/>
                    </a:cubicBezTo>
                    <a:cubicBezTo>
                      <a:pt x="53" y="15"/>
                      <a:pt x="53" y="15"/>
                      <a:pt x="54" y="15"/>
                    </a:cubicBezTo>
                    <a:cubicBezTo>
                      <a:pt x="55" y="15"/>
                      <a:pt x="57" y="15"/>
                      <a:pt x="59" y="14"/>
                    </a:cubicBezTo>
                    <a:cubicBezTo>
                      <a:pt x="59" y="14"/>
                      <a:pt x="60" y="14"/>
                      <a:pt x="60" y="13"/>
                    </a:cubicBezTo>
                    <a:cubicBezTo>
                      <a:pt x="60" y="12"/>
                      <a:pt x="60" y="11"/>
                      <a:pt x="61" y="10"/>
                    </a:cubicBezTo>
                    <a:cubicBezTo>
                      <a:pt x="63" y="11"/>
                      <a:pt x="65" y="11"/>
                      <a:pt x="67" y="12"/>
                    </a:cubicBezTo>
                    <a:cubicBezTo>
                      <a:pt x="66" y="13"/>
                      <a:pt x="66" y="14"/>
                      <a:pt x="66" y="16"/>
                    </a:cubicBezTo>
                    <a:cubicBezTo>
                      <a:pt x="68" y="17"/>
                      <a:pt x="70" y="18"/>
                      <a:pt x="72" y="20"/>
                    </a:cubicBezTo>
                    <a:cubicBezTo>
                      <a:pt x="73" y="19"/>
                      <a:pt x="74" y="18"/>
                      <a:pt x="75" y="17"/>
                    </a:cubicBezTo>
                    <a:cubicBezTo>
                      <a:pt x="76" y="19"/>
                      <a:pt x="77" y="21"/>
                      <a:pt x="78" y="23"/>
                    </a:cubicBezTo>
                    <a:cubicBezTo>
                      <a:pt x="77" y="24"/>
                      <a:pt x="76" y="24"/>
                      <a:pt x="75" y="25"/>
                    </a:cubicBezTo>
                    <a:cubicBezTo>
                      <a:pt x="75" y="25"/>
                      <a:pt x="75" y="25"/>
                      <a:pt x="75" y="26"/>
                    </a:cubicBezTo>
                    <a:cubicBezTo>
                      <a:pt x="75" y="28"/>
                      <a:pt x="76" y="30"/>
                      <a:pt x="76" y="32"/>
                    </a:cubicBezTo>
                    <a:cubicBezTo>
                      <a:pt x="77" y="32"/>
                      <a:pt x="78" y="32"/>
                      <a:pt x="80" y="33"/>
                    </a:cubicBezTo>
                    <a:cubicBezTo>
                      <a:pt x="79" y="35"/>
                      <a:pt x="79" y="37"/>
                      <a:pt x="78" y="39"/>
                    </a:cubicBezTo>
                    <a:cubicBezTo>
                      <a:pt x="77" y="39"/>
                      <a:pt x="76" y="38"/>
                      <a:pt x="75" y="38"/>
                    </a:cubicBezTo>
                    <a:cubicBezTo>
                      <a:pt x="75" y="38"/>
                      <a:pt x="74" y="38"/>
                      <a:pt x="74" y="38"/>
                    </a:cubicBezTo>
                    <a:cubicBezTo>
                      <a:pt x="73" y="40"/>
                      <a:pt x="72" y="42"/>
                      <a:pt x="71" y="44"/>
                    </a:cubicBezTo>
                    <a:cubicBezTo>
                      <a:pt x="71" y="45"/>
                      <a:pt x="72" y="46"/>
                      <a:pt x="73" y="47"/>
                    </a:cubicBezTo>
                    <a:cubicBezTo>
                      <a:pt x="71" y="48"/>
                      <a:pt x="69" y="49"/>
                      <a:pt x="67" y="50"/>
                    </a:cubicBezTo>
                    <a:cubicBezTo>
                      <a:pt x="66" y="49"/>
                      <a:pt x="66" y="48"/>
                      <a:pt x="65" y="47"/>
                    </a:cubicBezTo>
                    <a:cubicBezTo>
                      <a:pt x="63" y="47"/>
                      <a:pt x="61" y="48"/>
                      <a:pt x="59" y="48"/>
                    </a:cubicBezTo>
                    <a:cubicBezTo>
                      <a:pt x="59" y="48"/>
                      <a:pt x="58" y="49"/>
                      <a:pt x="58" y="49"/>
                    </a:cubicBezTo>
                    <a:cubicBezTo>
                      <a:pt x="58" y="50"/>
                      <a:pt x="58" y="51"/>
                      <a:pt x="57" y="52"/>
                    </a:cubicBezTo>
                    <a:cubicBezTo>
                      <a:pt x="55" y="52"/>
                      <a:pt x="53" y="51"/>
                      <a:pt x="51" y="51"/>
                    </a:cubicBezTo>
                    <a:cubicBezTo>
                      <a:pt x="52" y="49"/>
                      <a:pt x="52" y="48"/>
                      <a:pt x="52" y="47"/>
                    </a:cubicBezTo>
                    <a:cubicBezTo>
                      <a:pt x="50" y="45"/>
                      <a:pt x="48" y="44"/>
                      <a:pt x="46" y="43"/>
                    </a:cubicBezTo>
                    <a:close/>
                    <a:moveTo>
                      <a:pt x="71" y="72"/>
                    </a:moveTo>
                    <a:cubicBezTo>
                      <a:pt x="70" y="73"/>
                      <a:pt x="69" y="74"/>
                      <a:pt x="70" y="76"/>
                    </a:cubicBezTo>
                    <a:cubicBezTo>
                      <a:pt x="68" y="76"/>
                      <a:pt x="67" y="76"/>
                      <a:pt x="66" y="77"/>
                    </a:cubicBezTo>
                    <a:cubicBezTo>
                      <a:pt x="66" y="75"/>
                      <a:pt x="65" y="74"/>
                      <a:pt x="63" y="74"/>
                    </a:cubicBezTo>
                    <a:cubicBezTo>
                      <a:pt x="61" y="73"/>
                      <a:pt x="60" y="74"/>
                      <a:pt x="60" y="75"/>
                    </a:cubicBezTo>
                    <a:cubicBezTo>
                      <a:pt x="58" y="75"/>
                      <a:pt x="57" y="74"/>
                      <a:pt x="56" y="73"/>
                    </a:cubicBezTo>
                    <a:cubicBezTo>
                      <a:pt x="57" y="72"/>
                      <a:pt x="57" y="72"/>
                      <a:pt x="57" y="71"/>
                    </a:cubicBezTo>
                    <a:cubicBezTo>
                      <a:pt x="57" y="70"/>
                      <a:pt x="56" y="69"/>
                      <a:pt x="55" y="68"/>
                    </a:cubicBezTo>
                    <a:cubicBezTo>
                      <a:pt x="55" y="68"/>
                      <a:pt x="55" y="68"/>
                      <a:pt x="54" y="68"/>
                    </a:cubicBezTo>
                    <a:cubicBezTo>
                      <a:pt x="54" y="68"/>
                      <a:pt x="53" y="68"/>
                      <a:pt x="52" y="68"/>
                    </a:cubicBezTo>
                    <a:cubicBezTo>
                      <a:pt x="52" y="67"/>
                      <a:pt x="52" y="65"/>
                      <a:pt x="52" y="64"/>
                    </a:cubicBezTo>
                    <a:cubicBezTo>
                      <a:pt x="54" y="64"/>
                      <a:pt x="54" y="63"/>
                      <a:pt x="55" y="61"/>
                    </a:cubicBezTo>
                    <a:cubicBezTo>
                      <a:pt x="55" y="60"/>
                      <a:pt x="55" y="60"/>
                      <a:pt x="55" y="59"/>
                    </a:cubicBezTo>
                    <a:cubicBezTo>
                      <a:pt x="54" y="59"/>
                      <a:pt x="54" y="58"/>
                      <a:pt x="53" y="58"/>
                    </a:cubicBezTo>
                    <a:cubicBezTo>
                      <a:pt x="54" y="56"/>
                      <a:pt x="54" y="55"/>
                      <a:pt x="55" y="54"/>
                    </a:cubicBezTo>
                    <a:cubicBezTo>
                      <a:pt x="56" y="55"/>
                      <a:pt x="57" y="56"/>
                      <a:pt x="59" y="54"/>
                    </a:cubicBezTo>
                    <a:cubicBezTo>
                      <a:pt x="60" y="53"/>
                      <a:pt x="61" y="52"/>
                      <a:pt x="60" y="51"/>
                    </a:cubicBezTo>
                    <a:cubicBezTo>
                      <a:pt x="62" y="50"/>
                      <a:pt x="63" y="50"/>
                      <a:pt x="64" y="50"/>
                    </a:cubicBezTo>
                    <a:cubicBezTo>
                      <a:pt x="64" y="50"/>
                      <a:pt x="64" y="50"/>
                      <a:pt x="64" y="50"/>
                    </a:cubicBezTo>
                    <a:cubicBezTo>
                      <a:pt x="64" y="52"/>
                      <a:pt x="65" y="52"/>
                      <a:pt x="67" y="53"/>
                    </a:cubicBezTo>
                    <a:cubicBezTo>
                      <a:pt x="69" y="53"/>
                      <a:pt x="70" y="53"/>
                      <a:pt x="71" y="51"/>
                    </a:cubicBezTo>
                    <a:cubicBezTo>
                      <a:pt x="72" y="52"/>
                      <a:pt x="73" y="52"/>
                      <a:pt x="74" y="53"/>
                    </a:cubicBezTo>
                    <a:cubicBezTo>
                      <a:pt x="74" y="54"/>
                      <a:pt x="73" y="55"/>
                      <a:pt x="73" y="55"/>
                    </a:cubicBezTo>
                    <a:cubicBezTo>
                      <a:pt x="74" y="57"/>
                      <a:pt x="74" y="58"/>
                      <a:pt x="75" y="59"/>
                    </a:cubicBezTo>
                    <a:cubicBezTo>
                      <a:pt x="76" y="59"/>
                      <a:pt x="77" y="59"/>
                      <a:pt x="78" y="58"/>
                    </a:cubicBezTo>
                    <a:cubicBezTo>
                      <a:pt x="78" y="60"/>
                      <a:pt x="78" y="61"/>
                      <a:pt x="78" y="62"/>
                    </a:cubicBezTo>
                    <a:cubicBezTo>
                      <a:pt x="78" y="63"/>
                      <a:pt x="77" y="63"/>
                      <a:pt x="76" y="63"/>
                    </a:cubicBezTo>
                    <a:cubicBezTo>
                      <a:pt x="76" y="64"/>
                      <a:pt x="76" y="65"/>
                      <a:pt x="75" y="66"/>
                    </a:cubicBezTo>
                    <a:cubicBezTo>
                      <a:pt x="75" y="67"/>
                      <a:pt x="75" y="68"/>
                      <a:pt x="76" y="68"/>
                    </a:cubicBezTo>
                    <a:cubicBezTo>
                      <a:pt x="76" y="68"/>
                      <a:pt x="77" y="68"/>
                      <a:pt x="77" y="69"/>
                    </a:cubicBezTo>
                    <a:cubicBezTo>
                      <a:pt x="77" y="70"/>
                      <a:pt x="76" y="71"/>
                      <a:pt x="75" y="72"/>
                    </a:cubicBezTo>
                    <a:cubicBezTo>
                      <a:pt x="74" y="71"/>
                      <a:pt x="73" y="71"/>
                      <a:pt x="71" y="72"/>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b="1">
                  <a:solidFill>
                    <a:srgbClr val="000000"/>
                  </a:solidFill>
                  <a:latin typeface="Arial" panose="020B0604020202020204"/>
                </a:endParaRPr>
              </a:p>
            </p:txBody>
          </p:sp>
          <p:sp>
            <p:nvSpPr>
              <p:cNvPr id="35" name="Freeform 443"/>
              <p:cNvSpPr>
                <a:spLocks/>
              </p:cNvSpPr>
              <p:nvPr/>
            </p:nvSpPr>
            <p:spPr bwMode="auto">
              <a:xfrm>
                <a:off x="9948521" y="3437718"/>
                <a:ext cx="72091" cy="68617"/>
              </a:xfrm>
              <a:custGeom>
                <a:avLst/>
                <a:gdLst>
                  <a:gd name="T0" fmla="*/ 24 w 24"/>
                  <a:gd name="T1" fmla="*/ 11 h 23"/>
                  <a:gd name="T2" fmla="*/ 12 w 24"/>
                  <a:gd name="T3" fmla="*/ 0 h 23"/>
                  <a:gd name="T4" fmla="*/ 1 w 24"/>
                  <a:gd name="T5" fmla="*/ 11 h 23"/>
                  <a:gd name="T6" fmla="*/ 12 w 24"/>
                  <a:gd name="T7" fmla="*/ 23 h 23"/>
                  <a:gd name="T8" fmla="*/ 24 w 24"/>
                  <a:gd name="T9" fmla="*/ 11 h 23"/>
                </a:gdLst>
                <a:ahLst/>
                <a:cxnLst>
                  <a:cxn ang="0">
                    <a:pos x="T0" y="T1"/>
                  </a:cxn>
                  <a:cxn ang="0">
                    <a:pos x="T2" y="T3"/>
                  </a:cxn>
                  <a:cxn ang="0">
                    <a:pos x="T4" y="T5"/>
                  </a:cxn>
                  <a:cxn ang="0">
                    <a:pos x="T6" y="T7"/>
                  </a:cxn>
                  <a:cxn ang="0">
                    <a:pos x="T8" y="T9"/>
                  </a:cxn>
                </a:cxnLst>
                <a:rect l="0" t="0" r="r" b="b"/>
                <a:pathLst>
                  <a:path w="24" h="23">
                    <a:moveTo>
                      <a:pt x="24" y="11"/>
                    </a:moveTo>
                    <a:cubicBezTo>
                      <a:pt x="24" y="5"/>
                      <a:pt x="18" y="0"/>
                      <a:pt x="12" y="0"/>
                    </a:cubicBezTo>
                    <a:cubicBezTo>
                      <a:pt x="6" y="0"/>
                      <a:pt x="0" y="5"/>
                      <a:pt x="1" y="11"/>
                    </a:cubicBezTo>
                    <a:cubicBezTo>
                      <a:pt x="1" y="17"/>
                      <a:pt x="6" y="23"/>
                      <a:pt x="12" y="23"/>
                    </a:cubicBezTo>
                    <a:cubicBezTo>
                      <a:pt x="18" y="23"/>
                      <a:pt x="23" y="17"/>
                      <a:pt x="24" y="11"/>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b="1">
                  <a:solidFill>
                    <a:srgbClr val="000000"/>
                  </a:solidFill>
                  <a:latin typeface="Arial" panose="020B0604020202020204"/>
                </a:endParaRPr>
              </a:p>
            </p:txBody>
          </p:sp>
          <p:sp>
            <p:nvSpPr>
              <p:cNvPr id="36" name="Freeform 444"/>
              <p:cNvSpPr>
                <a:spLocks/>
              </p:cNvSpPr>
              <p:nvPr/>
            </p:nvSpPr>
            <p:spPr bwMode="auto">
              <a:xfrm>
                <a:off x="9981527" y="3545420"/>
                <a:ext cx="41691" cy="45165"/>
              </a:xfrm>
              <a:custGeom>
                <a:avLst/>
                <a:gdLst>
                  <a:gd name="T0" fmla="*/ 7 w 14"/>
                  <a:gd name="T1" fmla="*/ 0 h 15"/>
                  <a:gd name="T2" fmla="*/ 0 w 14"/>
                  <a:gd name="T3" fmla="*/ 7 h 15"/>
                  <a:gd name="T4" fmla="*/ 7 w 14"/>
                  <a:gd name="T5" fmla="*/ 15 h 15"/>
                  <a:gd name="T6" fmla="*/ 14 w 14"/>
                  <a:gd name="T7" fmla="*/ 7 h 15"/>
                  <a:gd name="T8" fmla="*/ 7 w 14"/>
                  <a:gd name="T9" fmla="*/ 0 h 15"/>
                </a:gdLst>
                <a:ahLst/>
                <a:cxnLst>
                  <a:cxn ang="0">
                    <a:pos x="T0" y="T1"/>
                  </a:cxn>
                  <a:cxn ang="0">
                    <a:pos x="T2" y="T3"/>
                  </a:cxn>
                  <a:cxn ang="0">
                    <a:pos x="T4" y="T5"/>
                  </a:cxn>
                  <a:cxn ang="0">
                    <a:pos x="T6" y="T7"/>
                  </a:cxn>
                  <a:cxn ang="0">
                    <a:pos x="T8" y="T9"/>
                  </a:cxn>
                </a:cxnLst>
                <a:rect l="0" t="0" r="r" b="b"/>
                <a:pathLst>
                  <a:path w="14" h="15">
                    <a:moveTo>
                      <a:pt x="7" y="0"/>
                    </a:moveTo>
                    <a:cubicBezTo>
                      <a:pt x="3" y="0"/>
                      <a:pt x="0" y="3"/>
                      <a:pt x="0" y="7"/>
                    </a:cubicBezTo>
                    <a:cubicBezTo>
                      <a:pt x="0" y="11"/>
                      <a:pt x="3" y="14"/>
                      <a:pt x="7" y="15"/>
                    </a:cubicBezTo>
                    <a:cubicBezTo>
                      <a:pt x="11" y="15"/>
                      <a:pt x="14" y="11"/>
                      <a:pt x="14" y="7"/>
                    </a:cubicBezTo>
                    <a:cubicBezTo>
                      <a:pt x="14" y="3"/>
                      <a:pt x="11" y="0"/>
                      <a:pt x="7" y="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b="1">
                  <a:solidFill>
                    <a:srgbClr val="000000"/>
                  </a:solidFill>
                  <a:latin typeface="Arial" panose="020B0604020202020204"/>
                </a:endParaRPr>
              </a:p>
            </p:txBody>
          </p:sp>
        </p:grpSp>
      </p:grpSp>
      <p:grpSp>
        <p:nvGrpSpPr>
          <p:cNvPr id="37" name="Gruppieren 58"/>
          <p:cNvGrpSpPr/>
          <p:nvPr userDrawn="1"/>
        </p:nvGrpSpPr>
        <p:grpSpPr>
          <a:xfrm>
            <a:off x="11358275" y="3458618"/>
            <a:ext cx="587738" cy="588104"/>
            <a:chOff x="11362713" y="3457817"/>
            <a:chExt cx="587968" cy="587968"/>
          </a:xfrm>
        </p:grpSpPr>
        <p:sp>
          <p:nvSpPr>
            <p:cNvPr id="38" name="Ellipse 30"/>
            <p:cNvSpPr/>
            <p:nvPr/>
          </p:nvSpPr>
          <p:spPr>
            <a:xfrm>
              <a:off x="11362713" y="3457817"/>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grpSp>
          <p:nvGrpSpPr>
            <p:cNvPr id="39" name="Gruppieren 57"/>
            <p:cNvGrpSpPr/>
            <p:nvPr/>
          </p:nvGrpSpPr>
          <p:grpSpPr>
            <a:xfrm>
              <a:off x="11511531" y="3554631"/>
              <a:ext cx="290332" cy="394340"/>
              <a:chOff x="11511531" y="3554631"/>
              <a:chExt cx="290332" cy="394340"/>
            </a:xfrm>
          </p:grpSpPr>
          <p:sp>
            <p:nvSpPr>
              <p:cNvPr id="40" name="Freeform 460"/>
              <p:cNvSpPr>
                <a:spLocks/>
              </p:cNvSpPr>
              <p:nvPr/>
            </p:nvSpPr>
            <p:spPr bwMode="auto">
              <a:xfrm>
                <a:off x="11523211" y="3640285"/>
                <a:ext cx="278652" cy="308686"/>
              </a:xfrm>
              <a:custGeom>
                <a:avLst/>
                <a:gdLst>
                  <a:gd name="T0" fmla="*/ 211 w 212"/>
                  <a:gd name="T1" fmla="*/ 125 h 235"/>
                  <a:gd name="T2" fmla="*/ 198 w 212"/>
                  <a:gd name="T3" fmla="*/ 108 h 235"/>
                  <a:gd name="T4" fmla="*/ 178 w 212"/>
                  <a:gd name="T5" fmla="*/ 116 h 235"/>
                  <a:gd name="T6" fmla="*/ 176 w 212"/>
                  <a:gd name="T7" fmla="*/ 119 h 235"/>
                  <a:gd name="T8" fmla="*/ 175 w 212"/>
                  <a:gd name="T9" fmla="*/ 116 h 235"/>
                  <a:gd name="T10" fmla="*/ 175 w 212"/>
                  <a:gd name="T11" fmla="*/ 107 h 235"/>
                  <a:gd name="T12" fmla="*/ 162 w 212"/>
                  <a:gd name="T13" fmla="*/ 90 h 235"/>
                  <a:gd name="T14" fmla="*/ 142 w 212"/>
                  <a:gd name="T15" fmla="*/ 99 h 235"/>
                  <a:gd name="T16" fmla="*/ 140 w 212"/>
                  <a:gd name="T17" fmla="*/ 101 h 235"/>
                  <a:gd name="T18" fmla="*/ 139 w 212"/>
                  <a:gd name="T19" fmla="*/ 101 h 235"/>
                  <a:gd name="T20" fmla="*/ 139 w 212"/>
                  <a:gd name="T21" fmla="*/ 89 h 235"/>
                  <a:gd name="T22" fmla="*/ 126 w 212"/>
                  <a:gd name="T23" fmla="*/ 72 h 235"/>
                  <a:gd name="T24" fmla="*/ 105 w 212"/>
                  <a:gd name="T25" fmla="*/ 81 h 235"/>
                  <a:gd name="T26" fmla="*/ 104 w 212"/>
                  <a:gd name="T27" fmla="*/ 83 h 235"/>
                  <a:gd name="T28" fmla="*/ 103 w 212"/>
                  <a:gd name="T29" fmla="*/ 83 h 235"/>
                  <a:gd name="T30" fmla="*/ 103 w 212"/>
                  <a:gd name="T31" fmla="*/ 79 h 235"/>
                  <a:gd name="T32" fmla="*/ 103 w 212"/>
                  <a:gd name="T33" fmla="*/ 19 h 235"/>
                  <a:gd name="T34" fmla="*/ 88 w 212"/>
                  <a:gd name="T35" fmla="*/ 1 h 235"/>
                  <a:gd name="T36" fmla="*/ 68 w 212"/>
                  <a:gd name="T37" fmla="*/ 14 h 235"/>
                  <a:gd name="T38" fmla="*/ 67 w 212"/>
                  <a:gd name="T39" fmla="*/ 22 h 235"/>
                  <a:gd name="T40" fmla="*/ 67 w 212"/>
                  <a:gd name="T41" fmla="*/ 140 h 235"/>
                  <a:gd name="T42" fmla="*/ 62 w 212"/>
                  <a:gd name="T43" fmla="*/ 149 h 235"/>
                  <a:gd name="T44" fmla="*/ 52 w 212"/>
                  <a:gd name="T45" fmla="*/ 147 h 235"/>
                  <a:gd name="T46" fmla="*/ 31 w 212"/>
                  <a:gd name="T47" fmla="*/ 131 h 235"/>
                  <a:gd name="T48" fmla="*/ 11 w 212"/>
                  <a:gd name="T49" fmla="*/ 128 h 235"/>
                  <a:gd name="T50" fmla="*/ 1 w 212"/>
                  <a:gd name="T51" fmla="*/ 146 h 235"/>
                  <a:gd name="T52" fmla="*/ 7 w 212"/>
                  <a:gd name="T53" fmla="*/ 159 h 235"/>
                  <a:gd name="T54" fmla="*/ 57 w 212"/>
                  <a:gd name="T55" fmla="*/ 225 h 235"/>
                  <a:gd name="T56" fmla="*/ 70 w 212"/>
                  <a:gd name="T57" fmla="*/ 235 h 235"/>
                  <a:gd name="T58" fmla="*/ 190 w 212"/>
                  <a:gd name="T59" fmla="*/ 235 h 235"/>
                  <a:gd name="T60" fmla="*/ 199 w 212"/>
                  <a:gd name="T61" fmla="*/ 227 h 235"/>
                  <a:gd name="T62" fmla="*/ 211 w 212"/>
                  <a:gd name="T63" fmla="*/ 176 h 235"/>
                  <a:gd name="T64" fmla="*/ 211 w 212"/>
                  <a:gd name="T65" fmla="*/ 12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35">
                    <a:moveTo>
                      <a:pt x="211" y="125"/>
                    </a:moveTo>
                    <a:cubicBezTo>
                      <a:pt x="212" y="117"/>
                      <a:pt x="206" y="110"/>
                      <a:pt x="198" y="108"/>
                    </a:cubicBezTo>
                    <a:cubicBezTo>
                      <a:pt x="190" y="106"/>
                      <a:pt x="182" y="109"/>
                      <a:pt x="178" y="116"/>
                    </a:cubicBezTo>
                    <a:cubicBezTo>
                      <a:pt x="177" y="117"/>
                      <a:pt x="177" y="118"/>
                      <a:pt x="176" y="119"/>
                    </a:cubicBezTo>
                    <a:cubicBezTo>
                      <a:pt x="176" y="118"/>
                      <a:pt x="175" y="117"/>
                      <a:pt x="175" y="116"/>
                    </a:cubicBezTo>
                    <a:cubicBezTo>
                      <a:pt x="175" y="113"/>
                      <a:pt x="175" y="110"/>
                      <a:pt x="175" y="107"/>
                    </a:cubicBezTo>
                    <a:cubicBezTo>
                      <a:pt x="175" y="99"/>
                      <a:pt x="170" y="92"/>
                      <a:pt x="162" y="90"/>
                    </a:cubicBezTo>
                    <a:cubicBezTo>
                      <a:pt x="154" y="88"/>
                      <a:pt x="146" y="91"/>
                      <a:pt x="142" y="99"/>
                    </a:cubicBezTo>
                    <a:cubicBezTo>
                      <a:pt x="141" y="100"/>
                      <a:pt x="141" y="100"/>
                      <a:pt x="140" y="101"/>
                    </a:cubicBezTo>
                    <a:cubicBezTo>
                      <a:pt x="140" y="101"/>
                      <a:pt x="140" y="101"/>
                      <a:pt x="139" y="101"/>
                    </a:cubicBezTo>
                    <a:cubicBezTo>
                      <a:pt x="139" y="97"/>
                      <a:pt x="139" y="93"/>
                      <a:pt x="139" y="89"/>
                    </a:cubicBezTo>
                    <a:cubicBezTo>
                      <a:pt x="139" y="81"/>
                      <a:pt x="134" y="74"/>
                      <a:pt x="126" y="72"/>
                    </a:cubicBezTo>
                    <a:cubicBezTo>
                      <a:pt x="118" y="70"/>
                      <a:pt x="109" y="73"/>
                      <a:pt x="105" y="81"/>
                    </a:cubicBezTo>
                    <a:cubicBezTo>
                      <a:pt x="105" y="82"/>
                      <a:pt x="104" y="82"/>
                      <a:pt x="104" y="83"/>
                    </a:cubicBezTo>
                    <a:cubicBezTo>
                      <a:pt x="104" y="83"/>
                      <a:pt x="103" y="83"/>
                      <a:pt x="103" y="83"/>
                    </a:cubicBezTo>
                    <a:cubicBezTo>
                      <a:pt x="103" y="81"/>
                      <a:pt x="103" y="80"/>
                      <a:pt x="103" y="79"/>
                    </a:cubicBezTo>
                    <a:cubicBezTo>
                      <a:pt x="103" y="59"/>
                      <a:pt x="103" y="39"/>
                      <a:pt x="103" y="19"/>
                    </a:cubicBezTo>
                    <a:cubicBezTo>
                      <a:pt x="103" y="10"/>
                      <a:pt x="96" y="2"/>
                      <a:pt x="88" y="1"/>
                    </a:cubicBezTo>
                    <a:cubicBezTo>
                      <a:pt x="79" y="0"/>
                      <a:pt x="70" y="5"/>
                      <a:pt x="68" y="14"/>
                    </a:cubicBezTo>
                    <a:cubicBezTo>
                      <a:pt x="67" y="16"/>
                      <a:pt x="67" y="19"/>
                      <a:pt x="67" y="22"/>
                    </a:cubicBezTo>
                    <a:cubicBezTo>
                      <a:pt x="67" y="61"/>
                      <a:pt x="67" y="100"/>
                      <a:pt x="67" y="140"/>
                    </a:cubicBezTo>
                    <a:cubicBezTo>
                      <a:pt x="67" y="144"/>
                      <a:pt x="66" y="147"/>
                      <a:pt x="62" y="149"/>
                    </a:cubicBezTo>
                    <a:cubicBezTo>
                      <a:pt x="58" y="151"/>
                      <a:pt x="55" y="150"/>
                      <a:pt x="52" y="147"/>
                    </a:cubicBezTo>
                    <a:cubicBezTo>
                      <a:pt x="45" y="142"/>
                      <a:pt x="38" y="136"/>
                      <a:pt x="31" y="131"/>
                    </a:cubicBezTo>
                    <a:cubicBezTo>
                      <a:pt x="25" y="126"/>
                      <a:pt x="17" y="125"/>
                      <a:pt x="11" y="128"/>
                    </a:cubicBezTo>
                    <a:cubicBezTo>
                      <a:pt x="4" y="132"/>
                      <a:pt x="0" y="139"/>
                      <a:pt x="1" y="146"/>
                    </a:cubicBezTo>
                    <a:cubicBezTo>
                      <a:pt x="1" y="151"/>
                      <a:pt x="4" y="155"/>
                      <a:pt x="7" y="159"/>
                    </a:cubicBezTo>
                    <a:cubicBezTo>
                      <a:pt x="24" y="181"/>
                      <a:pt x="41" y="203"/>
                      <a:pt x="57" y="225"/>
                    </a:cubicBezTo>
                    <a:cubicBezTo>
                      <a:pt x="61" y="229"/>
                      <a:pt x="64" y="233"/>
                      <a:pt x="70" y="235"/>
                    </a:cubicBezTo>
                    <a:cubicBezTo>
                      <a:pt x="110" y="235"/>
                      <a:pt x="150" y="235"/>
                      <a:pt x="190" y="235"/>
                    </a:cubicBezTo>
                    <a:cubicBezTo>
                      <a:pt x="194" y="234"/>
                      <a:pt x="198" y="231"/>
                      <a:pt x="199" y="227"/>
                    </a:cubicBezTo>
                    <a:cubicBezTo>
                      <a:pt x="205" y="210"/>
                      <a:pt x="209" y="193"/>
                      <a:pt x="211" y="176"/>
                    </a:cubicBezTo>
                    <a:cubicBezTo>
                      <a:pt x="212" y="159"/>
                      <a:pt x="211" y="142"/>
                      <a:pt x="211" y="125"/>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41" name="Freeform 461"/>
              <p:cNvSpPr>
                <a:spLocks/>
              </p:cNvSpPr>
              <p:nvPr/>
            </p:nvSpPr>
            <p:spPr bwMode="auto">
              <a:xfrm>
                <a:off x="11511531" y="3554631"/>
                <a:ext cx="243056" cy="228595"/>
              </a:xfrm>
              <a:custGeom>
                <a:avLst/>
                <a:gdLst>
                  <a:gd name="T0" fmla="*/ 58 w 185"/>
                  <a:gd name="T1" fmla="*/ 173 h 174"/>
                  <a:gd name="T2" fmla="*/ 61 w 185"/>
                  <a:gd name="T3" fmla="*/ 174 h 174"/>
                  <a:gd name="T4" fmla="*/ 61 w 185"/>
                  <a:gd name="T5" fmla="*/ 161 h 174"/>
                  <a:gd name="T6" fmla="*/ 58 w 185"/>
                  <a:gd name="T7" fmla="*/ 156 h 174"/>
                  <a:gd name="T8" fmla="*/ 20 w 185"/>
                  <a:gd name="T9" fmla="*/ 77 h 174"/>
                  <a:gd name="T10" fmla="*/ 111 w 185"/>
                  <a:gd name="T11" fmla="*/ 17 h 174"/>
                  <a:gd name="T12" fmla="*/ 168 w 185"/>
                  <a:gd name="T13" fmla="*/ 87 h 174"/>
                  <a:gd name="T14" fmla="*/ 157 w 185"/>
                  <a:gd name="T15" fmla="*/ 131 h 174"/>
                  <a:gd name="T16" fmla="*/ 156 w 185"/>
                  <a:gd name="T17" fmla="*/ 133 h 174"/>
                  <a:gd name="T18" fmla="*/ 166 w 185"/>
                  <a:gd name="T19" fmla="*/ 139 h 174"/>
                  <a:gd name="T20" fmla="*/ 170 w 185"/>
                  <a:gd name="T21" fmla="*/ 137 h 174"/>
                  <a:gd name="T22" fmla="*/ 183 w 185"/>
                  <a:gd name="T23" fmla="*/ 81 h 174"/>
                  <a:gd name="T24" fmla="*/ 118 w 185"/>
                  <a:gd name="T25" fmla="*/ 4 h 174"/>
                  <a:gd name="T26" fmla="*/ 100 w 185"/>
                  <a:gd name="T27" fmla="*/ 0 h 174"/>
                  <a:gd name="T28" fmla="*/ 86 w 185"/>
                  <a:gd name="T29" fmla="*/ 0 h 174"/>
                  <a:gd name="T30" fmla="*/ 75 w 185"/>
                  <a:gd name="T31" fmla="*/ 2 h 174"/>
                  <a:gd name="T32" fmla="*/ 4 w 185"/>
                  <a:gd name="T33" fmla="*/ 83 h 174"/>
                  <a:gd name="T34" fmla="*/ 58 w 185"/>
                  <a:gd name="T35"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5" h="174">
                    <a:moveTo>
                      <a:pt x="58" y="173"/>
                    </a:moveTo>
                    <a:cubicBezTo>
                      <a:pt x="59" y="173"/>
                      <a:pt x="60" y="173"/>
                      <a:pt x="61" y="174"/>
                    </a:cubicBezTo>
                    <a:cubicBezTo>
                      <a:pt x="61" y="169"/>
                      <a:pt x="61" y="165"/>
                      <a:pt x="61" y="161"/>
                    </a:cubicBezTo>
                    <a:cubicBezTo>
                      <a:pt x="61" y="158"/>
                      <a:pt x="60" y="157"/>
                      <a:pt x="58" y="156"/>
                    </a:cubicBezTo>
                    <a:cubicBezTo>
                      <a:pt x="29" y="141"/>
                      <a:pt x="14" y="108"/>
                      <a:pt x="20" y="77"/>
                    </a:cubicBezTo>
                    <a:cubicBezTo>
                      <a:pt x="28" y="34"/>
                      <a:pt x="68" y="8"/>
                      <a:pt x="111" y="17"/>
                    </a:cubicBezTo>
                    <a:cubicBezTo>
                      <a:pt x="143" y="24"/>
                      <a:pt x="167" y="54"/>
                      <a:pt x="168" y="87"/>
                    </a:cubicBezTo>
                    <a:cubicBezTo>
                      <a:pt x="169" y="103"/>
                      <a:pt x="165" y="117"/>
                      <a:pt x="157" y="131"/>
                    </a:cubicBezTo>
                    <a:cubicBezTo>
                      <a:pt x="156" y="131"/>
                      <a:pt x="156" y="133"/>
                      <a:pt x="156" y="133"/>
                    </a:cubicBezTo>
                    <a:cubicBezTo>
                      <a:pt x="158" y="137"/>
                      <a:pt x="160" y="141"/>
                      <a:pt x="166" y="139"/>
                    </a:cubicBezTo>
                    <a:cubicBezTo>
                      <a:pt x="168" y="139"/>
                      <a:pt x="169" y="139"/>
                      <a:pt x="170" y="137"/>
                    </a:cubicBezTo>
                    <a:cubicBezTo>
                      <a:pt x="181" y="120"/>
                      <a:pt x="185" y="101"/>
                      <a:pt x="183" y="81"/>
                    </a:cubicBezTo>
                    <a:cubicBezTo>
                      <a:pt x="180" y="45"/>
                      <a:pt x="154" y="13"/>
                      <a:pt x="118" y="4"/>
                    </a:cubicBezTo>
                    <a:cubicBezTo>
                      <a:pt x="112" y="2"/>
                      <a:pt x="106" y="1"/>
                      <a:pt x="100" y="0"/>
                    </a:cubicBezTo>
                    <a:cubicBezTo>
                      <a:pt x="96" y="0"/>
                      <a:pt x="91" y="0"/>
                      <a:pt x="86" y="0"/>
                    </a:cubicBezTo>
                    <a:cubicBezTo>
                      <a:pt x="83" y="1"/>
                      <a:pt x="79" y="1"/>
                      <a:pt x="75" y="2"/>
                    </a:cubicBezTo>
                    <a:cubicBezTo>
                      <a:pt x="36" y="10"/>
                      <a:pt x="8" y="42"/>
                      <a:pt x="4" y="83"/>
                    </a:cubicBezTo>
                    <a:cubicBezTo>
                      <a:pt x="0" y="120"/>
                      <a:pt x="22" y="157"/>
                      <a:pt x="58" y="173"/>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42" name="Freeform 462"/>
              <p:cNvSpPr>
                <a:spLocks/>
              </p:cNvSpPr>
              <p:nvPr/>
            </p:nvSpPr>
            <p:spPr bwMode="auto">
              <a:xfrm>
                <a:off x="11554916" y="3587447"/>
                <a:ext cx="164077" cy="151284"/>
              </a:xfrm>
              <a:custGeom>
                <a:avLst/>
                <a:gdLst>
                  <a:gd name="T0" fmla="*/ 94 w 125"/>
                  <a:gd name="T1" fmla="*/ 96 h 115"/>
                  <a:gd name="T2" fmla="*/ 110 w 125"/>
                  <a:gd name="T3" fmla="*/ 98 h 115"/>
                  <a:gd name="T4" fmla="*/ 110 w 125"/>
                  <a:gd name="T5" fmla="*/ 31 h 115"/>
                  <a:gd name="T6" fmla="*/ 43 w 125"/>
                  <a:gd name="T7" fmla="*/ 8 h 115"/>
                  <a:gd name="T8" fmla="*/ 1 w 125"/>
                  <a:gd name="T9" fmla="*/ 64 h 115"/>
                  <a:gd name="T10" fmla="*/ 28 w 125"/>
                  <a:gd name="T11" fmla="*/ 115 h 115"/>
                  <a:gd name="T12" fmla="*/ 28 w 125"/>
                  <a:gd name="T13" fmla="*/ 99 h 115"/>
                  <a:gd name="T14" fmla="*/ 26 w 125"/>
                  <a:gd name="T15" fmla="*/ 94 h 115"/>
                  <a:gd name="T16" fmla="*/ 16 w 125"/>
                  <a:gd name="T17" fmla="*/ 66 h 115"/>
                  <a:gd name="T18" fmla="*/ 66 w 125"/>
                  <a:gd name="T19" fmla="*/ 20 h 115"/>
                  <a:gd name="T20" fmla="*/ 102 w 125"/>
                  <a:gd name="T21" fmla="*/ 48 h 115"/>
                  <a:gd name="T22" fmla="*/ 96 w 125"/>
                  <a:gd name="T23" fmla="*/ 93 h 115"/>
                  <a:gd name="T24" fmla="*/ 94 w 125"/>
                  <a:gd name="T25" fmla="*/ 9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15">
                    <a:moveTo>
                      <a:pt x="94" y="96"/>
                    </a:moveTo>
                    <a:cubicBezTo>
                      <a:pt x="100" y="96"/>
                      <a:pt x="105" y="97"/>
                      <a:pt x="110" y="98"/>
                    </a:cubicBezTo>
                    <a:cubicBezTo>
                      <a:pt x="123" y="80"/>
                      <a:pt x="125" y="52"/>
                      <a:pt x="110" y="31"/>
                    </a:cubicBezTo>
                    <a:cubicBezTo>
                      <a:pt x="95" y="9"/>
                      <a:pt x="68" y="0"/>
                      <a:pt x="43" y="8"/>
                    </a:cubicBezTo>
                    <a:cubicBezTo>
                      <a:pt x="18" y="15"/>
                      <a:pt x="1" y="38"/>
                      <a:pt x="1" y="64"/>
                    </a:cubicBezTo>
                    <a:cubicBezTo>
                      <a:pt x="0" y="88"/>
                      <a:pt x="15" y="108"/>
                      <a:pt x="28" y="115"/>
                    </a:cubicBezTo>
                    <a:cubicBezTo>
                      <a:pt x="28" y="109"/>
                      <a:pt x="28" y="104"/>
                      <a:pt x="28" y="99"/>
                    </a:cubicBezTo>
                    <a:cubicBezTo>
                      <a:pt x="28" y="97"/>
                      <a:pt x="27" y="95"/>
                      <a:pt x="26" y="94"/>
                    </a:cubicBezTo>
                    <a:cubicBezTo>
                      <a:pt x="20" y="86"/>
                      <a:pt x="16" y="77"/>
                      <a:pt x="16" y="66"/>
                    </a:cubicBezTo>
                    <a:cubicBezTo>
                      <a:pt x="15" y="39"/>
                      <a:pt x="39" y="17"/>
                      <a:pt x="66" y="20"/>
                    </a:cubicBezTo>
                    <a:cubicBezTo>
                      <a:pt x="83" y="23"/>
                      <a:pt x="96" y="32"/>
                      <a:pt x="102" y="48"/>
                    </a:cubicBezTo>
                    <a:cubicBezTo>
                      <a:pt x="109" y="64"/>
                      <a:pt x="106" y="79"/>
                      <a:pt x="96" y="93"/>
                    </a:cubicBezTo>
                    <a:cubicBezTo>
                      <a:pt x="95" y="94"/>
                      <a:pt x="95" y="95"/>
                      <a:pt x="94" y="96"/>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grpSp>
        <p:nvGrpSpPr>
          <p:cNvPr id="43" name="Gruppieren 50"/>
          <p:cNvGrpSpPr/>
          <p:nvPr userDrawn="1"/>
        </p:nvGrpSpPr>
        <p:grpSpPr>
          <a:xfrm>
            <a:off x="5154017" y="3612227"/>
            <a:ext cx="587738" cy="588104"/>
            <a:chOff x="6079052" y="2420951"/>
            <a:chExt cx="587968" cy="587968"/>
          </a:xfrm>
        </p:grpSpPr>
        <p:sp>
          <p:nvSpPr>
            <p:cNvPr id="44" name="Ellipse 35"/>
            <p:cNvSpPr/>
            <p:nvPr/>
          </p:nvSpPr>
          <p:spPr>
            <a:xfrm>
              <a:off x="6079052" y="2420951"/>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grpSp>
          <p:nvGrpSpPr>
            <p:cNvPr id="45" name="Gruppieren 49"/>
            <p:cNvGrpSpPr/>
            <p:nvPr/>
          </p:nvGrpSpPr>
          <p:grpSpPr>
            <a:xfrm>
              <a:off x="6204743" y="2546643"/>
              <a:ext cx="336587" cy="336586"/>
              <a:chOff x="6204743" y="2546643"/>
              <a:chExt cx="336587" cy="336586"/>
            </a:xfrm>
          </p:grpSpPr>
          <p:sp>
            <p:nvSpPr>
              <p:cNvPr id="46" name="Freeform 467"/>
              <p:cNvSpPr>
                <a:spLocks noEditPoints="1"/>
              </p:cNvSpPr>
              <p:nvPr/>
            </p:nvSpPr>
            <p:spPr bwMode="auto">
              <a:xfrm>
                <a:off x="6204743" y="2546643"/>
                <a:ext cx="336587" cy="247118"/>
              </a:xfrm>
              <a:custGeom>
                <a:avLst/>
                <a:gdLst>
                  <a:gd name="T0" fmla="*/ 10 w 83"/>
                  <a:gd name="T1" fmla="*/ 61 h 61"/>
                  <a:gd name="T2" fmla="*/ 39 w 83"/>
                  <a:gd name="T3" fmla="*/ 61 h 61"/>
                  <a:gd name="T4" fmla="*/ 74 w 83"/>
                  <a:gd name="T5" fmla="*/ 61 h 61"/>
                  <a:gd name="T6" fmla="*/ 83 w 83"/>
                  <a:gd name="T7" fmla="*/ 53 h 61"/>
                  <a:gd name="T8" fmla="*/ 83 w 83"/>
                  <a:gd name="T9" fmla="*/ 51 h 61"/>
                  <a:gd name="T10" fmla="*/ 83 w 83"/>
                  <a:gd name="T11" fmla="*/ 10 h 61"/>
                  <a:gd name="T12" fmla="*/ 73 w 83"/>
                  <a:gd name="T13" fmla="*/ 0 h 61"/>
                  <a:gd name="T14" fmla="*/ 10 w 83"/>
                  <a:gd name="T15" fmla="*/ 0 h 61"/>
                  <a:gd name="T16" fmla="*/ 0 w 83"/>
                  <a:gd name="T17" fmla="*/ 8 h 61"/>
                  <a:gd name="T18" fmla="*/ 0 w 83"/>
                  <a:gd name="T19" fmla="*/ 9 h 61"/>
                  <a:gd name="T20" fmla="*/ 0 w 83"/>
                  <a:gd name="T21" fmla="*/ 52 h 61"/>
                  <a:gd name="T22" fmla="*/ 1 w 83"/>
                  <a:gd name="T23" fmla="*/ 54 h 61"/>
                  <a:gd name="T24" fmla="*/ 10 w 83"/>
                  <a:gd name="T25" fmla="*/ 61 h 61"/>
                  <a:gd name="T26" fmla="*/ 6 w 83"/>
                  <a:gd name="T27" fmla="*/ 24 h 61"/>
                  <a:gd name="T28" fmla="*/ 6 w 83"/>
                  <a:gd name="T29" fmla="*/ 10 h 61"/>
                  <a:gd name="T30" fmla="*/ 10 w 83"/>
                  <a:gd name="T31" fmla="*/ 7 h 61"/>
                  <a:gd name="T32" fmla="*/ 73 w 83"/>
                  <a:gd name="T33" fmla="*/ 7 h 61"/>
                  <a:gd name="T34" fmla="*/ 77 w 83"/>
                  <a:gd name="T35" fmla="*/ 10 h 61"/>
                  <a:gd name="T36" fmla="*/ 77 w 83"/>
                  <a:gd name="T37" fmla="*/ 44 h 61"/>
                  <a:gd name="T38" fmla="*/ 75 w 83"/>
                  <a:gd name="T39" fmla="*/ 48 h 61"/>
                  <a:gd name="T40" fmla="*/ 73 w 83"/>
                  <a:gd name="T41" fmla="*/ 48 h 61"/>
                  <a:gd name="T42" fmla="*/ 42 w 83"/>
                  <a:gd name="T43" fmla="*/ 48 h 61"/>
                  <a:gd name="T44" fmla="*/ 10 w 83"/>
                  <a:gd name="T45" fmla="*/ 48 h 61"/>
                  <a:gd name="T46" fmla="*/ 8 w 83"/>
                  <a:gd name="T47" fmla="*/ 48 h 61"/>
                  <a:gd name="T48" fmla="*/ 6 w 83"/>
                  <a:gd name="T49" fmla="*/ 44 h 61"/>
                  <a:gd name="T50" fmla="*/ 6 w 83"/>
                  <a:gd name="T51" fmla="*/ 2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3" h="61">
                    <a:moveTo>
                      <a:pt x="10" y="61"/>
                    </a:moveTo>
                    <a:cubicBezTo>
                      <a:pt x="20" y="61"/>
                      <a:pt x="29" y="61"/>
                      <a:pt x="39" y="61"/>
                    </a:cubicBezTo>
                    <a:cubicBezTo>
                      <a:pt x="51" y="61"/>
                      <a:pt x="62" y="61"/>
                      <a:pt x="74" y="61"/>
                    </a:cubicBezTo>
                    <a:cubicBezTo>
                      <a:pt x="78" y="61"/>
                      <a:pt x="82" y="58"/>
                      <a:pt x="83" y="53"/>
                    </a:cubicBezTo>
                    <a:cubicBezTo>
                      <a:pt x="83" y="53"/>
                      <a:pt x="83" y="52"/>
                      <a:pt x="83" y="51"/>
                    </a:cubicBezTo>
                    <a:cubicBezTo>
                      <a:pt x="83" y="37"/>
                      <a:pt x="83" y="24"/>
                      <a:pt x="83" y="10"/>
                    </a:cubicBezTo>
                    <a:cubicBezTo>
                      <a:pt x="83" y="4"/>
                      <a:pt x="79" y="0"/>
                      <a:pt x="73" y="0"/>
                    </a:cubicBezTo>
                    <a:cubicBezTo>
                      <a:pt x="52" y="0"/>
                      <a:pt x="31" y="0"/>
                      <a:pt x="10" y="0"/>
                    </a:cubicBezTo>
                    <a:cubicBezTo>
                      <a:pt x="5" y="0"/>
                      <a:pt x="1" y="3"/>
                      <a:pt x="0" y="8"/>
                    </a:cubicBezTo>
                    <a:cubicBezTo>
                      <a:pt x="0" y="9"/>
                      <a:pt x="0" y="9"/>
                      <a:pt x="0" y="9"/>
                    </a:cubicBezTo>
                    <a:cubicBezTo>
                      <a:pt x="0" y="23"/>
                      <a:pt x="0" y="38"/>
                      <a:pt x="0" y="52"/>
                    </a:cubicBezTo>
                    <a:cubicBezTo>
                      <a:pt x="0" y="53"/>
                      <a:pt x="0" y="54"/>
                      <a:pt x="1" y="54"/>
                    </a:cubicBezTo>
                    <a:cubicBezTo>
                      <a:pt x="2" y="58"/>
                      <a:pt x="6" y="61"/>
                      <a:pt x="10" y="61"/>
                    </a:cubicBezTo>
                    <a:close/>
                    <a:moveTo>
                      <a:pt x="6" y="24"/>
                    </a:moveTo>
                    <a:cubicBezTo>
                      <a:pt x="6" y="19"/>
                      <a:pt x="6" y="15"/>
                      <a:pt x="6" y="10"/>
                    </a:cubicBezTo>
                    <a:cubicBezTo>
                      <a:pt x="6" y="8"/>
                      <a:pt x="8" y="7"/>
                      <a:pt x="10" y="7"/>
                    </a:cubicBezTo>
                    <a:cubicBezTo>
                      <a:pt x="31" y="7"/>
                      <a:pt x="52" y="7"/>
                      <a:pt x="73" y="7"/>
                    </a:cubicBezTo>
                    <a:cubicBezTo>
                      <a:pt x="76" y="7"/>
                      <a:pt x="77" y="8"/>
                      <a:pt x="77" y="10"/>
                    </a:cubicBezTo>
                    <a:cubicBezTo>
                      <a:pt x="77" y="22"/>
                      <a:pt x="77" y="33"/>
                      <a:pt x="77" y="44"/>
                    </a:cubicBezTo>
                    <a:cubicBezTo>
                      <a:pt x="77" y="46"/>
                      <a:pt x="77" y="47"/>
                      <a:pt x="75" y="48"/>
                    </a:cubicBezTo>
                    <a:cubicBezTo>
                      <a:pt x="75" y="48"/>
                      <a:pt x="74" y="48"/>
                      <a:pt x="73" y="48"/>
                    </a:cubicBezTo>
                    <a:cubicBezTo>
                      <a:pt x="63" y="48"/>
                      <a:pt x="52" y="48"/>
                      <a:pt x="42" y="48"/>
                    </a:cubicBezTo>
                    <a:cubicBezTo>
                      <a:pt x="31" y="48"/>
                      <a:pt x="21" y="48"/>
                      <a:pt x="10" y="48"/>
                    </a:cubicBezTo>
                    <a:cubicBezTo>
                      <a:pt x="10" y="48"/>
                      <a:pt x="9" y="48"/>
                      <a:pt x="8" y="48"/>
                    </a:cubicBezTo>
                    <a:cubicBezTo>
                      <a:pt x="7" y="47"/>
                      <a:pt x="6" y="46"/>
                      <a:pt x="6" y="44"/>
                    </a:cubicBezTo>
                    <a:cubicBezTo>
                      <a:pt x="6" y="38"/>
                      <a:pt x="6" y="31"/>
                      <a:pt x="6" y="24"/>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47" name="Freeform 468"/>
              <p:cNvSpPr>
                <a:spLocks noEditPoints="1"/>
              </p:cNvSpPr>
              <p:nvPr/>
            </p:nvSpPr>
            <p:spPr bwMode="auto">
              <a:xfrm>
                <a:off x="6204743" y="2806101"/>
                <a:ext cx="336587" cy="77128"/>
              </a:xfrm>
              <a:custGeom>
                <a:avLst/>
                <a:gdLst>
                  <a:gd name="T0" fmla="*/ 83 w 83"/>
                  <a:gd name="T1" fmla="*/ 4 h 19"/>
                  <a:gd name="T2" fmla="*/ 80 w 83"/>
                  <a:gd name="T3" fmla="*/ 0 h 19"/>
                  <a:gd name="T4" fmla="*/ 4 w 83"/>
                  <a:gd name="T5" fmla="*/ 0 h 19"/>
                  <a:gd name="T6" fmla="*/ 0 w 83"/>
                  <a:gd name="T7" fmla="*/ 3 h 19"/>
                  <a:gd name="T8" fmla="*/ 0 w 83"/>
                  <a:gd name="T9" fmla="*/ 17 h 19"/>
                  <a:gd name="T10" fmla="*/ 3 w 83"/>
                  <a:gd name="T11" fmla="*/ 19 h 19"/>
                  <a:gd name="T12" fmla="*/ 81 w 83"/>
                  <a:gd name="T13" fmla="*/ 19 h 19"/>
                  <a:gd name="T14" fmla="*/ 83 w 83"/>
                  <a:gd name="T15" fmla="*/ 15 h 19"/>
                  <a:gd name="T16" fmla="*/ 83 w 83"/>
                  <a:gd name="T17" fmla="*/ 4 h 19"/>
                  <a:gd name="T18" fmla="*/ 48 w 83"/>
                  <a:gd name="T19" fmla="*/ 10 h 19"/>
                  <a:gd name="T20" fmla="*/ 7 w 83"/>
                  <a:gd name="T21" fmla="*/ 10 h 19"/>
                  <a:gd name="T22" fmla="*/ 7 w 83"/>
                  <a:gd name="T23" fmla="*/ 7 h 19"/>
                  <a:gd name="T24" fmla="*/ 7 w 83"/>
                  <a:gd name="T25" fmla="*/ 7 h 19"/>
                  <a:gd name="T26" fmla="*/ 8 w 83"/>
                  <a:gd name="T27" fmla="*/ 7 h 19"/>
                  <a:gd name="T28" fmla="*/ 47 w 83"/>
                  <a:gd name="T29" fmla="*/ 7 h 19"/>
                  <a:gd name="T30" fmla="*/ 48 w 83"/>
                  <a:gd name="T31" fmla="*/ 7 h 19"/>
                  <a:gd name="T32" fmla="*/ 48 w 83"/>
                  <a:gd name="T33" fmla="*/ 10 h 19"/>
                  <a:gd name="T34" fmla="*/ 74 w 83"/>
                  <a:gd name="T35" fmla="*/ 14 h 19"/>
                  <a:gd name="T36" fmla="*/ 70 w 83"/>
                  <a:gd name="T37" fmla="*/ 10 h 19"/>
                  <a:gd name="T38" fmla="*/ 74 w 83"/>
                  <a:gd name="T39" fmla="*/ 6 h 19"/>
                  <a:gd name="T40" fmla="*/ 78 w 83"/>
                  <a:gd name="T41" fmla="*/ 10 h 19"/>
                  <a:gd name="T42" fmla="*/ 74 w 83"/>
                  <a:gd name="T4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3" h="19">
                    <a:moveTo>
                      <a:pt x="83" y="4"/>
                    </a:moveTo>
                    <a:cubicBezTo>
                      <a:pt x="83" y="1"/>
                      <a:pt x="82" y="0"/>
                      <a:pt x="80" y="0"/>
                    </a:cubicBezTo>
                    <a:cubicBezTo>
                      <a:pt x="55" y="0"/>
                      <a:pt x="29" y="0"/>
                      <a:pt x="4" y="0"/>
                    </a:cubicBezTo>
                    <a:cubicBezTo>
                      <a:pt x="2" y="0"/>
                      <a:pt x="1" y="1"/>
                      <a:pt x="0" y="3"/>
                    </a:cubicBezTo>
                    <a:cubicBezTo>
                      <a:pt x="0" y="7"/>
                      <a:pt x="0" y="12"/>
                      <a:pt x="0" y="17"/>
                    </a:cubicBezTo>
                    <a:cubicBezTo>
                      <a:pt x="1" y="18"/>
                      <a:pt x="1" y="19"/>
                      <a:pt x="3" y="19"/>
                    </a:cubicBezTo>
                    <a:cubicBezTo>
                      <a:pt x="29" y="19"/>
                      <a:pt x="55" y="19"/>
                      <a:pt x="81" y="19"/>
                    </a:cubicBezTo>
                    <a:cubicBezTo>
                      <a:pt x="83" y="19"/>
                      <a:pt x="83" y="17"/>
                      <a:pt x="83" y="15"/>
                    </a:cubicBezTo>
                    <a:cubicBezTo>
                      <a:pt x="83" y="11"/>
                      <a:pt x="83" y="8"/>
                      <a:pt x="83" y="4"/>
                    </a:cubicBezTo>
                    <a:close/>
                    <a:moveTo>
                      <a:pt x="48" y="10"/>
                    </a:moveTo>
                    <a:cubicBezTo>
                      <a:pt x="34" y="10"/>
                      <a:pt x="20" y="10"/>
                      <a:pt x="7" y="10"/>
                    </a:cubicBezTo>
                    <a:cubicBezTo>
                      <a:pt x="7" y="9"/>
                      <a:pt x="6" y="8"/>
                      <a:pt x="7" y="7"/>
                    </a:cubicBezTo>
                    <a:cubicBezTo>
                      <a:pt x="7" y="7"/>
                      <a:pt x="7" y="7"/>
                      <a:pt x="7" y="7"/>
                    </a:cubicBezTo>
                    <a:cubicBezTo>
                      <a:pt x="7" y="6"/>
                      <a:pt x="7" y="7"/>
                      <a:pt x="8" y="7"/>
                    </a:cubicBezTo>
                    <a:cubicBezTo>
                      <a:pt x="21" y="7"/>
                      <a:pt x="34" y="7"/>
                      <a:pt x="47" y="7"/>
                    </a:cubicBezTo>
                    <a:cubicBezTo>
                      <a:pt x="47" y="7"/>
                      <a:pt x="48" y="7"/>
                      <a:pt x="48" y="7"/>
                    </a:cubicBezTo>
                    <a:cubicBezTo>
                      <a:pt x="48" y="8"/>
                      <a:pt x="48" y="9"/>
                      <a:pt x="48" y="10"/>
                    </a:cubicBezTo>
                    <a:close/>
                    <a:moveTo>
                      <a:pt x="74" y="14"/>
                    </a:moveTo>
                    <a:cubicBezTo>
                      <a:pt x="72" y="14"/>
                      <a:pt x="70" y="12"/>
                      <a:pt x="70" y="10"/>
                    </a:cubicBezTo>
                    <a:cubicBezTo>
                      <a:pt x="70" y="8"/>
                      <a:pt x="72" y="6"/>
                      <a:pt x="74" y="6"/>
                    </a:cubicBezTo>
                    <a:cubicBezTo>
                      <a:pt x="76" y="6"/>
                      <a:pt x="78" y="8"/>
                      <a:pt x="78" y="10"/>
                    </a:cubicBezTo>
                    <a:cubicBezTo>
                      <a:pt x="78" y="12"/>
                      <a:pt x="76" y="14"/>
                      <a:pt x="74" y="14"/>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grpSp>
        <p:nvGrpSpPr>
          <p:cNvPr id="48" name="Gruppieren 56"/>
          <p:cNvGrpSpPr/>
          <p:nvPr userDrawn="1"/>
        </p:nvGrpSpPr>
        <p:grpSpPr>
          <a:xfrm>
            <a:off x="10574050" y="3885991"/>
            <a:ext cx="587738" cy="588104"/>
            <a:chOff x="10578181" y="3885091"/>
            <a:chExt cx="587968" cy="587968"/>
          </a:xfrm>
        </p:grpSpPr>
        <p:sp>
          <p:nvSpPr>
            <p:cNvPr id="49" name="Ellipse 39"/>
            <p:cNvSpPr/>
            <p:nvPr/>
          </p:nvSpPr>
          <p:spPr>
            <a:xfrm>
              <a:off x="10578181" y="3885091"/>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grpSp>
          <p:nvGrpSpPr>
            <p:cNvPr id="50" name="Gruppieren 55"/>
            <p:cNvGrpSpPr/>
            <p:nvPr/>
          </p:nvGrpSpPr>
          <p:grpSpPr>
            <a:xfrm>
              <a:off x="10738818" y="4029850"/>
              <a:ext cx="266699" cy="298451"/>
              <a:chOff x="10738818" y="4029850"/>
              <a:chExt cx="266699" cy="298451"/>
            </a:xfrm>
          </p:grpSpPr>
          <p:sp>
            <p:nvSpPr>
              <p:cNvPr id="51" name="Freeform 10"/>
              <p:cNvSpPr>
                <a:spLocks/>
              </p:cNvSpPr>
              <p:nvPr/>
            </p:nvSpPr>
            <p:spPr bwMode="auto">
              <a:xfrm>
                <a:off x="10738818" y="4029850"/>
                <a:ext cx="266699" cy="115888"/>
              </a:xfrm>
              <a:custGeom>
                <a:avLst/>
                <a:gdLst>
                  <a:gd name="T0" fmla="*/ 10 w 71"/>
                  <a:gd name="T1" fmla="*/ 25 h 31"/>
                  <a:gd name="T2" fmla="*/ 26 w 71"/>
                  <a:gd name="T3" fmla="*/ 30 h 31"/>
                  <a:gd name="T4" fmla="*/ 58 w 71"/>
                  <a:gd name="T5" fmla="*/ 27 h 31"/>
                  <a:gd name="T6" fmla="*/ 68 w 71"/>
                  <a:gd name="T7" fmla="*/ 20 h 31"/>
                  <a:gd name="T8" fmla="*/ 68 w 71"/>
                  <a:gd name="T9" fmla="*/ 10 h 31"/>
                  <a:gd name="T10" fmla="*/ 62 w 71"/>
                  <a:gd name="T11" fmla="*/ 5 h 31"/>
                  <a:gd name="T12" fmla="*/ 36 w 71"/>
                  <a:gd name="T13" fmla="*/ 0 h 31"/>
                  <a:gd name="T14" fmla="*/ 14 w 71"/>
                  <a:gd name="T15" fmla="*/ 3 h 31"/>
                  <a:gd name="T16" fmla="*/ 3 w 71"/>
                  <a:gd name="T17" fmla="*/ 10 h 31"/>
                  <a:gd name="T18" fmla="*/ 3 w 71"/>
                  <a:gd name="T19" fmla="*/ 20 h 31"/>
                  <a:gd name="T20" fmla="*/ 10 w 71"/>
                  <a:gd name="T2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31">
                    <a:moveTo>
                      <a:pt x="10" y="25"/>
                    </a:moveTo>
                    <a:cubicBezTo>
                      <a:pt x="15" y="28"/>
                      <a:pt x="21" y="29"/>
                      <a:pt x="26" y="30"/>
                    </a:cubicBezTo>
                    <a:cubicBezTo>
                      <a:pt x="37" y="31"/>
                      <a:pt x="47" y="31"/>
                      <a:pt x="58" y="27"/>
                    </a:cubicBezTo>
                    <a:cubicBezTo>
                      <a:pt x="62" y="26"/>
                      <a:pt x="66" y="24"/>
                      <a:pt x="68" y="20"/>
                    </a:cubicBezTo>
                    <a:cubicBezTo>
                      <a:pt x="71" y="17"/>
                      <a:pt x="71" y="13"/>
                      <a:pt x="68" y="10"/>
                    </a:cubicBezTo>
                    <a:cubicBezTo>
                      <a:pt x="66" y="8"/>
                      <a:pt x="64" y="7"/>
                      <a:pt x="62" y="5"/>
                    </a:cubicBezTo>
                    <a:cubicBezTo>
                      <a:pt x="54" y="1"/>
                      <a:pt x="45" y="0"/>
                      <a:pt x="36" y="0"/>
                    </a:cubicBezTo>
                    <a:cubicBezTo>
                      <a:pt x="29" y="0"/>
                      <a:pt x="21" y="1"/>
                      <a:pt x="14" y="3"/>
                    </a:cubicBezTo>
                    <a:cubicBezTo>
                      <a:pt x="10" y="5"/>
                      <a:pt x="6" y="7"/>
                      <a:pt x="3" y="10"/>
                    </a:cubicBezTo>
                    <a:cubicBezTo>
                      <a:pt x="1" y="13"/>
                      <a:pt x="0" y="17"/>
                      <a:pt x="3" y="20"/>
                    </a:cubicBezTo>
                    <a:cubicBezTo>
                      <a:pt x="5" y="22"/>
                      <a:pt x="7" y="24"/>
                      <a:pt x="10" y="25"/>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52" name="Freeform 11"/>
              <p:cNvSpPr>
                <a:spLocks/>
              </p:cNvSpPr>
              <p:nvPr/>
            </p:nvSpPr>
            <p:spPr bwMode="auto">
              <a:xfrm>
                <a:off x="10741993" y="4231463"/>
                <a:ext cx="258762" cy="96838"/>
              </a:xfrm>
              <a:custGeom>
                <a:avLst/>
                <a:gdLst>
                  <a:gd name="T0" fmla="*/ 60 w 69"/>
                  <a:gd name="T1" fmla="*/ 8 h 26"/>
                  <a:gd name="T2" fmla="*/ 40 w 69"/>
                  <a:gd name="T3" fmla="*/ 13 h 26"/>
                  <a:gd name="T4" fmla="*/ 11 w 69"/>
                  <a:gd name="T5" fmla="*/ 9 h 26"/>
                  <a:gd name="T6" fmla="*/ 0 w 69"/>
                  <a:gd name="T7" fmla="*/ 0 h 26"/>
                  <a:gd name="T8" fmla="*/ 0 w 69"/>
                  <a:gd name="T9" fmla="*/ 8 h 26"/>
                  <a:gd name="T10" fmla="*/ 4 w 69"/>
                  <a:gd name="T11" fmla="*/ 16 h 26"/>
                  <a:gd name="T12" fmla="*/ 13 w 69"/>
                  <a:gd name="T13" fmla="*/ 21 h 26"/>
                  <a:gd name="T14" fmla="*/ 54 w 69"/>
                  <a:gd name="T15" fmla="*/ 22 h 26"/>
                  <a:gd name="T16" fmla="*/ 65 w 69"/>
                  <a:gd name="T17" fmla="*/ 17 h 26"/>
                  <a:gd name="T18" fmla="*/ 69 w 69"/>
                  <a:gd name="T19" fmla="*/ 11 h 26"/>
                  <a:gd name="T20" fmla="*/ 69 w 69"/>
                  <a:gd name="T21" fmla="*/ 0 h 26"/>
                  <a:gd name="T22" fmla="*/ 60 w 69"/>
                  <a:gd name="T23"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6">
                    <a:moveTo>
                      <a:pt x="60" y="8"/>
                    </a:moveTo>
                    <a:cubicBezTo>
                      <a:pt x="54" y="11"/>
                      <a:pt x="47" y="12"/>
                      <a:pt x="40" y="13"/>
                    </a:cubicBezTo>
                    <a:cubicBezTo>
                      <a:pt x="30" y="13"/>
                      <a:pt x="20" y="12"/>
                      <a:pt x="11" y="9"/>
                    </a:cubicBezTo>
                    <a:cubicBezTo>
                      <a:pt x="7" y="7"/>
                      <a:pt x="3" y="5"/>
                      <a:pt x="0" y="0"/>
                    </a:cubicBezTo>
                    <a:cubicBezTo>
                      <a:pt x="0" y="3"/>
                      <a:pt x="0" y="6"/>
                      <a:pt x="0" y="8"/>
                    </a:cubicBezTo>
                    <a:cubicBezTo>
                      <a:pt x="0" y="11"/>
                      <a:pt x="1" y="14"/>
                      <a:pt x="4" y="16"/>
                    </a:cubicBezTo>
                    <a:cubicBezTo>
                      <a:pt x="6" y="19"/>
                      <a:pt x="10" y="20"/>
                      <a:pt x="13" y="21"/>
                    </a:cubicBezTo>
                    <a:cubicBezTo>
                      <a:pt x="27" y="26"/>
                      <a:pt x="41" y="26"/>
                      <a:pt x="54" y="22"/>
                    </a:cubicBezTo>
                    <a:cubicBezTo>
                      <a:pt x="58" y="21"/>
                      <a:pt x="62" y="19"/>
                      <a:pt x="65" y="17"/>
                    </a:cubicBezTo>
                    <a:cubicBezTo>
                      <a:pt x="67" y="15"/>
                      <a:pt x="69" y="13"/>
                      <a:pt x="69" y="11"/>
                    </a:cubicBezTo>
                    <a:cubicBezTo>
                      <a:pt x="69" y="7"/>
                      <a:pt x="69" y="4"/>
                      <a:pt x="69" y="0"/>
                    </a:cubicBezTo>
                    <a:cubicBezTo>
                      <a:pt x="67" y="4"/>
                      <a:pt x="64" y="6"/>
                      <a:pt x="60" y="8"/>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53" name="Freeform 12"/>
              <p:cNvSpPr>
                <a:spLocks/>
              </p:cNvSpPr>
              <p:nvPr/>
            </p:nvSpPr>
            <p:spPr bwMode="auto">
              <a:xfrm>
                <a:off x="10741993" y="4110813"/>
                <a:ext cx="263524" cy="98425"/>
              </a:xfrm>
              <a:custGeom>
                <a:avLst/>
                <a:gdLst>
                  <a:gd name="T0" fmla="*/ 69 w 70"/>
                  <a:gd name="T1" fmla="*/ 1 h 26"/>
                  <a:gd name="T2" fmla="*/ 69 w 70"/>
                  <a:gd name="T3" fmla="*/ 0 h 26"/>
                  <a:gd name="T4" fmla="*/ 59 w 70"/>
                  <a:gd name="T5" fmla="*/ 9 h 26"/>
                  <a:gd name="T6" fmla="*/ 37 w 70"/>
                  <a:gd name="T7" fmla="*/ 13 h 26"/>
                  <a:gd name="T8" fmla="*/ 13 w 70"/>
                  <a:gd name="T9" fmla="*/ 10 h 26"/>
                  <a:gd name="T10" fmla="*/ 0 w 70"/>
                  <a:gd name="T11" fmla="*/ 0 h 26"/>
                  <a:gd name="T12" fmla="*/ 0 w 70"/>
                  <a:gd name="T13" fmla="*/ 9 h 26"/>
                  <a:gd name="T14" fmla="*/ 2 w 70"/>
                  <a:gd name="T15" fmla="*/ 14 h 26"/>
                  <a:gd name="T16" fmla="*/ 11 w 70"/>
                  <a:gd name="T17" fmla="*/ 20 h 26"/>
                  <a:gd name="T18" fmla="*/ 50 w 70"/>
                  <a:gd name="T19" fmla="*/ 23 h 26"/>
                  <a:gd name="T20" fmla="*/ 65 w 70"/>
                  <a:gd name="T21" fmla="*/ 17 h 26"/>
                  <a:gd name="T22" fmla="*/ 69 w 70"/>
                  <a:gd name="T23" fmla="*/ 8 h 26"/>
                  <a:gd name="T24" fmla="*/ 69 w 70"/>
                  <a:gd name="T25"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6">
                    <a:moveTo>
                      <a:pt x="69" y="1"/>
                    </a:moveTo>
                    <a:cubicBezTo>
                      <a:pt x="69" y="1"/>
                      <a:pt x="69" y="0"/>
                      <a:pt x="69" y="0"/>
                    </a:cubicBezTo>
                    <a:cubicBezTo>
                      <a:pt x="67" y="5"/>
                      <a:pt x="63" y="7"/>
                      <a:pt x="59" y="9"/>
                    </a:cubicBezTo>
                    <a:cubicBezTo>
                      <a:pt x="52" y="12"/>
                      <a:pt x="45" y="13"/>
                      <a:pt x="37" y="13"/>
                    </a:cubicBezTo>
                    <a:cubicBezTo>
                      <a:pt x="29" y="13"/>
                      <a:pt x="21" y="12"/>
                      <a:pt x="13" y="10"/>
                    </a:cubicBezTo>
                    <a:cubicBezTo>
                      <a:pt x="8" y="8"/>
                      <a:pt x="3" y="5"/>
                      <a:pt x="0" y="0"/>
                    </a:cubicBezTo>
                    <a:cubicBezTo>
                      <a:pt x="0" y="3"/>
                      <a:pt x="0" y="6"/>
                      <a:pt x="0" y="9"/>
                    </a:cubicBezTo>
                    <a:cubicBezTo>
                      <a:pt x="1" y="11"/>
                      <a:pt x="1" y="13"/>
                      <a:pt x="2" y="14"/>
                    </a:cubicBezTo>
                    <a:cubicBezTo>
                      <a:pt x="4" y="17"/>
                      <a:pt x="8" y="19"/>
                      <a:pt x="11" y="20"/>
                    </a:cubicBezTo>
                    <a:cubicBezTo>
                      <a:pt x="24" y="25"/>
                      <a:pt x="37" y="26"/>
                      <a:pt x="50" y="23"/>
                    </a:cubicBezTo>
                    <a:cubicBezTo>
                      <a:pt x="55" y="22"/>
                      <a:pt x="60" y="20"/>
                      <a:pt x="65" y="17"/>
                    </a:cubicBezTo>
                    <a:cubicBezTo>
                      <a:pt x="68" y="15"/>
                      <a:pt x="70" y="12"/>
                      <a:pt x="69" y="8"/>
                    </a:cubicBezTo>
                    <a:cubicBezTo>
                      <a:pt x="69" y="6"/>
                      <a:pt x="69" y="3"/>
                      <a:pt x="69" y="1"/>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54" name="Freeform 13"/>
              <p:cNvSpPr>
                <a:spLocks/>
              </p:cNvSpPr>
              <p:nvPr/>
            </p:nvSpPr>
            <p:spPr bwMode="auto">
              <a:xfrm>
                <a:off x="10741993" y="4171138"/>
                <a:ext cx="258762" cy="98425"/>
              </a:xfrm>
              <a:custGeom>
                <a:avLst/>
                <a:gdLst>
                  <a:gd name="T0" fmla="*/ 66 w 69"/>
                  <a:gd name="T1" fmla="*/ 4 h 26"/>
                  <a:gd name="T2" fmla="*/ 56 w 69"/>
                  <a:gd name="T3" fmla="*/ 10 h 26"/>
                  <a:gd name="T4" fmla="*/ 15 w 69"/>
                  <a:gd name="T5" fmla="*/ 10 h 26"/>
                  <a:gd name="T6" fmla="*/ 0 w 69"/>
                  <a:gd name="T7" fmla="*/ 0 h 26"/>
                  <a:gd name="T8" fmla="*/ 0 w 69"/>
                  <a:gd name="T9" fmla="*/ 9 h 26"/>
                  <a:gd name="T10" fmla="*/ 2 w 69"/>
                  <a:gd name="T11" fmla="*/ 15 h 26"/>
                  <a:gd name="T12" fmla="*/ 11 w 69"/>
                  <a:gd name="T13" fmla="*/ 20 h 26"/>
                  <a:gd name="T14" fmla="*/ 51 w 69"/>
                  <a:gd name="T15" fmla="*/ 23 h 26"/>
                  <a:gd name="T16" fmla="*/ 65 w 69"/>
                  <a:gd name="T17" fmla="*/ 17 h 26"/>
                  <a:gd name="T18" fmla="*/ 69 w 69"/>
                  <a:gd name="T19" fmla="*/ 11 h 26"/>
                  <a:gd name="T20" fmla="*/ 69 w 69"/>
                  <a:gd name="T21" fmla="*/ 0 h 26"/>
                  <a:gd name="T22" fmla="*/ 66 w 69"/>
                  <a:gd name="T23"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6">
                    <a:moveTo>
                      <a:pt x="66" y="4"/>
                    </a:moveTo>
                    <a:cubicBezTo>
                      <a:pt x="63" y="7"/>
                      <a:pt x="60" y="9"/>
                      <a:pt x="56" y="10"/>
                    </a:cubicBezTo>
                    <a:cubicBezTo>
                      <a:pt x="43" y="14"/>
                      <a:pt x="29" y="14"/>
                      <a:pt x="15" y="10"/>
                    </a:cubicBezTo>
                    <a:cubicBezTo>
                      <a:pt x="9" y="9"/>
                      <a:pt x="4" y="6"/>
                      <a:pt x="0" y="0"/>
                    </a:cubicBezTo>
                    <a:cubicBezTo>
                      <a:pt x="0" y="3"/>
                      <a:pt x="0" y="6"/>
                      <a:pt x="0" y="9"/>
                    </a:cubicBezTo>
                    <a:cubicBezTo>
                      <a:pt x="0" y="11"/>
                      <a:pt x="1" y="13"/>
                      <a:pt x="2" y="15"/>
                    </a:cubicBezTo>
                    <a:cubicBezTo>
                      <a:pt x="5" y="17"/>
                      <a:pt x="8" y="19"/>
                      <a:pt x="11" y="20"/>
                    </a:cubicBezTo>
                    <a:cubicBezTo>
                      <a:pt x="24" y="25"/>
                      <a:pt x="37" y="26"/>
                      <a:pt x="51" y="23"/>
                    </a:cubicBezTo>
                    <a:cubicBezTo>
                      <a:pt x="56" y="22"/>
                      <a:pt x="60" y="20"/>
                      <a:pt x="65" y="17"/>
                    </a:cubicBezTo>
                    <a:cubicBezTo>
                      <a:pt x="67" y="15"/>
                      <a:pt x="69" y="14"/>
                      <a:pt x="69" y="11"/>
                    </a:cubicBezTo>
                    <a:cubicBezTo>
                      <a:pt x="69" y="7"/>
                      <a:pt x="69" y="4"/>
                      <a:pt x="69" y="0"/>
                    </a:cubicBezTo>
                    <a:cubicBezTo>
                      <a:pt x="68" y="2"/>
                      <a:pt x="67" y="3"/>
                      <a:pt x="66" y="4"/>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grpSp>
        <p:nvGrpSpPr>
          <p:cNvPr id="55" name="Gruppieren 48"/>
          <p:cNvGrpSpPr/>
          <p:nvPr userDrawn="1"/>
        </p:nvGrpSpPr>
        <p:grpSpPr>
          <a:xfrm>
            <a:off x="3972457" y="4244996"/>
            <a:ext cx="587738" cy="588104"/>
            <a:chOff x="3974009" y="4171821"/>
            <a:chExt cx="587968" cy="587968"/>
          </a:xfrm>
        </p:grpSpPr>
        <p:sp>
          <p:nvSpPr>
            <p:cNvPr id="56" name="Ellipse 45"/>
            <p:cNvSpPr/>
            <p:nvPr/>
          </p:nvSpPr>
          <p:spPr>
            <a:xfrm>
              <a:off x="3974009" y="4171821"/>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sp>
          <p:nvSpPr>
            <p:cNvPr id="57" name="Freeform 18"/>
            <p:cNvSpPr>
              <a:spLocks/>
            </p:cNvSpPr>
            <p:nvPr/>
          </p:nvSpPr>
          <p:spPr bwMode="auto">
            <a:xfrm>
              <a:off x="4087813" y="4285624"/>
              <a:ext cx="360363" cy="360362"/>
            </a:xfrm>
            <a:custGeom>
              <a:avLst/>
              <a:gdLst>
                <a:gd name="T0" fmla="*/ 71 w 96"/>
                <a:gd name="T1" fmla="*/ 75 h 96"/>
                <a:gd name="T2" fmla="*/ 58 w 96"/>
                <a:gd name="T3" fmla="*/ 60 h 96"/>
                <a:gd name="T4" fmla="*/ 41 w 96"/>
                <a:gd name="T5" fmla="*/ 59 h 96"/>
                <a:gd name="T6" fmla="*/ 28 w 96"/>
                <a:gd name="T7" fmla="*/ 68 h 96"/>
                <a:gd name="T8" fmla="*/ 27 w 96"/>
                <a:gd name="T9" fmla="*/ 68 h 96"/>
                <a:gd name="T10" fmla="*/ 26 w 96"/>
                <a:gd name="T11" fmla="*/ 72 h 96"/>
                <a:gd name="T12" fmla="*/ 17 w 96"/>
                <a:gd name="T13" fmla="*/ 88 h 96"/>
                <a:gd name="T14" fmla="*/ 1 w 96"/>
                <a:gd name="T15" fmla="*/ 78 h 96"/>
                <a:gd name="T16" fmla="*/ 6 w 96"/>
                <a:gd name="T17" fmla="*/ 65 h 96"/>
                <a:gd name="T18" fmla="*/ 20 w 96"/>
                <a:gd name="T19" fmla="*/ 65 h 96"/>
                <a:gd name="T20" fmla="*/ 24 w 96"/>
                <a:gd name="T21" fmla="*/ 65 h 96"/>
                <a:gd name="T22" fmla="*/ 37 w 96"/>
                <a:gd name="T23" fmla="*/ 56 h 96"/>
                <a:gd name="T24" fmla="*/ 38 w 96"/>
                <a:gd name="T25" fmla="*/ 54 h 96"/>
                <a:gd name="T26" fmla="*/ 38 w 96"/>
                <a:gd name="T27" fmla="*/ 46 h 96"/>
                <a:gd name="T28" fmla="*/ 37 w 96"/>
                <a:gd name="T29" fmla="*/ 45 h 96"/>
                <a:gd name="T30" fmla="*/ 22 w 96"/>
                <a:gd name="T31" fmla="*/ 36 h 96"/>
                <a:gd name="T32" fmla="*/ 20 w 96"/>
                <a:gd name="T33" fmla="*/ 37 h 96"/>
                <a:gd name="T34" fmla="*/ 12 w 96"/>
                <a:gd name="T35" fmla="*/ 36 h 96"/>
                <a:gd name="T36" fmla="*/ 11 w 96"/>
                <a:gd name="T37" fmla="*/ 29 h 96"/>
                <a:gd name="T38" fmla="*/ 18 w 96"/>
                <a:gd name="T39" fmla="*/ 27 h 96"/>
                <a:gd name="T40" fmla="*/ 22 w 96"/>
                <a:gd name="T41" fmla="*/ 32 h 96"/>
                <a:gd name="T42" fmla="*/ 23 w 96"/>
                <a:gd name="T43" fmla="*/ 34 h 96"/>
                <a:gd name="T44" fmla="*/ 39 w 96"/>
                <a:gd name="T45" fmla="*/ 42 h 96"/>
                <a:gd name="T46" fmla="*/ 39 w 96"/>
                <a:gd name="T47" fmla="*/ 42 h 96"/>
                <a:gd name="T48" fmla="*/ 45 w 96"/>
                <a:gd name="T49" fmla="*/ 38 h 96"/>
                <a:gd name="T50" fmla="*/ 46 w 96"/>
                <a:gd name="T51" fmla="*/ 37 h 96"/>
                <a:gd name="T52" fmla="*/ 46 w 96"/>
                <a:gd name="T53" fmla="*/ 25 h 96"/>
                <a:gd name="T54" fmla="*/ 44 w 96"/>
                <a:gd name="T55" fmla="*/ 24 h 96"/>
                <a:gd name="T56" fmla="*/ 36 w 96"/>
                <a:gd name="T57" fmla="*/ 10 h 96"/>
                <a:gd name="T58" fmla="*/ 49 w 96"/>
                <a:gd name="T59" fmla="*/ 0 h 96"/>
                <a:gd name="T60" fmla="*/ 61 w 96"/>
                <a:gd name="T61" fmla="*/ 10 h 96"/>
                <a:gd name="T62" fmla="*/ 52 w 96"/>
                <a:gd name="T63" fmla="*/ 25 h 96"/>
                <a:gd name="T64" fmla="*/ 51 w 96"/>
                <a:gd name="T65" fmla="*/ 27 h 96"/>
                <a:gd name="T66" fmla="*/ 51 w 96"/>
                <a:gd name="T67" fmla="*/ 37 h 96"/>
                <a:gd name="T68" fmla="*/ 59 w 96"/>
                <a:gd name="T69" fmla="*/ 41 h 96"/>
                <a:gd name="T70" fmla="*/ 71 w 96"/>
                <a:gd name="T71" fmla="*/ 33 h 96"/>
                <a:gd name="T72" fmla="*/ 79 w 96"/>
                <a:gd name="T73" fmla="*/ 27 h 96"/>
                <a:gd name="T74" fmla="*/ 80 w 96"/>
                <a:gd name="T75" fmla="*/ 26 h 96"/>
                <a:gd name="T76" fmla="*/ 85 w 96"/>
                <a:gd name="T77" fmla="*/ 18 h 96"/>
                <a:gd name="T78" fmla="*/ 93 w 96"/>
                <a:gd name="T79" fmla="*/ 22 h 96"/>
                <a:gd name="T80" fmla="*/ 91 w 96"/>
                <a:gd name="T81" fmla="*/ 30 h 96"/>
                <a:gd name="T82" fmla="*/ 82 w 96"/>
                <a:gd name="T83" fmla="*/ 30 h 96"/>
                <a:gd name="T84" fmla="*/ 81 w 96"/>
                <a:gd name="T85" fmla="*/ 29 h 96"/>
                <a:gd name="T86" fmla="*/ 61 w 96"/>
                <a:gd name="T87" fmla="*/ 43 h 96"/>
                <a:gd name="T88" fmla="*/ 63 w 96"/>
                <a:gd name="T89" fmla="*/ 52 h 96"/>
                <a:gd name="T90" fmla="*/ 62 w 96"/>
                <a:gd name="T91" fmla="*/ 54 h 96"/>
                <a:gd name="T92" fmla="*/ 63 w 96"/>
                <a:gd name="T93" fmla="*/ 58 h 96"/>
                <a:gd name="T94" fmla="*/ 74 w 96"/>
                <a:gd name="T95" fmla="*/ 70 h 96"/>
                <a:gd name="T96" fmla="*/ 76 w 96"/>
                <a:gd name="T97" fmla="*/ 71 h 96"/>
                <a:gd name="T98" fmla="*/ 95 w 96"/>
                <a:gd name="T99" fmla="*/ 83 h 96"/>
                <a:gd name="T100" fmla="*/ 86 w 96"/>
                <a:gd name="T101" fmla="*/ 94 h 96"/>
                <a:gd name="T102" fmla="*/ 72 w 96"/>
                <a:gd name="T103" fmla="*/ 90 h 96"/>
                <a:gd name="T104" fmla="*/ 70 w 96"/>
                <a:gd name="T105" fmla="*/ 76 h 96"/>
                <a:gd name="T106" fmla="*/ 71 w 96"/>
                <a:gd name="T107" fmla="*/ 7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71" y="75"/>
                  </a:moveTo>
                  <a:cubicBezTo>
                    <a:pt x="67" y="70"/>
                    <a:pt x="63" y="65"/>
                    <a:pt x="58" y="60"/>
                  </a:cubicBezTo>
                  <a:cubicBezTo>
                    <a:pt x="52" y="64"/>
                    <a:pt x="46" y="64"/>
                    <a:pt x="41" y="59"/>
                  </a:cubicBezTo>
                  <a:cubicBezTo>
                    <a:pt x="36" y="62"/>
                    <a:pt x="32" y="65"/>
                    <a:pt x="28" y="68"/>
                  </a:cubicBezTo>
                  <a:cubicBezTo>
                    <a:pt x="28" y="68"/>
                    <a:pt x="27" y="68"/>
                    <a:pt x="27" y="68"/>
                  </a:cubicBezTo>
                  <a:cubicBezTo>
                    <a:pt x="25" y="70"/>
                    <a:pt x="25" y="70"/>
                    <a:pt x="26" y="72"/>
                  </a:cubicBezTo>
                  <a:cubicBezTo>
                    <a:pt x="28" y="79"/>
                    <a:pt x="24" y="86"/>
                    <a:pt x="17" y="88"/>
                  </a:cubicBezTo>
                  <a:cubicBezTo>
                    <a:pt x="9" y="90"/>
                    <a:pt x="2" y="85"/>
                    <a:pt x="1" y="78"/>
                  </a:cubicBezTo>
                  <a:cubicBezTo>
                    <a:pt x="0" y="73"/>
                    <a:pt x="2" y="68"/>
                    <a:pt x="6" y="65"/>
                  </a:cubicBezTo>
                  <a:cubicBezTo>
                    <a:pt x="11" y="62"/>
                    <a:pt x="16" y="62"/>
                    <a:pt x="20" y="65"/>
                  </a:cubicBezTo>
                  <a:cubicBezTo>
                    <a:pt x="22" y="66"/>
                    <a:pt x="23" y="66"/>
                    <a:pt x="24" y="65"/>
                  </a:cubicBezTo>
                  <a:cubicBezTo>
                    <a:pt x="28" y="62"/>
                    <a:pt x="32" y="59"/>
                    <a:pt x="37" y="56"/>
                  </a:cubicBezTo>
                  <a:cubicBezTo>
                    <a:pt x="38" y="55"/>
                    <a:pt x="38" y="55"/>
                    <a:pt x="38" y="54"/>
                  </a:cubicBezTo>
                  <a:cubicBezTo>
                    <a:pt x="37" y="51"/>
                    <a:pt x="37" y="49"/>
                    <a:pt x="38" y="46"/>
                  </a:cubicBezTo>
                  <a:cubicBezTo>
                    <a:pt x="38" y="45"/>
                    <a:pt x="38" y="45"/>
                    <a:pt x="37" y="45"/>
                  </a:cubicBezTo>
                  <a:cubicBezTo>
                    <a:pt x="32" y="42"/>
                    <a:pt x="27" y="39"/>
                    <a:pt x="22" y="36"/>
                  </a:cubicBezTo>
                  <a:cubicBezTo>
                    <a:pt x="21" y="36"/>
                    <a:pt x="20" y="36"/>
                    <a:pt x="20" y="37"/>
                  </a:cubicBezTo>
                  <a:cubicBezTo>
                    <a:pt x="17" y="38"/>
                    <a:pt x="14" y="38"/>
                    <a:pt x="12" y="36"/>
                  </a:cubicBezTo>
                  <a:cubicBezTo>
                    <a:pt x="10" y="34"/>
                    <a:pt x="10" y="31"/>
                    <a:pt x="11" y="29"/>
                  </a:cubicBezTo>
                  <a:cubicBezTo>
                    <a:pt x="13" y="27"/>
                    <a:pt x="15" y="26"/>
                    <a:pt x="18" y="27"/>
                  </a:cubicBezTo>
                  <a:cubicBezTo>
                    <a:pt x="20" y="28"/>
                    <a:pt x="22" y="30"/>
                    <a:pt x="22" y="32"/>
                  </a:cubicBezTo>
                  <a:cubicBezTo>
                    <a:pt x="22" y="33"/>
                    <a:pt x="22" y="34"/>
                    <a:pt x="23" y="34"/>
                  </a:cubicBezTo>
                  <a:cubicBezTo>
                    <a:pt x="28" y="37"/>
                    <a:pt x="33" y="40"/>
                    <a:pt x="39" y="42"/>
                  </a:cubicBezTo>
                  <a:cubicBezTo>
                    <a:pt x="39" y="43"/>
                    <a:pt x="39" y="43"/>
                    <a:pt x="39" y="42"/>
                  </a:cubicBezTo>
                  <a:cubicBezTo>
                    <a:pt x="41" y="41"/>
                    <a:pt x="43" y="40"/>
                    <a:pt x="45" y="38"/>
                  </a:cubicBezTo>
                  <a:cubicBezTo>
                    <a:pt x="45" y="38"/>
                    <a:pt x="46" y="38"/>
                    <a:pt x="46" y="37"/>
                  </a:cubicBezTo>
                  <a:cubicBezTo>
                    <a:pt x="46" y="33"/>
                    <a:pt x="46" y="29"/>
                    <a:pt x="46" y="25"/>
                  </a:cubicBezTo>
                  <a:cubicBezTo>
                    <a:pt x="45" y="25"/>
                    <a:pt x="44" y="25"/>
                    <a:pt x="44" y="24"/>
                  </a:cubicBezTo>
                  <a:cubicBezTo>
                    <a:pt x="38" y="22"/>
                    <a:pt x="34" y="16"/>
                    <a:pt x="36" y="10"/>
                  </a:cubicBezTo>
                  <a:cubicBezTo>
                    <a:pt x="37" y="4"/>
                    <a:pt x="42" y="0"/>
                    <a:pt x="49" y="0"/>
                  </a:cubicBezTo>
                  <a:cubicBezTo>
                    <a:pt x="55" y="0"/>
                    <a:pt x="60" y="5"/>
                    <a:pt x="61" y="10"/>
                  </a:cubicBezTo>
                  <a:cubicBezTo>
                    <a:pt x="62" y="17"/>
                    <a:pt x="59" y="23"/>
                    <a:pt x="52" y="25"/>
                  </a:cubicBezTo>
                  <a:cubicBezTo>
                    <a:pt x="51" y="25"/>
                    <a:pt x="51" y="26"/>
                    <a:pt x="51" y="27"/>
                  </a:cubicBezTo>
                  <a:cubicBezTo>
                    <a:pt x="51" y="30"/>
                    <a:pt x="51" y="34"/>
                    <a:pt x="51" y="37"/>
                  </a:cubicBezTo>
                  <a:cubicBezTo>
                    <a:pt x="54" y="38"/>
                    <a:pt x="57" y="39"/>
                    <a:pt x="59" y="41"/>
                  </a:cubicBezTo>
                  <a:cubicBezTo>
                    <a:pt x="63" y="39"/>
                    <a:pt x="67" y="36"/>
                    <a:pt x="71" y="33"/>
                  </a:cubicBezTo>
                  <a:cubicBezTo>
                    <a:pt x="74" y="31"/>
                    <a:pt x="76" y="29"/>
                    <a:pt x="79" y="27"/>
                  </a:cubicBezTo>
                  <a:cubicBezTo>
                    <a:pt x="79" y="27"/>
                    <a:pt x="80" y="26"/>
                    <a:pt x="80" y="26"/>
                  </a:cubicBezTo>
                  <a:cubicBezTo>
                    <a:pt x="80" y="22"/>
                    <a:pt x="82" y="19"/>
                    <a:pt x="85" y="18"/>
                  </a:cubicBezTo>
                  <a:cubicBezTo>
                    <a:pt x="88" y="17"/>
                    <a:pt x="92" y="19"/>
                    <a:pt x="93" y="22"/>
                  </a:cubicBezTo>
                  <a:cubicBezTo>
                    <a:pt x="95" y="25"/>
                    <a:pt x="94" y="28"/>
                    <a:pt x="91" y="30"/>
                  </a:cubicBezTo>
                  <a:cubicBezTo>
                    <a:pt x="88" y="32"/>
                    <a:pt x="85" y="32"/>
                    <a:pt x="82" y="30"/>
                  </a:cubicBezTo>
                  <a:cubicBezTo>
                    <a:pt x="82" y="30"/>
                    <a:pt x="81" y="29"/>
                    <a:pt x="81" y="29"/>
                  </a:cubicBezTo>
                  <a:cubicBezTo>
                    <a:pt x="74" y="34"/>
                    <a:pt x="68" y="39"/>
                    <a:pt x="61" y="43"/>
                  </a:cubicBezTo>
                  <a:cubicBezTo>
                    <a:pt x="63" y="46"/>
                    <a:pt x="63" y="49"/>
                    <a:pt x="63" y="52"/>
                  </a:cubicBezTo>
                  <a:cubicBezTo>
                    <a:pt x="63" y="53"/>
                    <a:pt x="63" y="53"/>
                    <a:pt x="62" y="54"/>
                  </a:cubicBezTo>
                  <a:cubicBezTo>
                    <a:pt x="61" y="55"/>
                    <a:pt x="62" y="57"/>
                    <a:pt x="63" y="58"/>
                  </a:cubicBezTo>
                  <a:cubicBezTo>
                    <a:pt x="67" y="62"/>
                    <a:pt x="70" y="66"/>
                    <a:pt x="74" y="70"/>
                  </a:cubicBezTo>
                  <a:cubicBezTo>
                    <a:pt x="75" y="71"/>
                    <a:pt x="75" y="71"/>
                    <a:pt x="76" y="71"/>
                  </a:cubicBezTo>
                  <a:cubicBezTo>
                    <a:pt x="85" y="66"/>
                    <a:pt x="96" y="73"/>
                    <a:pt x="95" y="83"/>
                  </a:cubicBezTo>
                  <a:cubicBezTo>
                    <a:pt x="95" y="88"/>
                    <a:pt x="91" y="92"/>
                    <a:pt x="86" y="94"/>
                  </a:cubicBezTo>
                  <a:cubicBezTo>
                    <a:pt x="81" y="96"/>
                    <a:pt x="76" y="94"/>
                    <a:pt x="72" y="90"/>
                  </a:cubicBezTo>
                  <a:cubicBezTo>
                    <a:pt x="69" y="86"/>
                    <a:pt x="68" y="81"/>
                    <a:pt x="70" y="76"/>
                  </a:cubicBezTo>
                  <a:cubicBezTo>
                    <a:pt x="71" y="76"/>
                    <a:pt x="71" y="75"/>
                    <a:pt x="71" y="75"/>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spTree>
    <p:extLst>
      <p:ext uri="{BB962C8B-B14F-4D97-AF65-F5344CB8AC3E}">
        <p14:creationId xmlns:p14="http://schemas.microsoft.com/office/powerpoint/2010/main" val="324717917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320">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9_Title, Subtitle only">
    <p:spTree>
      <p:nvGrpSpPr>
        <p:cNvPr id="1" name=""/>
        <p:cNvGrpSpPr/>
        <p:nvPr/>
      </p:nvGrpSpPr>
      <p:grpSpPr>
        <a:xfrm>
          <a:off x="0" y="0"/>
          <a:ext cx="0" cy="0"/>
          <a:chOff x="0" y="0"/>
          <a:chExt cx="0" cy="0"/>
        </a:xfrm>
      </p:grpSpPr>
      <p:sp>
        <p:nvSpPr>
          <p:cNvPr id="10" name="Slide Number Placeholder 2"/>
          <p:cNvSpPr>
            <a:spLocks noGrp="1"/>
          </p:cNvSpPr>
          <p:nvPr>
            <p:ph type="sldNum" sz="quarter" idx="4"/>
          </p:nvPr>
        </p:nvSpPr>
        <p:spPr>
          <a:xfrm>
            <a:off x="11293507" y="6463257"/>
            <a:ext cx="517958" cy="162597"/>
          </a:xfrm>
          <a:prstGeom prst="rect">
            <a:avLst/>
          </a:prstGeom>
        </p:spPr>
        <p:txBody>
          <a:bodyPr vert="horz" lIns="91440" tIns="45720" rIns="91440" bIns="45720" rtlCol="0" anchor="ctr"/>
          <a:lstStyle>
            <a:lvl1pPr algn="r">
              <a:defRPr sz="900">
                <a:solidFill>
                  <a:schemeClr val="bg1">
                    <a:lumMod val="75000"/>
                    <a:alpha val="50000"/>
                  </a:schemeClr>
                </a:solidFill>
              </a:defRPr>
            </a:lvl1pPr>
          </a:lstStyle>
          <a:p>
            <a:fld id="{05AE0247-C2D4-9E43-AAD4-36A4402C2B4D}" type="slidenum">
              <a:rPr lang="en-US" smtClean="0"/>
              <a:pPr/>
              <a:t>‹#›</a:t>
            </a:fld>
            <a:endParaRPr lang="en-US" dirty="0"/>
          </a:p>
        </p:txBody>
      </p:sp>
    </p:spTree>
    <p:extLst>
      <p:ext uri="{BB962C8B-B14F-4D97-AF65-F5344CB8AC3E}">
        <p14:creationId xmlns:p14="http://schemas.microsoft.com/office/powerpoint/2010/main" val="302004647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2"/>
            </p:custDataLst>
            <p:extLst>
              <p:ext uri="{D42A27DB-BD31-4B8C-83A1-F6EECF244321}">
                <p14:modId xmlns:p14="http://schemas.microsoft.com/office/powerpoint/2010/main" val="518491741"/>
              </p:ext>
            </p:ext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8194" name="think-cell Slide" r:id="rId4" imgW="353" imgH="353" progId="TCLayout.ActiveDocument.1">
                  <p:embed/>
                </p:oleObj>
              </mc:Choice>
              <mc:Fallback>
                <p:oleObj name="think-cell Slide" r:id="rId4" imgW="353" imgH="353" progId="TCLayout.ActiveDocument.1">
                  <p:embed/>
                  <p:pic>
                    <p:nvPicPr>
                      <p:cNvPr id="8" name="Objekt 7"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4" name="Title 3"/>
          <p:cNvSpPr>
            <a:spLocks noGrp="1"/>
          </p:cNvSpPr>
          <p:nvPr>
            <p:ph type="title"/>
          </p:nvPr>
        </p:nvSpPr>
        <p:spPr>
          <a:xfrm>
            <a:off x="344883" y="332153"/>
            <a:ext cx="11505937" cy="776319"/>
          </a:xfrm>
        </p:spPr>
        <p:txBody>
          <a:bodyPr/>
          <a:lstStyle>
            <a:lvl1pPr>
              <a:defRPr/>
            </a:lvl1pPr>
          </a:lstStyle>
          <a:p>
            <a:r>
              <a:rPr lang="en-US" dirty="0"/>
              <a:t>Click to edit Master title style</a:t>
            </a:r>
          </a:p>
        </p:txBody>
      </p:sp>
      <p:sp>
        <p:nvSpPr>
          <p:cNvPr id="3" name="Textplatzhalter 2"/>
          <p:cNvSpPr>
            <a:spLocks noGrp="1"/>
          </p:cNvSpPr>
          <p:nvPr>
            <p:ph type="body" sz="quarter" idx="14" hasCustomPrompt="1"/>
          </p:nvPr>
        </p:nvSpPr>
        <p:spPr>
          <a:xfrm>
            <a:off x="344353" y="1108472"/>
            <a:ext cx="11506466" cy="655650"/>
          </a:xfrm>
          <a:prstGeom prst="rect">
            <a:avLst/>
          </a:prstGeom>
        </p:spPr>
        <p:txBody>
          <a:bodyPr anchor="ctr" anchorCtr="0"/>
          <a:lstStyle>
            <a:lvl1pPr marL="0" indent="0" algn="l" defTabSz="1733940" rtl="0" eaLnBrk="1" latinLnBrk="0" hangingPunct="1">
              <a:lnSpc>
                <a:spcPct val="90000"/>
              </a:lnSpc>
              <a:spcBef>
                <a:spcPts val="800"/>
              </a:spcBef>
              <a:buFont typeface="Arial" charset="0"/>
              <a:buNone/>
              <a:defRPr lang="en-US" sz="1799" b="1" i="0" kern="1200" cap="none" baseline="0" dirty="0">
                <a:solidFill>
                  <a:srgbClr val="6C6C6C"/>
                </a:solidFill>
                <a:latin typeface="+mn-lt"/>
                <a:ea typeface="Arial Black" charset="0"/>
                <a:cs typeface="Arial Black" charset="0"/>
              </a:defRPr>
            </a:lvl1pPr>
          </a:lstStyle>
          <a:p>
            <a:pPr lvl="0"/>
            <a:r>
              <a:rPr lang="en-US" dirty="0"/>
              <a:t>SUBHEADLINE</a:t>
            </a:r>
          </a:p>
        </p:txBody>
      </p:sp>
    </p:spTree>
    <p:extLst>
      <p:ext uri="{BB962C8B-B14F-4D97-AF65-F5344CB8AC3E}">
        <p14:creationId xmlns:p14="http://schemas.microsoft.com/office/powerpoint/2010/main" val="336301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948155965"/>
              </p:ext>
            </p:ext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9218" name="think-cell Slide" r:id="rId4" imgW="475" imgH="476" progId="TCLayout.ActiveDocument.1">
                  <p:embed/>
                </p:oleObj>
              </mc:Choice>
              <mc:Fallback>
                <p:oleObj name="think-cell Slide" r:id="rId4" imgW="475" imgH="476"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3" name="Title 2"/>
          <p:cNvSpPr>
            <a:spLocks noGrp="1"/>
          </p:cNvSpPr>
          <p:nvPr>
            <p:ph type="title"/>
          </p:nvPr>
        </p:nvSpPr>
        <p:spPr>
          <a:xfrm>
            <a:off x="344883" y="332153"/>
            <a:ext cx="11505936" cy="776319"/>
          </a:xfrm>
        </p:spPr>
        <p:txBody>
          <a:bodyPr/>
          <a:lstStyle/>
          <a:p>
            <a:r>
              <a:rPr lang="en-US" dirty="0"/>
              <a:t>Click to edit Master title style</a:t>
            </a:r>
          </a:p>
        </p:txBody>
      </p:sp>
    </p:spTree>
    <p:extLst>
      <p:ext uri="{BB962C8B-B14F-4D97-AF65-F5344CB8AC3E}">
        <p14:creationId xmlns:p14="http://schemas.microsoft.com/office/powerpoint/2010/main" val="1656271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3_1a_Cov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027505205"/>
              </p:ext>
            </p:ext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11266" name="think-cell Slide" r:id="rId4" imgW="459" imgH="458" progId="TCLayout.ActiveDocument.1">
                  <p:embed/>
                </p:oleObj>
              </mc:Choice>
              <mc:Fallback>
                <p:oleObj name="think-cell Slide" r:id="rId4" imgW="459" imgH="458"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3" name="Title 2"/>
          <p:cNvSpPr>
            <a:spLocks noGrp="1"/>
          </p:cNvSpPr>
          <p:nvPr>
            <p:ph type="title"/>
          </p:nvPr>
        </p:nvSpPr>
        <p:spPr>
          <a:xfrm>
            <a:off x="837873" y="365210"/>
            <a:ext cx="10511493" cy="1325870"/>
          </a:xfrm>
          <a:prstGeom prst="rect">
            <a:avLst/>
          </a:prstGeom>
        </p:spPr>
        <p:txBody>
          <a:bodyPr/>
          <a:lstStyle>
            <a:lvl1pPr>
              <a:defRPr>
                <a:solidFill>
                  <a:schemeClr val="bg1"/>
                </a:solidFill>
                <a:latin typeface="Arial Black" panose="020B0A04020102020204" pitchFamily="34" charset="0"/>
              </a:defRPr>
            </a:lvl1pPr>
          </a:lstStyle>
          <a:p>
            <a:r>
              <a:rPr lang="en-US"/>
              <a:t>Click to edit Master title style</a:t>
            </a:r>
          </a:p>
        </p:txBody>
      </p:sp>
      <p:sp>
        <p:nvSpPr>
          <p:cNvPr id="7" name="Inhaltsplatzhalter 13">
            <a:extLst>
              <a:ext uri="{FF2B5EF4-FFF2-40B4-BE49-F238E27FC236}">
                <a16:creationId xmlns:a16="http://schemas.microsoft.com/office/drawing/2014/main" id="{E6383BDD-C051-4FE7-8662-16FC0ED03833}"/>
              </a:ext>
            </a:extLst>
          </p:cNvPr>
          <p:cNvSpPr txBox="1">
            <a:spLocks/>
          </p:cNvSpPr>
          <p:nvPr userDrawn="1"/>
        </p:nvSpPr>
        <p:spPr bwMode="auto">
          <a:xfrm>
            <a:off x="11029047" y="6570599"/>
            <a:ext cx="528780" cy="227066"/>
          </a:xfrm>
          <a:prstGeom prst="rect">
            <a:avLst/>
          </a:prstGeom>
        </p:spPr>
        <p:txBody>
          <a:bodyPr lIns="0" tIns="43133"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095542" rtl="0" eaLnBrk="1" fontAlgn="auto" latinLnBrk="0" hangingPunct="1">
              <a:lnSpc>
                <a:spcPct val="100000"/>
              </a:lnSpc>
              <a:spcBef>
                <a:spcPts val="0"/>
              </a:spcBef>
              <a:spcAft>
                <a:spcPts val="0"/>
              </a:spcAft>
              <a:buClrTx/>
              <a:buSzTx/>
              <a:buFontTx/>
              <a:buNone/>
              <a:tabLst/>
              <a:defRPr/>
            </a:pPr>
            <a:fld id="{EB578BD5-E3A8-4354-91BC-79CE4598B8D1}" type="slidenum">
              <a:rPr kumimoji="0" lang="en-US" sz="1003" b="0" i="0" u="none" strike="noStrike" kern="1200" cap="none" spc="0" normalizeH="0" baseline="0" noProof="0" smtClean="0">
                <a:ln>
                  <a:noFill/>
                </a:ln>
                <a:solidFill>
                  <a:prstClr val="black"/>
                </a:solidFill>
                <a:effectLst/>
                <a:uLnTx/>
                <a:uFillTx/>
                <a:latin typeface="+mn-lt"/>
                <a:ea typeface="+mn-ea"/>
                <a:cs typeface="Arial" pitchFamily="34" charset="0"/>
              </a:rPr>
              <a:pPr marL="0" marR="0" lvl="0" indent="0" algn="r" defTabSz="1095542" rtl="0" eaLnBrk="1" fontAlgn="auto" latinLnBrk="0" hangingPunct="1">
                <a:lnSpc>
                  <a:spcPct val="100000"/>
                </a:lnSpc>
                <a:spcBef>
                  <a:spcPts val="0"/>
                </a:spcBef>
                <a:spcAft>
                  <a:spcPts val="0"/>
                </a:spcAft>
                <a:buClrTx/>
                <a:buSzTx/>
                <a:buFontTx/>
                <a:buNone/>
                <a:tabLst/>
                <a:defRPr/>
              </a:pPr>
              <a:t>‹#›</a:t>
            </a:fld>
            <a:endParaRPr kumimoji="0" lang="en-US" sz="1003" b="0" i="0" u="none" strike="noStrike" kern="1200" cap="none" spc="0" normalizeH="0" baseline="0" noProof="0" dirty="0">
              <a:ln>
                <a:noFill/>
              </a:ln>
              <a:solidFill>
                <a:prstClr val="black"/>
              </a:solidFill>
              <a:effectLst/>
              <a:uLnTx/>
              <a:uFillTx/>
              <a:latin typeface="+mn-lt"/>
              <a:ea typeface="+mn-ea"/>
              <a:cs typeface="Arial" pitchFamily="34" charset="0"/>
            </a:endParaRPr>
          </a:p>
        </p:txBody>
      </p:sp>
      <p:sp>
        <p:nvSpPr>
          <p:cNvPr id="8" name="Parallelogram 7">
            <a:extLst>
              <a:ext uri="{FF2B5EF4-FFF2-40B4-BE49-F238E27FC236}">
                <a16:creationId xmlns:a16="http://schemas.microsoft.com/office/drawing/2014/main" id="{85ACF1A6-8E25-4B6F-95B9-C4B41EA18105}"/>
              </a:ext>
            </a:extLst>
          </p:cNvPr>
          <p:cNvSpPr/>
          <p:nvPr userDrawn="1"/>
        </p:nvSpPr>
        <p:spPr>
          <a:xfrm>
            <a:off x="0" y="6597474"/>
            <a:ext cx="8088198"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Parallelogram 8">
            <a:extLst>
              <a:ext uri="{FF2B5EF4-FFF2-40B4-BE49-F238E27FC236}">
                <a16:creationId xmlns:a16="http://schemas.microsoft.com/office/drawing/2014/main" id="{32C8B920-6796-4387-BAFB-B7EC3135A2A0}"/>
              </a:ext>
            </a:extLst>
          </p:cNvPr>
          <p:cNvSpPr/>
          <p:nvPr userDrawn="1"/>
        </p:nvSpPr>
        <p:spPr>
          <a:xfrm>
            <a:off x="8071104" y="6597474"/>
            <a:ext cx="4120896"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TextBox 9">
            <a:extLst>
              <a:ext uri="{FF2B5EF4-FFF2-40B4-BE49-F238E27FC236}">
                <a16:creationId xmlns:a16="http://schemas.microsoft.com/office/drawing/2014/main" id="{95A5E272-E7BF-4E43-A5F0-15CC90F54FA4}"/>
              </a:ext>
            </a:extLst>
          </p:cNvPr>
          <p:cNvSpPr txBox="1"/>
          <p:nvPr userDrawn="1"/>
        </p:nvSpPr>
        <p:spPr>
          <a:xfrm>
            <a:off x="407987" y="6613348"/>
            <a:ext cx="4608576" cy="173306"/>
          </a:xfrm>
          <a:prstGeom prst="rect">
            <a:avLst/>
          </a:prstGeom>
          <a:noFill/>
        </p:spPr>
        <p:txBody>
          <a:bodyPr wrap="square" lIns="0" tIns="0" rIns="0" bIns="0" rtlCol="0" anchor="ctr" anchorCtr="0">
            <a:no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700" b="0" cap="none" baseline="0" dirty="0">
                <a:solidFill>
                  <a:schemeClr val="bg1"/>
                </a:solidFill>
                <a:latin typeface="+mj-lt"/>
                <a:cs typeface="Arial" pitchFamily="34" charset="0"/>
              </a:rPr>
              <a:t>Copyright © 2020 Accenture All rights reserved.</a:t>
            </a:r>
          </a:p>
        </p:txBody>
      </p:sp>
      <p:sp>
        <p:nvSpPr>
          <p:cNvPr id="11" name="TextBox 10">
            <a:extLst>
              <a:ext uri="{FF2B5EF4-FFF2-40B4-BE49-F238E27FC236}">
                <a16:creationId xmlns:a16="http://schemas.microsoft.com/office/drawing/2014/main" id="{459D6237-FA74-4ADE-A909-325CAB9DBFF4}"/>
              </a:ext>
            </a:extLst>
          </p:cNvPr>
          <p:cNvSpPr txBox="1"/>
          <p:nvPr userDrawn="1"/>
        </p:nvSpPr>
        <p:spPr>
          <a:xfrm>
            <a:off x="11521663" y="6613348"/>
            <a:ext cx="262350" cy="173306"/>
          </a:xfrm>
          <a:prstGeom prst="rect">
            <a:avLst/>
          </a:prstGeom>
          <a:noFill/>
        </p:spPr>
        <p:txBody>
          <a:bodyPr wrap="square" lIns="0" tIns="0" rIns="0" bIns="0" rtlCol="0" anchor="ctr" anchorCtr="0">
            <a:noAutofit/>
          </a:bodyPr>
          <a:lstStyle/>
          <a:p>
            <a:pPr marL="0" marR="0" indent="0" algn="r" defTabSz="914400" rtl="0" eaLnBrk="1" fontAlgn="base" latinLnBrk="0" hangingPunct="1">
              <a:lnSpc>
                <a:spcPct val="100000"/>
              </a:lnSpc>
              <a:spcBef>
                <a:spcPct val="0"/>
              </a:spcBef>
              <a:spcAft>
                <a:spcPct val="0"/>
              </a:spcAft>
              <a:buClrTx/>
              <a:buSzTx/>
              <a:buFontTx/>
              <a:buNone/>
              <a:tabLst/>
              <a:defRPr/>
            </a:pPr>
            <a:fld id="{C55CEDFA-A6BA-4442-9084-8B31DC7F089C}" type="slidenum">
              <a:rPr lang="en-US" sz="900" smtClean="0">
                <a:solidFill>
                  <a:schemeClr val="bg1"/>
                </a:solidFill>
                <a:latin typeface="+mj-lt"/>
                <a:cs typeface="Arial"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sz="900">
              <a:solidFill>
                <a:schemeClr val="bg1"/>
              </a:solidFill>
              <a:latin typeface="+mj-lt"/>
              <a:cs typeface="Arial" pitchFamily="34" charset="0"/>
            </a:endParaRPr>
          </a:p>
        </p:txBody>
      </p:sp>
      <p:sp>
        <p:nvSpPr>
          <p:cNvPr id="12" name="Parallelogram 11">
            <a:extLst>
              <a:ext uri="{FF2B5EF4-FFF2-40B4-BE49-F238E27FC236}">
                <a16:creationId xmlns:a16="http://schemas.microsoft.com/office/drawing/2014/main" id="{F745668F-CF30-489D-ACE9-37BC0DE7F004}"/>
              </a:ext>
            </a:extLst>
          </p:cNvPr>
          <p:cNvSpPr/>
          <p:nvPr userDrawn="1"/>
        </p:nvSpPr>
        <p:spPr>
          <a:xfrm>
            <a:off x="-1" y="6597474"/>
            <a:ext cx="193040" cy="260526"/>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Parallelogram 12">
            <a:extLst>
              <a:ext uri="{FF2B5EF4-FFF2-40B4-BE49-F238E27FC236}">
                <a16:creationId xmlns:a16="http://schemas.microsoft.com/office/drawing/2014/main" id="{8D8977AC-12E8-4ED5-9358-E260836CC598}"/>
              </a:ext>
            </a:extLst>
          </p:cNvPr>
          <p:cNvSpPr/>
          <p:nvPr userDrawn="1"/>
        </p:nvSpPr>
        <p:spPr>
          <a:xfrm>
            <a:off x="11784012" y="6610682"/>
            <a:ext cx="407987" cy="247318"/>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199561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6_Cover">
    <p:bg>
      <p:bgPr>
        <a:blipFill dpi="0" rotWithShape="1">
          <a:blip r:embed="rId4"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1331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9"/>
                        <a:ext cx="1586" cy="1587"/>
                      </a:xfrm>
                      <a:prstGeom prst="rect">
                        <a:avLst/>
                      </a:prstGeom>
                    </p:spPr>
                  </p:pic>
                </p:oleObj>
              </mc:Fallback>
            </mc:AlternateContent>
          </a:graphicData>
        </a:graphic>
      </p:graphicFrame>
      <p:sp>
        <p:nvSpPr>
          <p:cNvPr id="13" name="Gleichschenkliges Dreieck 1"/>
          <p:cNvSpPr/>
          <p:nvPr userDrawn="1"/>
        </p:nvSpPr>
        <p:spPr>
          <a:xfrm rot="5400000">
            <a:off x="1318420" y="421011"/>
            <a:ext cx="5944366" cy="5725946"/>
          </a:xfrm>
          <a:custGeom>
            <a:avLst/>
            <a:gdLst/>
            <a:ahLst/>
            <a:cxnLst/>
            <a:rect l="l" t="t" r="r" b="b"/>
            <a:pathLst>
              <a:path w="5942990" h="5728183">
                <a:moveTo>
                  <a:pt x="0" y="5728183"/>
                </a:moveTo>
                <a:lnTo>
                  <a:pt x="2319587" y="0"/>
                </a:lnTo>
                <a:lnTo>
                  <a:pt x="3623403" y="0"/>
                </a:lnTo>
                <a:lnTo>
                  <a:pt x="5942990" y="5728183"/>
                </a:lnTo>
                <a:lnTo>
                  <a:pt x="4639593" y="5728183"/>
                </a:lnTo>
                <a:lnTo>
                  <a:pt x="2971047" y="1607735"/>
                </a:lnTo>
                <a:lnTo>
                  <a:pt x="1302500" y="5728183"/>
                </a:lnTo>
                <a:close/>
              </a:path>
            </a:pathLst>
          </a:custGeom>
          <a:gradFill>
            <a:gsLst>
              <a:gs pos="0">
                <a:schemeClr val="bg1">
                  <a:alpha val="55000"/>
                </a:schemeClr>
              </a:gs>
              <a:gs pos="100000">
                <a:schemeClr val="tx2"/>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en-US" sz="1799" dirty="0">
              <a:solidFill>
                <a:srgbClr val="FFFFFF"/>
              </a:solidFill>
            </a:endParaRPr>
          </a:p>
        </p:txBody>
      </p:sp>
      <p:sp>
        <p:nvSpPr>
          <p:cNvPr id="19" name="Ellipse 16"/>
          <p:cNvSpPr/>
          <p:nvPr/>
        </p:nvSpPr>
        <p:spPr>
          <a:xfrm>
            <a:off x="7618315" y="2087165"/>
            <a:ext cx="587738" cy="588104"/>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grpSp>
        <p:nvGrpSpPr>
          <p:cNvPr id="21" name="Gruppieren 51"/>
          <p:cNvGrpSpPr/>
          <p:nvPr/>
        </p:nvGrpSpPr>
        <p:grpSpPr>
          <a:xfrm>
            <a:off x="7764704" y="2254994"/>
            <a:ext cx="294961" cy="252446"/>
            <a:chOff x="7767738" y="2254472"/>
            <a:chExt cx="295076" cy="252388"/>
          </a:xfrm>
          <a:solidFill>
            <a:schemeClr val="bg1">
              <a:lumMod val="50000"/>
            </a:schemeClr>
          </a:solidFill>
        </p:grpSpPr>
        <p:sp>
          <p:nvSpPr>
            <p:cNvPr id="22" name="Freeform 430"/>
            <p:cNvSpPr>
              <a:spLocks/>
            </p:cNvSpPr>
            <p:nvPr/>
          </p:nvSpPr>
          <p:spPr bwMode="auto">
            <a:xfrm>
              <a:off x="7767738" y="2365458"/>
              <a:ext cx="295076" cy="141402"/>
            </a:xfrm>
            <a:custGeom>
              <a:avLst/>
              <a:gdLst>
                <a:gd name="T0" fmla="*/ 234 w 234"/>
                <a:gd name="T1" fmla="*/ 0 h 112"/>
                <a:gd name="T2" fmla="*/ 233 w 234"/>
                <a:gd name="T3" fmla="*/ 1 h 112"/>
                <a:gd name="T4" fmla="*/ 215 w 234"/>
                <a:gd name="T5" fmla="*/ 10 h 112"/>
                <a:gd name="T6" fmla="*/ 152 w 234"/>
                <a:gd name="T7" fmla="*/ 31 h 112"/>
                <a:gd name="T8" fmla="*/ 150 w 234"/>
                <a:gd name="T9" fmla="*/ 34 h 112"/>
                <a:gd name="T10" fmla="*/ 150 w 234"/>
                <a:gd name="T11" fmla="*/ 45 h 112"/>
                <a:gd name="T12" fmla="*/ 144 w 234"/>
                <a:gd name="T13" fmla="*/ 51 h 112"/>
                <a:gd name="T14" fmla="*/ 94 w 234"/>
                <a:gd name="T15" fmla="*/ 51 h 112"/>
                <a:gd name="T16" fmla="*/ 87 w 234"/>
                <a:gd name="T17" fmla="*/ 45 h 112"/>
                <a:gd name="T18" fmla="*/ 87 w 234"/>
                <a:gd name="T19" fmla="*/ 34 h 112"/>
                <a:gd name="T20" fmla="*/ 85 w 234"/>
                <a:gd name="T21" fmla="*/ 32 h 112"/>
                <a:gd name="T22" fmla="*/ 79 w 234"/>
                <a:gd name="T23" fmla="*/ 30 h 112"/>
                <a:gd name="T24" fmla="*/ 1 w 234"/>
                <a:gd name="T25" fmla="*/ 0 h 112"/>
                <a:gd name="T26" fmla="*/ 0 w 234"/>
                <a:gd name="T27" fmla="*/ 0 h 112"/>
                <a:gd name="T28" fmla="*/ 0 w 234"/>
                <a:gd name="T29" fmla="*/ 2 h 112"/>
                <a:gd name="T30" fmla="*/ 0 w 234"/>
                <a:gd name="T31" fmla="*/ 96 h 112"/>
                <a:gd name="T32" fmla="*/ 16 w 234"/>
                <a:gd name="T33" fmla="*/ 112 h 112"/>
                <a:gd name="T34" fmla="*/ 218 w 234"/>
                <a:gd name="T35" fmla="*/ 112 h 112"/>
                <a:gd name="T36" fmla="*/ 234 w 234"/>
                <a:gd name="T37" fmla="*/ 96 h 112"/>
                <a:gd name="T38" fmla="*/ 234 w 234"/>
                <a:gd name="T39" fmla="*/ 3 h 112"/>
                <a:gd name="T40" fmla="*/ 234 w 234"/>
                <a:gd name="T41"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4" h="112">
                  <a:moveTo>
                    <a:pt x="234" y="0"/>
                  </a:moveTo>
                  <a:cubicBezTo>
                    <a:pt x="234" y="0"/>
                    <a:pt x="233" y="0"/>
                    <a:pt x="233" y="1"/>
                  </a:cubicBezTo>
                  <a:cubicBezTo>
                    <a:pt x="227" y="4"/>
                    <a:pt x="221" y="7"/>
                    <a:pt x="215" y="10"/>
                  </a:cubicBezTo>
                  <a:cubicBezTo>
                    <a:pt x="194" y="19"/>
                    <a:pt x="174" y="26"/>
                    <a:pt x="152" y="31"/>
                  </a:cubicBezTo>
                  <a:cubicBezTo>
                    <a:pt x="151" y="32"/>
                    <a:pt x="150" y="32"/>
                    <a:pt x="150" y="34"/>
                  </a:cubicBezTo>
                  <a:cubicBezTo>
                    <a:pt x="150" y="38"/>
                    <a:pt x="150" y="41"/>
                    <a:pt x="150" y="45"/>
                  </a:cubicBezTo>
                  <a:cubicBezTo>
                    <a:pt x="150" y="49"/>
                    <a:pt x="148" y="51"/>
                    <a:pt x="144" y="51"/>
                  </a:cubicBezTo>
                  <a:cubicBezTo>
                    <a:pt x="127" y="51"/>
                    <a:pt x="110" y="51"/>
                    <a:pt x="94" y="51"/>
                  </a:cubicBezTo>
                  <a:cubicBezTo>
                    <a:pt x="89" y="51"/>
                    <a:pt x="87" y="49"/>
                    <a:pt x="87" y="45"/>
                  </a:cubicBezTo>
                  <a:cubicBezTo>
                    <a:pt x="87" y="41"/>
                    <a:pt x="87" y="38"/>
                    <a:pt x="87" y="34"/>
                  </a:cubicBezTo>
                  <a:cubicBezTo>
                    <a:pt x="87" y="32"/>
                    <a:pt x="86" y="32"/>
                    <a:pt x="85" y="32"/>
                  </a:cubicBezTo>
                  <a:cubicBezTo>
                    <a:pt x="83" y="31"/>
                    <a:pt x="81" y="31"/>
                    <a:pt x="79" y="30"/>
                  </a:cubicBezTo>
                  <a:cubicBezTo>
                    <a:pt x="52" y="23"/>
                    <a:pt x="26" y="14"/>
                    <a:pt x="1" y="0"/>
                  </a:cubicBezTo>
                  <a:cubicBezTo>
                    <a:pt x="1" y="0"/>
                    <a:pt x="1" y="0"/>
                    <a:pt x="0" y="0"/>
                  </a:cubicBezTo>
                  <a:cubicBezTo>
                    <a:pt x="0" y="1"/>
                    <a:pt x="0" y="2"/>
                    <a:pt x="0" y="2"/>
                  </a:cubicBezTo>
                  <a:cubicBezTo>
                    <a:pt x="0" y="34"/>
                    <a:pt x="0" y="65"/>
                    <a:pt x="0" y="96"/>
                  </a:cubicBezTo>
                  <a:cubicBezTo>
                    <a:pt x="0" y="106"/>
                    <a:pt x="6" y="112"/>
                    <a:pt x="16" y="112"/>
                  </a:cubicBezTo>
                  <a:cubicBezTo>
                    <a:pt x="83" y="112"/>
                    <a:pt x="151" y="112"/>
                    <a:pt x="218" y="112"/>
                  </a:cubicBezTo>
                  <a:cubicBezTo>
                    <a:pt x="228" y="112"/>
                    <a:pt x="234" y="106"/>
                    <a:pt x="234" y="96"/>
                  </a:cubicBezTo>
                  <a:cubicBezTo>
                    <a:pt x="234" y="65"/>
                    <a:pt x="234" y="34"/>
                    <a:pt x="234" y="3"/>
                  </a:cubicBezTo>
                  <a:cubicBezTo>
                    <a:pt x="234" y="2"/>
                    <a:pt x="234" y="1"/>
                    <a:pt x="234" y="0"/>
                  </a:cubicBezTo>
                  <a:close/>
                </a:path>
              </a:pathLst>
            </a:cu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23" name="Freeform 431"/>
            <p:cNvSpPr>
              <a:spLocks noEditPoints="1"/>
            </p:cNvSpPr>
            <p:nvPr/>
          </p:nvSpPr>
          <p:spPr bwMode="auto">
            <a:xfrm>
              <a:off x="7767738" y="2254472"/>
              <a:ext cx="295076" cy="141401"/>
            </a:xfrm>
            <a:custGeom>
              <a:avLst/>
              <a:gdLst>
                <a:gd name="T0" fmla="*/ 2 w 234"/>
                <a:gd name="T1" fmla="*/ 78 h 112"/>
                <a:gd name="T2" fmla="*/ 12 w 234"/>
                <a:gd name="T3" fmla="*/ 84 h 112"/>
                <a:gd name="T4" fmla="*/ 68 w 234"/>
                <a:gd name="T5" fmla="*/ 106 h 112"/>
                <a:gd name="T6" fmla="*/ 87 w 234"/>
                <a:gd name="T7" fmla="*/ 112 h 112"/>
                <a:gd name="T8" fmla="*/ 87 w 234"/>
                <a:gd name="T9" fmla="*/ 100 h 112"/>
                <a:gd name="T10" fmla="*/ 94 w 234"/>
                <a:gd name="T11" fmla="*/ 93 h 112"/>
                <a:gd name="T12" fmla="*/ 143 w 234"/>
                <a:gd name="T13" fmla="*/ 93 h 112"/>
                <a:gd name="T14" fmla="*/ 150 w 234"/>
                <a:gd name="T15" fmla="*/ 101 h 112"/>
                <a:gd name="T16" fmla="*/ 150 w 234"/>
                <a:gd name="T17" fmla="*/ 111 h 112"/>
                <a:gd name="T18" fmla="*/ 153 w 234"/>
                <a:gd name="T19" fmla="*/ 111 h 112"/>
                <a:gd name="T20" fmla="*/ 192 w 234"/>
                <a:gd name="T21" fmla="*/ 98 h 112"/>
                <a:gd name="T22" fmla="*/ 233 w 234"/>
                <a:gd name="T23" fmla="*/ 78 h 112"/>
                <a:gd name="T24" fmla="*/ 234 w 234"/>
                <a:gd name="T25" fmla="*/ 75 h 112"/>
                <a:gd name="T26" fmla="*/ 234 w 234"/>
                <a:gd name="T27" fmla="*/ 48 h 112"/>
                <a:gd name="T28" fmla="*/ 219 w 234"/>
                <a:gd name="T29" fmla="*/ 32 h 112"/>
                <a:gd name="T30" fmla="*/ 177 w 234"/>
                <a:gd name="T31" fmla="*/ 32 h 112"/>
                <a:gd name="T32" fmla="*/ 173 w 234"/>
                <a:gd name="T33" fmla="*/ 32 h 112"/>
                <a:gd name="T34" fmla="*/ 173 w 234"/>
                <a:gd name="T35" fmla="*/ 18 h 112"/>
                <a:gd name="T36" fmla="*/ 156 w 234"/>
                <a:gd name="T37" fmla="*/ 0 h 112"/>
                <a:gd name="T38" fmla="*/ 80 w 234"/>
                <a:gd name="T39" fmla="*/ 0 h 112"/>
                <a:gd name="T40" fmla="*/ 62 w 234"/>
                <a:gd name="T41" fmla="*/ 18 h 112"/>
                <a:gd name="T42" fmla="*/ 62 w 234"/>
                <a:gd name="T43" fmla="*/ 32 h 112"/>
                <a:gd name="T44" fmla="*/ 59 w 234"/>
                <a:gd name="T45" fmla="*/ 32 h 112"/>
                <a:gd name="T46" fmla="*/ 16 w 234"/>
                <a:gd name="T47" fmla="*/ 32 h 112"/>
                <a:gd name="T48" fmla="*/ 0 w 234"/>
                <a:gd name="T49" fmla="*/ 48 h 112"/>
                <a:gd name="T50" fmla="*/ 0 w 234"/>
                <a:gd name="T51" fmla="*/ 75 h 112"/>
                <a:gd name="T52" fmla="*/ 2 w 234"/>
                <a:gd name="T53" fmla="*/ 78 h 112"/>
                <a:gd name="T54" fmla="*/ 74 w 234"/>
                <a:gd name="T55" fmla="*/ 18 h 112"/>
                <a:gd name="T56" fmla="*/ 79 w 234"/>
                <a:gd name="T57" fmla="*/ 12 h 112"/>
                <a:gd name="T58" fmla="*/ 116 w 234"/>
                <a:gd name="T59" fmla="*/ 12 h 112"/>
                <a:gd name="T60" fmla="*/ 156 w 234"/>
                <a:gd name="T61" fmla="*/ 12 h 112"/>
                <a:gd name="T62" fmla="*/ 162 w 234"/>
                <a:gd name="T63" fmla="*/ 18 h 112"/>
                <a:gd name="T64" fmla="*/ 162 w 234"/>
                <a:gd name="T65" fmla="*/ 32 h 112"/>
                <a:gd name="T66" fmla="*/ 74 w 234"/>
                <a:gd name="T67" fmla="*/ 32 h 112"/>
                <a:gd name="T68" fmla="*/ 74 w 234"/>
                <a:gd name="T69" fmla="*/ 22 h 112"/>
                <a:gd name="T70" fmla="*/ 74 w 234"/>
                <a:gd name="T71" fmla="*/ 1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4" h="112">
                  <a:moveTo>
                    <a:pt x="2" y="78"/>
                  </a:moveTo>
                  <a:cubicBezTo>
                    <a:pt x="5" y="80"/>
                    <a:pt x="8" y="82"/>
                    <a:pt x="12" y="84"/>
                  </a:cubicBezTo>
                  <a:cubicBezTo>
                    <a:pt x="30" y="93"/>
                    <a:pt x="49" y="100"/>
                    <a:pt x="68" y="106"/>
                  </a:cubicBezTo>
                  <a:cubicBezTo>
                    <a:pt x="74" y="108"/>
                    <a:pt x="80" y="110"/>
                    <a:pt x="87" y="112"/>
                  </a:cubicBezTo>
                  <a:cubicBezTo>
                    <a:pt x="87" y="108"/>
                    <a:pt x="87" y="104"/>
                    <a:pt x="87" y="100"/>
                  </a:cubicBezTo>
                  <a:cubicBezTo>
                    <a:pt x="87" y="95"/>
                    <a:pt x="89" y="93"/>
                    <a:pt x="94" y="93"/>
                  </a:cubicBezTo>
                  <a:cubicBezTo>
                    <a:pt x="110" y="93"/>
                    <a:pt x="127" y="93"/>
                    <a:pt x="143" y="93"/>
                  </a:cubicBezTo>
                  <a:cubicBezTo>
                    <a:pt x="148" y="93"/>
                    <a:pt x="150" y="95"/>
                    <a:pt x="150" y="101"/>
                  </a:cubicBezTo>
                  <a:cubicBezTo>
                    <a:pt x="150" y="104"/>
                    <a:pt x="150" y="107"/>
                    <a:pt x="150" y="111"/>
                  </a:cubicBezTo>
                  <a:cubicBezTo>
                    <a:pt x="151" y="111"/>
                    <a:pt x="152" y="111"/>
                    <a:pt x="153" y="111"/>
                  </a:cubicBezTo>
                  <a:cubicBezTo>
                    <a:pt x="166" y="106"/>
                    <a:pt x="179" y="102"/>
                    <a:pt x="192" y="98"/>
                  </a:cubicBezTo>
                  <a:cubicBezTo>
                    <a:pt x="206" y="92"/>
                    <a:pt x="220" y="86"/>
                    <a:pt x="233" y="78"/>
                  </a:cubicBezTo>
                  <a:cubicBezTo>
                    <a:pt x="234" y="78"/>
                    <a:pt x="234" y="77"/>
                    <a:pt x="234" y="75"/>
                  </a:cubicBezTo>
                  <a:cubicBezTo>
                    <a:pt x="234" y="66"/>
                    <a:pt x="234" y="57"/>
                    <a:pt x="234" y="48"/>
                  </a:cubicBezTo>
                  <a:cubicBezTo>
                    <a:pt x="234" y="39"/>
                    <a:pt x="228" y="32"/>
                    <a:pt x="219" y="32"/>
                  </a:cubicBezTo>
                  <a:cubicBezTo>
                    <a:pt x="205" y="32"/>
                    <a:pt x="191" y="32"/>
                    <a:pt x="177" y="32"/>
                  </a:cubicBezTo>
                  <a:cubicBezTo>
                    <a:pt x="176" y="32"/>
                    <a:pt x="175" y="32"/>
                    <a:pt x="173" y="32"/>
                  </a:cubicBezTo>
                  <a:cubicBezTo>
                    <a:pt x="173" y="27"/>
                    <a:pt x="173" y="23"/>
                    <a:pt x="173" y="18"/>
                  </a:cubicBezTo>
                  <a:cubicBezTo>
                    <a:pt x="173" y="7"/>
                    <a:pt x="167" y="0"/>
                    <a:pt x="156" y="0"/>
                  </a:cubicBezTo>
                  <a:cubicBezTo>
                    <a:pt x="130" y="0"/>
                    <a:pt x="105" y="0"/>
                    <a:pt x="80" y="0"/>
                  </a:cubicBezTo>
                  <a:cubicBezTo>
                    <a:pt x="69" y="0"/>
                    <a:pt x="62" y="7"/>
                    <a:pt x="62" y="18"/>
                  </a:cubicBezTo>
                  <a:cubicBezTo>
                    <a:pt x="62" y="23"/>
                    <a:pt x="62" y="28"/>
                    <a:pt x="62" y="32"/>
                  </a:cubicBezTo>
                  <a:cubicBezTo>
                    <a:pt x="61" y="32"/>
                    <a:pt x="60" y="32"/>
                    <a:pt x="59" y="32"/>
                  </a:cubicBezTo>
                  <a:cubicBezTo>
                    <a:pt x="44" y="32"/>
                    <a:pt x="30" y="32"/>
                    <a:pt x="16" y="32"/>
                  </a:cubicBezTo>
                  <a:cubicBezTo>
                    <a:pt x="6" y="32"/>
                    <a:pt x="0" y="39"/>
                    <a:pt x="0" y="48"/>
                  </a:cubicBezTo>
                  <a:cubicBezTo>
                    <a:pt x="0" y="57"/>
                    <a:pt x="0" y="66"/>
                    <a:pt x="0" y="75"/>
                  </a:cubicBezTo>
                  <a:cubicBezTo>
                    <a:pt x="0" y="77"/>
                    <a:pt x="0" y="77"/>
                    <a:pt x="2" y="78"/>
                  </a:cubicBezTo>
                  <a:close/>
                  <a:moveTo>
                    <a:pt x="74" y="18"/>
                  </a:moveTo>
                  <a:cubicBezTo>
                    <a:pt x="74" y="14"/>
                    <a:pt x="75" y="12"/>
                    <a:pt x="79" y="12"/>
                  </a:cubicBezTo>
                  <a:cubicBezTo>
                    <a:pt x="91" y="12"/>
                    <a:pt x="104" y="12"/>
                    <a:pt x="116" y="12"/>
                  </a:cubicBezTo>
                  <a:cubicBezTo>
                    <a:pt x="129" y="12"/>
                    <a:pt x="143" y="12"/>
                    <a:pt x="156" y="12"/>
                  </a:cubicBezTo>
                  <a:cubicBezTo>
                    <a:pt x="160" y="12"/>
                    <a:pt x="162" y="14"/>
                    <a:pt x="162" y="18"/>
                  </a:cubicBezTo>
                  <a:cubicBezTo>
                    <a:pt x="162" y="23"/>
                    <a:pt x="162" y="27"/>
                    <a:pt x="162" y="32"/>
                  </a:cubicBezTo>
                  <a:cubicBezTo>
                    <a:pt x="132" y="32"/>
                    <a:pt x="103" y="32"/>
                    <a:pt x="74" y="32"/>
                  </a:cubicBezTo>
                  <a:cubicBezTo>
                    <a:pt x="74" y="29"/>
                    <a:pt x="74" y="26"/>
                    <a:pt x="74" y="22"/>
                  </a:cubicBezTo>
                  <a:cubicBezTo>
                    <a:pt x="74" y="21"/>
                    <a:pt x="74" y="19"/>
                    <a:pt x="74" y="18"/>
                  </a:cubicBezTo>
                  <a:close/>
                </a:path>
              </a:pathLst>
            </a:cu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24" name="Freeform 432"/>
            <p:cNvSpPr>
              <a:spLocks/>
            </p:cNvSpPr>
            <p:nvPr/>
          </p:nvSpPr>
          <p:spPr bwMode="auto">
            <a:xfrm>
              <a:off x="7888863" y="2381999"/>
              <a:ext cx="56561" cy="38952"/>
            </a:xfrm>
            <a:custGeom>
              <a:avLst/>
              <a:gdLst>
                <a:gd name="T0" fmla="*/ 41 w 45"/>
                <a:gd name="T1" fmla="*/ 0 h 31"/>
                <a:gd name="T2" fmla="*/ 5 w 45"/>
                <a:gd name="T3" fmla="*/ 0 h 31"/>
                <a:gd name="T4" fmla="*/ 0 w 45"/>
                <a:gd name="T5" fmla="*/ 5 h 31"/>
                <a:gd name="T6" fmla="*/ 0 w 45"/>
                <a:gd name="T7" fmla="*/ 25 h 31"/>
                <a:gd name="T8" fmla="*/ 6 w 45"/>
                <a:gd name="T9" fmla="*/ 31 h 31"/>
                <a:gd name="T10" fmla="*/ 22 w 45"/>
                <a:gd name="T11" fmla="*/ 31 h 31"/>
                <a:gd name="T12" fmla="*/ 22 w 45"/>
                <a:gd name="T13" fmla="*/ 31 h 31"/>
                <a:gd name="T14" fmla="*/ 40 w 45"/>
                <a:gd name="T15" fmla="*/ 31 h 31"/>
                <a:gd name="T16" fmla="*/ 45 w 45"/>
                <a:gd name="T17" fmla="*/ 26 h 31"/>
                <a:gd name="T18" fmla="*/ 45 w 45"/>
                <a:gd name="T19" fmla="*/ 5 h 31"/>
                <a:gd name="T20" fmla="*/ 41 w 45"/>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31">
                  <a:moveTo>
                    <a:pt x="41" y="0"/>
                  </a:moveTo>
                  <a:cubicBezTo>
                    <a:pt x="29" y="0"/>
                    <a:pt x="17" y="0"/>
                    <a:pt x="5" y="0"/>
                  </a:cubicBezTo>
                  <a:cubicBezTo>
                    <a:pt x="1" y="0"/>
                    <a:pt x="0" y="2"/>
                    <a:pt x="0" y="5"/>
                  </a:cubicBezTo>
                  <a:cubicBezTo>
                    <a:pt x="0" y="12"/>
                    <a:pt x="0" y="18"/>
                    <a:pt x="0" y="25"/>
                  </a:cubicBezTo>
                  <a:cubicBezTo>
                    <a:pt x="0" y="29"/>
                    <a:pt x="1" y="31"/>
                    <a:pt x="6" y="31"/>
                  </a:cubicBezTo>
                  <a:cubicBezTo>
                    <a:pt x="11" y="31"/>
                    <a:pt x="17" y="31"/>
                    <a:pt x="22" y="31"/>
                  </a:cubicBezTo>
                  <a:cubicBezTo>
                    <a:pt x="22" y="31"/>
                    <a:pt x="22" y="31"/>
                    <a:pt x="22" y="31"/>
                  </a:cubicBezTo>
                  <a:cubicBezTo>
                    <a:pt x="28" y="31"/>
                    <a:pt x="34" y="31"/>
                    <a:pt x="40" y="31"/>
                  </a:cubicBezTo>
                  <a:cubicBezTo>
                    <a:pt x="44" y="31"/>
                    <a:pt x="45" y="29"/>
                    <a:pt x="45" y="26"/>
                  </a:cubicBezTo>
                  <a:cubicBezTo>
                    <a:pt x="45" y="19"/>
                    <a:pt x="45" y="12"/>
                    <a:pt x="45" y="5"/>
                  </a:cubicBezTo>
                  <a:cubicBezTo>
                    <a:pt x="45" y="2"/>
                    <a:pt x="44" y="0"/>
                    <a:pt x="41" y="0"/>
                  </a:cubicBezTo>
                  <a:close/>
                </a:path>
              </a:pathLst>
            </a:custGeom>
            <a:grp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nvGrpSpPr>
          <p:cNvPr id="25" name="Gruppieren 47"/>
          <p:cNvGrpSpPr/>
          <p:nvPr userDrawn="1"/>
        </p:nvGrpSpPr>
        <p:grpSpPr>
          <a:xfrm>
            <a:off x="3010013" y="3616054"/>
            <a:ext cx="587738" cy="588104"/>
            <a:chOff x="3011189" y="3615217"/>
            <a:chExt cx="587968" cy="587968"/>
          </a:xfrm>
        </p:grpSpPr>
        <p:sp>
          <p:nvSpPr>
            <p:cNvPr id="26" name="Ellipse 21"/>
            <p:cNvSpPr/>
            <p:nvPr/>
          </p:nvSpPr>
          <p:spPr>
            <a:xfrm>
              <a:off x="3011189" y="3615217"/>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sp>
          <p:nvSpPr>
            <p:cNvPr id="27" name="Freeform 423"/>
            <p:cNvSpPr>
              <a:spLocks noEditPoints="1"/>
            </p:cNvSpPr>
            <p:nvPr/>
          </p:nvSpPr>
          <p:spPr bwMode="auto">
            <a:xfrm>
              <a:off x="3171619" y="3753909"/>
              <a:ext cx="267113" cy="310587"/>
            </a:xfrm>
            <a:custGeom>
              <a:avLst/>
              <a:gdLst>
                <a:gd name="T0" fmla="*/ 320 w 416"/>
                <a:gd name="T1" fmla="*/ 148 h 484"/>
                <a:gd name="T2" fmla="*/ 243 w 416"/>
                <a:gd name="T3" fmla="*/ 186 h 484"/>
                <a:gd name="T4" fmla="*/ 186 w 416"/>
                <a:gd name="T5" fmla="*/ 129 h 484"/>
                <a:gd name="T6" fmla="*/ 192 w 416"/>
                <a:gd name="T7" fmla="*/ 96 h 484"/>
                <a:gd name="T8" fmla="*/ 96 w 416"/>
                <a:gd name="T9" fmla="*/ 0 h 484"/>
                <a:gd name="T10" fmla="*/ 0 w 416"/>
                <a:gd name="T11" fmla="*/ 96 h 484"/>
                <a:gd name="T12" fmla="*/ 85 w 416"/>
                <a:gd name="T13" fmla="*/ 191 h 484"/>
                <a:gd name="T14" fmla="*/ 85 w 416"/>
                <a:gd name="T15" fmla="*/ 293 h 484"/>
                <a:gd name="T16" fmla="*/ 0 w 416"/>
                <a:gd name="T17" fmla="*/ 388 h 484"/>
                <a:gd name="T18" fmla="*/ 96 w 416"/>
                <a:gd name="T19" fmla="*/ 484 h 484"/>
                <a:gd name="T20" fmla="*/ 192 w 416"/>
                <a:gd name="T21" fmla="*/ 388 h 484"/>
                <a:gd name="T22" fmla="*/ 181 w 416"/>
                <a:gd name="T23" fmla="*/ 344 h 484"/>
                <a:gd name="T24" fmla="*/ 235 w 416"/>
                <a:gd name="T25" fmla="*/ 290 h 484"/>
                <a:gd name="T26" fmla="*/ 320 w 416"/>
                <a:gd name="T27" fmla="*/ 340 h 484"/>
                <a:gd name="T28" fmla="*/ 416 w 416"/>
                <a:gd name="T29" fmla="*/ 244 h 484"/>
                <a:gd name="T30" fmla="*/ 320 w 416"/>
                <a:gd name="T31" fmla="*/ 148 h 484"/>
                <a:gd name="T32" fmla="*/ 167 w 416"/>
                <a:gd name="T33" fmla="*/ 324 h 484"/>
                <a:gd name="T34" fmla="*/ 109 w 416"/>
                <a:gd name="T35" fmla="*/ 293 h 484"/>
                <a:gd name="T36" fmla="*/ 109 w 416"/>
                <a:gd name="T37" fmla="*/ 191 h 484"/>
                <a:gd name="T38" fmla="*/ 174 w 416"/>
                <a:gd name="T39" fmla="*/ 151 h 484"/>
                <a:gd name="T40" fmla="*/ 231 w 416"/>
                <a:gd name="T41" fmla="*/ 208 h 484"/>
                <a:gd name="T42" fmla="*/ 224 w 416"/>
                <a:gd name="T43" fmla="*/ 244 h 484"/>
                <a:gd name="T44" fmla="*/ 226 w 416"/>
                <a:gd name="T45" fmla="*/ 265 h 484"/>
                <a:gd name="T46" fmla="*/ 167 w 416"/>
                <a:gd name="T47" fmla="*/ 324 h 484"/>
                <a:gd name="T48" fmla="*/ 320 w 416"/>
                <a:gd name="T49" fmla="*/ 300 h 484"/>
                <a:gd name="T50" fmla="*/ 264 w 416"/>
                <a:gd name="T51" fmla="*/ 244 h 484"/>
                <a:gd name="T52" fmla="*/ 320 w 416"/>
                <a:gd name="T53" fmla="*/ 188 h 484"/>
                <a:gd name="T54" fmla="*/ 376 w 416"/>
                <a:gd name="T55" fmla="*/ 244 h 484"/>
                <a:gd name="T56" fmla="*/ 320 w 416"/>
                <a:gd name="T57" fmla="*/ 30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6" h="484">
                  <a:moveTo>
                    <a:pt x="320" y="148"/>
                  </a:moveTo>
                  <a:cubicBezTo>
                    <a:pt x="288" y="148"/>
                    <a:pt x="260" y="163"/>
                    <a:pt x="243" y="186"/>
                  </a:cubicBezTo>
                  <a:cubicBezTo>
                    <a:pt x="186" y="129"/>
                    <a:pt x="186" y="129"/>
                    <a:pt x="186" y="129"/>
                  </a:cubicBezTo>
                  <a:cubicBezTo>
                    <a:pt x="190" y="119"/>
                    <a:pt x="192" y="108"/>
                    <a:pt x="192" y="96"/>
                  </a:cubicBezTo>
                  <a:cubicBezTo>
                    <a:pt x="192" y="43"/>
                    <a:pt x="149" y="0"/>
                    <a:pt x="96" y="0"/>
                  </a:cubicBezTo>
                  <a:cubicBezTo>
                    <a:pt x="43" y="0"/>
                    <a:pt x="0" y="43"/>
                    <a:pt x="0" y="96"/>
                  </a:cubicBezTo>
                  <a:cubicBezTo>
                    <a:pt x="0" y="145"/>
                    <a:pt x="37" y="186"/>
                    <a:pt x="85" y="191"/>
                  </a:cubicBezTo>
                  <a:cubicBezTo>
                    <a:pt x="85" y="293"/>
                    <a:pt x="85" y="293"/>
                    <a:pt x="85" y="293"/>
                  </a:cubicBezTo>
                  <a:cubicBezTo>
                    <a:pt x="37" y="298"/>
                    <a:pt x="0" y="339"/>
                    <a:pt x="0" y="388"/>
                  </a:cubicBezTo>
                  <a:cubicBezTo>
                    <a:pt x="0" y="441"/>
                    <a:pt x="43" y="484"/>
                    <a:pt x="96" y="484"/>
                  </a:cubicBezTo>
                  <a:cubicBezTo>
                    <a:pt x="149" y="484"/>
                    <a:pt x="192" y="441"/>
                    <a:pt x="192" y="388"/>
                  </a:cubicBezTo>
                  <a:cubicBezTo>
                    <a:pt x="192" y="372"/>
                    <a:pt x="188" y="357"/>
                    <a:pt x="181" y="344"/>
                  </a:cubicBezTo>
                  <a:cubicBezTo>
                    <a:pt x="235" y="290"/>
                    <a:pt x="235" y="290"/>
                    <a:pt x="235" y="290"/>
                  </a:cubicBezTo>
                  <a:cubicBezTo>
                    <a:pt x="251" y="320"/>
                    <a:pt x="283" y="340"/>
                    <a:pt x="320" y="340"/>
                  </a:cubicBezTo>
                  <a:cubicBezTo>
                    <a:pt x="373" y="340"/>
                    <a:pt x="416" y="297"/>
                    <a:pt x="416" y="244"/>
                  </a:cubicBezTo>
                  <a:cubicBezTo>
                    <a:pt x="416" y="191"/>
                    <a:pt x="373" y="148"/>
                    <a:pt x="320" y="148"/>
                  </a:cubicBezTo>
                  <a:close/>
                  <a:moveTo>
                    <a:pt x="167" y="324"/>
                  </a:moveTo>
                  <a:cubicBezTo>
                    <a:pt x="152" y="307"/>
                    <a:pt x="132" y="296"/>
                    <a:pt x="109" y="293"/>
                  </a:cubicBezTo>
                  <a:cubicBezTo>
                    <a:pt x="109" y="191"/>
                    <a:pt x="109" y="191"/>
                    <a:pt x="109" y="191"/>
                  </a:cubicBezTo>
                  <a:cubicBezTo>
                    <a:pt x="136" y="187"/>
                    <a:pt x="159" y="173"/>
                    <a:pt x="174" y="151"/>
                  </a:cubicBezTo>
                  <a:cubicBezTo>
                    <a:pt x="231" y="208"/>
                    <a:pt x="231" y="208"/>
                    <a:pt x="231" y="208"/>
                  </a:cubicBezTo>
                  <a:cubicBezTo>
                    <a:pt x="226" y="219"/>
                    <a:pt x="224" y="231"/>
                    <a:pt x="224" y="244"/>
                  </a:cubicBezTo>
                  <a:cubicBezTo>
                    <a:pt x="224" y="251"/>
                    <a:pt x="224" y="258"/>
                    <a:pt x="226" y="265"/>
                  </a:cubicBezTo>
                  <a:lnTo>
                    <a:pt x="167" y="324"/>
                  </a:lnTo>
                  <a:close/>
                  <a:moveTo>
                    <a:pt x="320" y="300"/>
                  </a:moveTo>
                  <a:cubicBezTo>
                    <a:pt x="289" y="300"/>
                    <a:pt x="264" y="275"/>
                    <a:pt x="264" y="244"/>
                  </a:cubicBezTo>
                  <a:cubicBezTo>
                    <a:pt x="264" y="213"/>
                    <a:pt x="289" y="188"/>
                    <a:pt x="320" y="188"/>
                  </a:cubicBezTo>
                  <a:cubicBezTo>
                    <a:pt x="351" y="188"/>
                    <a:pt x="376" y="213"/>
                    <a:pt x="376" y="244"/>
                  </a:cubicBezTo>
                  <a:cubicBezTo>
                    <a:pt x="376" y="275"/>
                    <a:pt x="351" y="300"/>
                    <a:pt x="320" y="30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nvGrpSpPr>
          <p:cNvPr id="28" name="Gruppieren 1"/>
          <p:cNvGrpSpPr/>
          <p:nvPr userDrawn="1"/>
        </p:nvGrpSpPr>
        <p:grpSpPr>
          <a:xfrm>
            <a:off x="152915" y="2491153"/>
            <a:ext cx="587738" cy="588104"/>
            <a:chOff x="369547" y="2490576"/>
            <a:chExt cx="587968" cy="587968"/>
          </a:xfrm>
        </p:grpSpPr>
        <p:sp>
          <p:nvSpPr>
            <p:cNvPr id="29" name="Ellipse 23"/>
            <p:cNvSpPr/>
            <p:nvPr/>
          </p:nvSpPr>
          <p:spPr>
            <a:xfrm>
              <a:off x="369547" y="2490576"/>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sp>
          <p:nvSpPr>
            <p:cNvPr id="30" name="Freeform 449"/>
            <p:cNvSpPr>
              <a:spLocks noEditPoints="1"/>
            </p:cNvSpPr>
            <p:nvPr/>
          </p:nvSpPr>
          <p:spPr bwMode="auto">
            <a:xfrm>
              <a:off x="461669" y="2712798"/>
              <a:ext cx="403726" cy="143524"/>
            </a:xfrm>
            <a:custGeom>
              <a:avLst/>
              <a:gdLst>
                <a:gd name="T0" fmla="*/ 311 w 312"/>
                <a:gd name="T1" fmla="*/ 30 h 111"/>
                <a:gd name="T2" fmla="*/ 277 w 312"/>
                <a:gd name="T3" fmla="*/ 2 h 111"/>
                <a:gd name="T4" fmla="*/ 251 w 312"/>
                <a:gd name="T5" fmla="*/ 37 h 111"/>
                <a:gd name="T6" fmla="*/ 249 w 312"/>
                <a:gd name="T7" fmla="*/ 42 h 111"/>
                <a:gd name="T8" fmla="*/ 223 w 312"/>
                <a:gd name="T9" fmla="*/ 57 h 111"/>
                <a:gd name="T10" fmla="*/ 218 w 312"/>
                <a:gd name="T11" fmla="*/ 57 h 111"/>
                <a:gd name="T12" fmla="*/ 190 w 312"/>
                <a:gd name="T13" fmla="*/ 50 h 111"/>
                <a:gd name="T14" fmla="*/ 171 w 312"/>
                <a:gd name="T15" fmla="*/ 65 h 111"/>
                <a:gd name="T16" fmla="*/ 152 w 312"/>
                <a:gd name="T17" fmla="*/ 59 h 111"/>
                <a:gd name="T18" fmla="*/ 145 w 312"/>
                <a:gd name="T19" fmla="*/ 50 h 111"/>
                <a:gd name="T20" fmla="*/ 145 w 312"/>
                <a:gd name="T21" fmla="*/ 49 h 111"/>
                <a:gd name="T22" fmla="*/ 115 w 312"/>
                <a:gd name="T23" fmla="*/ 26 h 111"/>
                <a:gd name="T24" fmla="*/ 86 w 312"/>
                <a:gd name="T25" fmla="*/ 49 h 111"/>
                <a:gd name="T26" fmla="*/ 82 w 312"/>
                <a:gd name="T27" fmla="*/ 53 h 111"/>
                <a:gd name="T28" fmla="*/ 63 w 312"/>
                <a:gd name="T29" fmla="*/ 57 h 111"/>
                <a:gd name="T30" fmla="*/ 59 w 312"/>
                <a:gd name="T31" fmla="*/ 55 h 111"/>
                <a:gd name="T32" fmla="*/ 27 w 312"/>
                <a:gd name="T33" fmla="*/ 39 h 111"/>
                <a:gd name="T34" fmla="*/ 3 w 312"/>
                <a:gd name="T35" fmla="*/ 75 h 111"/>
                <a:gd name="T36" fmla="*/ 37 w 312"/>
                <a:gd name="T37" fmla="*/ 99 h 111"/>
                <a:gd name="T38" fmla="*/ 62 w 312"/>
                <a:gd name="T39" fmla="*/ 74 h 111"/>
                <a:gd name="T40" fmla="*/ 66 w 312"/>
                <a:gd name="T41" fmla="*/ 70 h 111"/>
                <a:gd name="T42" fmla="*/ 84 w 312"/>
                <a:gd name="T43" fmla="*/ 67 h 111"/>
                <a:gd name="T44" fmla="*/ 88 w 312"/>
                <a:gd name="T45" fmla="*/ 68 h 111"/>
                <a:gd name="T46" fmla="*/ 141 w 312"/>
                <a:gd name="T47" fmla="*/ 72 h 111"/>
                <a:gd name="T48" fmla="*/ 144 w 312"/>
                <a:gd name="T49" fmla="*/ 71 h 111"/>
                <a:gd name="T50" fmla="*/ 164 w 312"/>
                <a:gd name="T51" fmla="*/ 77 h 111"/>
                <a:gd name="T52" fmla="*/ 168 w 312"/>
                <a:gd name="T53" fmla="*/ 83 h 111"/>
                <a:gd name="T54" fmla="*/ 202 w 312"/>
                <a:gd name="T55" fmla="*/ 109 h 111"/>
                <a:gd name="T56" fmla="*/ 228 w 312"/>
                <a:gd name="T57" fmla="*/ 74 h 111"/>
                <a:gd name="T58" fmla="*/ 230 w 312"/>
                <a:gd name="T59" fmla="*/ 69 h 111"/>
                <a:gd name="T60" fmla="*/ 255 w 312"/>
                <a:gd name="T61" fmla="*/ 54 h 111"/>
                <a:gd name="T62" fmla="*/ 261 w 312"/>
                <a:gd name="T63" fmla="*/ 55 h 111"/>
                <a:gd name="T64" fmla="*/ 295 w 312"/>
                <a:gd name="T65" fmla="*/ 59 h 111"/>
                <a:gd name="T66" fmla="*/ 311 w 312"/>
                <a:gd name="T67" fmla="*/ 30 h 111"/>
                <a:gd name="T68" fmla="*/ 33 w 312"/>
                <a:gd name="T69" fmla="*/ 85 h 111"/>
                <a:gd name="T70" fmla="*/ 16 w 312"/>
                <a:gd name="T71" fmla="*/ 69 h 111"/>
                <a:gd name="T72" fmla="*/ 33 w 312"/>
                <a:gd name="T73" fmla="*/ 53 h 111"/>
                <a:gd name="T74" fmla="*/ 49 w 312"/>
                <a:gd name="T75" fmla="*/ 69 h 111"/>
                <a:gd name="T76" fmla="*/ 33 w 312"/>
                <a:gd name="T77" fmla="*/ 85 h 111"/>
                <a:gd name="T78" fmla="*/ 115 w 312"/>
                <a:gd name="T79" fmla="*/ 72 h 111"/>
                <a:gd name="T80" fmla="*/ 99 w 312"/>
                <a:gd name="T81" fmla="*/ 56 h 111"/>
                <a:gd name="T82" fmla="*/ 116 w 312"/>
                <a:gd name="T83" fmla="*/ 39 h 111"/>
                <a:gd name="T84" fmla="*/ 132 w 312"/>
                <a:gd name="T85" fmla="*/ 56 h 111"/>
                <a:gd name="T86" fmla="*/ 115 w 312"/>
                <a:gd name="T87" fmla="*/ 72 h 111"/>
                <a:gd name="T88" fmla="*/ 198 w 312"/>
                <a:gd name="T89" fmla="*/ 96 h 111"/>
                <a:gd name="T90" fmla="*/ 182 w 312"/>
                <a:gd name="T91" fmla="*/ 79 h 111"/>
                <a:gd name="T92" fmla="*/ 198 w 312"/>
                <a:gd name="T93" fmla="*/ 63 h 111"/>
                <a:gd name="T94" fmla="*/ 214 w 312"/>
                <a:gd name="T95" fmla="*/ 80 h 111"/>
                <a:gd name="T96" fmla="*/ 198 w 312"/>
                <a:gd name="T97" fmla="*/ 96 h 111"/>
                <a:gd name="T98" fmla="*/ 281 w 312"/>
                <a:gd name="T99" fmla="*/ 48 h 111"/>
                <a:gd name="T100" fmla="*/ 264 w 312"/>
                <a:gd name="T101" fmla="*/ 32 h 111"/>
                <a:gd name="T102" fmla="*/ 281 w 312"/>
                <a:gd name="T103" fmla="*/ 16 h 111"/>
                <a:gd name="T104" fmla="*/ 297 w 312"/>
                <a:gd name="T105" fmla="*/ 32 h 111"/>
                <a:gd name="T106" fmla="*/ 281 w 312"/>
                <a:gd name="T107" fmla="*/ 4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2" h="111">
                  <a:moveTo>
                    <a:pt x="311" y="30"/>
                  </a:moveTo>
                  <a:cubicBezTo>
                    <a:pt x="309" y="12"/>
                    <a:pt x="294" y="0"/>
                    <a:pt x="277" y="2"/>
                  </a:cubicBezTo>
                  <a:cubicBezTo>
                    <a:pt x="260" y="4"/>
                    <a:pt x="248" y="20"/>
                    <a:pt x="251" y="37"/>
                  </a:cubicBezTo>
                  <a:cubicBezTo>
                    <a:pt x="252" y="40"/>
                    <a:pt x="251" y="41"/>
                    <a:pt x="249" y="42"/>
                  </a:cubicBezTo>
                  <a:cubicBezTo>
                    <a:pt x="240" y="47"/>
                    <a:pt x="232" y="52"/>
                    <a:pt x="223" y="57"/>
                  </a:cubicBezTo>
                  <a:cubicBezTo>
                    <a:pt x="221" y="59"/>
                    <a:pt x="220" y="58"/>
                    <a:pt x="218" y="57"/>
                  </a:cubicBezTo>
                  <a:cubicBezTo>
                    <a:pt x="210" y="50"/>
                    <a:pt x="201" y="47"/>
                    <a:pt x="190" y="50"/>
                  </a:cubicBezTo>
                  <a:cubicBezTo>
                    <a:pt x="182" y="52"/>
                    <a:pt x="176" y="58"/>
                    <a:pt x="171" y="65"/>
                  </a:cubicBezTo>
                  <a:cubicBezTo>
                    <a:pt x="165" y="63"/>
                    <a:pt x="159" y="61"/>
                    <a:pt x="152" y="59"/>
                  </a:cubicBezTo>
                  <a:cubicBezTo>
                    <a:pt x="148" y="58"/>
                    <a:pt x="144" y="56"/>
                    <a:pt x="145" y="50"/>
                  </a:cubicBezTo>
                  <a:cubicBezTo>
                    <a:pt x="145" y="50"/>
                    <a:pt x="145" y="49"/>
                    <a:pt x="145" y="49"/>
                  </a:cubicBezTo>
                  <a:cubicBezTo>
                    <a:pt x="141" y="35"/>
                    <a:pt x="129" y="26"/>
                    <a:pt x="115" y="26"/>
                  </a:cubicBezTo>
                  <a:cubicBezTo>
                    <a:pt x="101" y="26"/>
                    <a:pt x="89" y="35"/>
                    <a:pt x="86" y="49"/>
                  </a:cubicBezTo>
                  <a:cubicBezTo>
                    <a:pt x="86" y="52"/>
                    <a:pt x="84" y="53"/>
                    <a:pt x="82" y="53"/>
                  </a:cubicBezTo>
                  <a:cubicBezTo>
                    <a:pt x="76" y="54"/>
                    <a:pt x="70" y="55"/>
                    <a:pt x="63" y="57"/>
                  </a:cubicBezTo>
                  <a:cubicBezTo>
                    <a:pt x="61" y="57"/>
                    <a:pt x="60" y="57"/>
                    <a:pt x="59" y="55"/>
                  </a:cubicBezTo>
                  <a:cubicBezTo>
                    <a:pt x="52" y="43"/>
                    <a:pt x="40" y="37"/>
                    <a:pt x="27" y="39"/>
                  </a:cubicBezTo>
                  <a:cubicBezTo>
                    <a:pt x="11" y="42"/>
                    <a:pt x="0" y="58"/>
                    <a:pt x="3" y="75"/>
                  </a:cubicBezTo>
                  <a:cubicBezTo>
                    <a:pt x="6" y="90"/>
                    <a:pt x="21" y="101"/>
                    <a:pt x="37" y="99"/>
                  </a:cubicBezTo>
                  <a:cubicBezTo>
                    <a:pt x="51" y="97"/>
                    <a:pt x="60" y="88"/>
                    <a:pt x="62" y="74"/>
                  </a:cubicBezTo>
                  <a:cubicBezTo>
                    <a:pt x="63" y="71"/>
                    <a:pt x="63" y="70"/>
                    <a:pt x="66" y="70"/>
                  </a:cubicBezTo>
                  <a:cubicBezTo>
                    <a:pt x="72" y="69"/>
                    <a:pt x="78" y="68"/>
                    <a:pt x="84" y="67"/>
                  </a:cubicBezTo>
                  <a:cubicBezTo>
                    <a:pt x="86" y="66"/>
                    <a:pt x="87" y="66"/>
                    <a:pt x="88" y="68"/>
                  </a:cubicBezTo>
                  <a:cubicBezTo>
                    <a:pt x="99" y="90"/>
                    <a:pt x="127" y="92"/>
                    <a:pt x="141" y="72"/>
                  </a:cubicBezTo>
                  <a:cubicBezTo>
                    <a:pt x="142" y="70"/>
                    <a:pt x="143" y="70"/>
                    <a:pt x="144" y="71"/>
                  </a:cubicBezTo>
                  <a:cubicBezTo>
                    <a:pt x="151" y="73"/>
                    <a:pt x="157" y="75"/>
                    <a:pt x="164" y="77"/>
                  </a:cubicBezTo>
                  <a:cubicBezTo>
                    <a:pt x="167" y="78"/>
                    <a:pt x="168" y="80"/>
                    <a:pt x="168" y="83"/>
                  </a:cubicBezTo>
                  <a:cubicBezTo>
                    <a:pt x="170" y="99"/>
                    <a:pt x="185" y="111"/>
                    <a:pt x="202" y="109"/>
                  </a:cubicBezTo>
                  <a:cubicBezTo>
                    <a:pt x="219" y="107"/>
                    <a:pt x="231" y="91"/>
                    <a:pt x="228" y="74"/>
                  </a:cubicBezTo>
                  <a:cubicBezTo>
                    <a:pt x="227" y="72"/>
                    <a:pt x="228" y="71"/>
                    <a:pt x="230" y="69"/>
                  </a:cubicBezTo>
                  <a:cubicBezTo>
                    <a:pt x="238" y="65"/>
                    <a:pt x="246" y="60"/>
                    <a:pt x="255" y="54"/>
                  </a:cubicBezTo>
                  <a:cubicBezTo>
                    <a:pt x="257" y="53"/>
                    <a:pt x="259" y="53"/>
                    <a:pt x="261" y="55"/>
                  </a:cubicBezTo>
                  <a:cubicBezTo>
                    <a:pt x="271" y="63"/>
                    <a:pt x="284" y="64"/>
                    <a:pt x="295" y="59"/>
                  </a:cubicBezTo>
                  <a:cubicBezTo>
                    <a:pt x="305" y="53"/>
                    <a:pt x="312" y="42"/>
                    <a:pt x="311" y="30"/>
                  </a:cubicBezTo>
                  <a:close/>
                  <a:moveTo>
                    <a:pt x="33" y="85"/>
                  </a:moveTo>
                  <a:cubicBezTo>
                    <a:pt x="24" y="85"/>
                    <a:pt x="16" y="78"/>
                    <a:pt x="16" y="69"/>
                  </a:cubicBezTo>
                  <a:cubicBezTo>
                    <a:pt x="16" y="60"/>
                    <a:pt x="24" y="53"/>
                    <a:pt x="33" y="53"/>
                  </a:cubicBezTo>
                  <a:cubicBezTo>
                    <a:pt x="42" y="53"/>
                    <a:pt x="49" y="60"/>
                    <a:pt x="49" y="69"/>
                  </a:cubicBezTo>
                  <a:cubicBezTo>
                    <a:pt x="49" y="78"/>
                    <a:pt x="42" y="85"/>
                    <a:pt x="33" y="85"/>
                  </a:cubicBezTo>
                  <a:close/>
                  <a:moveTo>
                    <a:pt x="115" y="72"/>
                  </a:moveTo>
                  <a:cubicBezTo>
                    <a:pt x="106" y="72"/>
                    <a:pt x="99" y="64"/>
                    <a:pt x="99" y="56"/>
                  </a:cubicBezTo>
                  <a:cubicBezTo>
                    <a:pt x="99" y="47"/>
                    <a:pt x="107" y="39"/>
                    <a:pt x="116" y="39"/>
                  </a:cubicBezTo>
                  <a:cubicBezTo>
                    <a:pt x="124" y="39"/>
                    <a:pt x="132" y="47"/>
                    <a:pt x="132" y="56"/>
                  </a:cubicBezTo>
                  <a:cubicBezTo>
                    <a:pt x="132" y="65"/>
                    <a:pt x="124" y="72"/>
                    <a:pt x="115" y="72"/>
                  </a:cubicBezTo>
                  <a:close/>
                  <a:moveTo>
                    <a:pt x="198" y="96"/>
                  </a:moveTo>
                  <a:cubicBezTo>
                    <a:pt x="189" y="95"/>
                    <a:pt x="182" y="88"/>
                    <a:pt x="182" y="79"/>
                  </a:cubicBezTo>
                  <a:cubicBezTo>
                    <a:pt x="182" y="70"/>
                    <a:pt x="189" y="63"/>
                    <a:pt x="198" y="63"/>
                  </a:cubicBezTo>
                  <a:cubicBezTo>
                    <a:pt x="207" y="63"/>
                    <a:pt x="214" y="70"/>
                    <a:pt x="214" y="80"/>
                  </a:cubicBezTo>
                  <a:cubicBezTo>
                    <a:pt x="215" y="88"/>
                    <a:pt x="207" y="96"/>
                    <a:pt x="198" y="96"/>
                  </a:cubicBezTo>
                  <a:close/>
                  <a:moveTo>
                    <a:pt x="281" y="48"/>
                  </a:moveTo>
                  <a:cubicBezTo>
                    <a:pt x="272" y="48"/>
                    <a:pt x="264" y="41"/>
                    <a:pt x="264" y="32"/>
                  </a:cubicBezTo>
                  <a:cubicBezTo>
                    <a:pt x="264" y="23"/>
                    <a:pt x="272" y="16"/>
                    <a:pt x="281" y="16"/>
                  </a:cubicBezTo>
                  <a:cubicBezTo>
                    <a:pt x="290" y="16"/>
                    <a:pt x="297" y="23"/>
                    <a:pt x="297" y="32"/>
                  </a:cubicBezTo>
                  <a:cubicBezTo>
                    <a:pt x="297" y="41"/>
                    <a:pt x="290" y="48"/>
                    <a:pt x="281" y="48"/>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nvGrpSpPr>
          <p:cNvPr id="31" name="Gruppieren 54"/>
          <p:cNvGrpSpPr/>
          <p:nvPr userDrawn="1"/>
        </p:nvGrpSpPr>
        <p:grpSpPr>
          <a:xfrm>
            <a:off x="9652067" y="3262178"/>
            <a:ext cx="587738" cy="588104"/>
            <a:chOff x="9655838" y="3261423"/>
            <a:chExt cx="587968" cy="587968"/>
          </a:xfrm>
        </p:grpSpPr>
        <p:sp>
          <p:nvSpPr>
            <p:cNvPr id="32" name="Ellipse 25"/>
            <p:cNvSpPr/>
            <p:nvPr/>
          </p:nvSpPr>
          <p:spPr>
            <a:xfrm>
              <a:off x="9655838" y="3261423"/>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grpSp>
          <p:nvGrpSpPr>
            <p:cNvPr id="33" name="Gruppieren 53"/>
            <p:cNvGrpSpPr/>
            <p:nvPr/>
          </p:nvGrpSpPr>
          <p:grpSpPr>
            <a:xfrm>
              <a:off x="9806945" y="3376918"/>
              <a:ext cx="285758" cy="356981"/>
              <a:chOff x="9806945" y="3376918"/>
              <a:chExt cx="285758" cy="356981"/>
            </a:xfrm>
          </p:grpSpPr>
          <p:sp>
            <p:nvSpPr>
              <p:cNvPr id="34" name="Freeform 442"/>
              <p:cNvSpPr>
                <a:spLocks noEditPoints="1"/>
              </p:cNvSpPr>
              <p:nvPr/>
            </p:nvSpPr>
            <p:spPr bwMode="auto">
              <a:xfrm>
                <a:off x="9806945" y="3376918"/>
                <a:ext cx="285758" cy="356981"/>
              </a:xfrm>
              <a:custGeom>
                <a:avLst/>
                <a:gdLst>
                  <a:gd name="T0" fmla="*/ 76 w 95"/>
                  <a:gd name="T1" fmla="*/ 87 h 119"/>
                  <a:gd name="T2" fmla="*/ 85 w 95"/>
                  <a:gd name="T3" fmla="*/ 70 h 119"/>
                  <a:gd name="T4" fmla="*/ 94 w 95"/>
                  <a:gd name="T5" fmla="*/ 34 h 119"/>
                  <a:gd name="T6" fmla="*/ 72 w 95"/>
                  <a:gd name="T7" fmla="*/ 5 h 119"/>
                  <a:gd name="T8" fmla="*/ 53 w 95"/>
                  <a:gd name="T9" fmla="*/ 0 h 119"/>
                  <a:gd name="T10" fmla="*/ 38 w 95"/>
                  <a:gd name="T11" fmla="*/ 1 h 119"/>
                  <a:gd name="T12" fmla="*/ 15 w 95"/>
                  <a:gd name="T13" fmla="*/ 16 h 119"/>
                  <a:gd name="T14" fmla="*/ 10 w 95"/>
                  <a:gd name="T15" fmla="*/ 49 h 119"/>
                  <a:gd name="T16" fmla="*/ 1 w 95"/>
                  <a:gd name="T17" fmla="*/ 67 h 119"/>
                  <a:gd name="T18" fmla="*/ 8 w 95"/>
                  <a:gd name="T19" fmla="*/ 73 h 119"/>
                  <a:gd name="T20" fmla="*/ 8 w 95"/>
                  <a:gd name="T21" fmla="*/ 78 h 119"/>
                  <a:gd name="T22" fmla="*/ 11 w 95"/>
                  <a:gd name="T23" fmla="*/ 88 h 119"/>
                  <a:gd name="T24" fmla="*/ 11 w 95"/>
                  <a:gd name="T25" fmla="*/ 95 h 119"/>
                  <a:gd name="T26" fmla="*/ 22 w 95"/>
                  <a:gd name="T27" fmla="*/ 102 h 119"/>
                  <a:gd name="T28" fmla="*/ 35 w 95"/>
                  <a:gd name="T29" fmla="*/ 100 h 119"/>
                  <a:gd name="T30" fmla="*/ 94 w 95"/>
                  <a:gd name="T31" fmla="*/ 119 h 119"/>
                  <a:gd name="T32" fmla="*/ 79 w 95"/>
                  <a:gd name="T33" fmla="*/ 99 h 119"/>
                  <a:gd name="T34" fmla="*/ 43 w 95"/>
                  <a:gd name="T35" fmla="*/ 45 h 119"/>
                  <a:gd name="T36" fmla="*/ 43 w 95"/>
                  <a:gd name="T37" fmla="*/ 38 h 119"/>
                  <a:gd name="T38" fmla="*/ 42 w 95"/>
                  <a:gd name="T39" fmla="*/ 31 h 119"/>
                  <a:gd name="T40" fmla="*/ 38 w 95"/>
                  <a:gd name="T41" fmla="*/ 30 h 119"/>
                  <a:gd name="T42" fmla="*/ 43 w 95"/>
                  <a:gd name="T43" fmla="*/ 24 h 119"/>
                  <a:gd name="T44" fmla="*/ 47 w 95"/>
                  <a:gd name="T45" fmla="*/ 19 h 119"/>
                  <a:gd name="T46" fmla="*/ 51 w 95"/>
                  <a:gd name="T47" fmla="*/ 12 h 119"/>
                  <a:gd name="T48" fmla="*/ 54 w 95"/>
                  <a:gd name="T49" fmla="*/ 15 h 119"/>
                  <a:gd name="T50" fmla="*/ 60 w 95"/>
                  <a:gd name="T51" fmla="*/ 13 h 119"/>
                  <a:gd name="T52" fmla="*/ 67 w 95"/>
                  <a:gd name="T53" fmla="*/ 12 h 119"/>
                  <a:gd name="T54" fmla="*/ 72 w 95"/>
                  <a:gd name="T55" fmla="*/ 20 h 119"/>
                  <a:gd name="T56" fmla="*/ 78 w 95"/>
                  <a:gd name="T57" fmla="*/ 23 h 119"/>
                  <a:gd name="T58" fmla="*/ 75 w 95"/>
                  <a:gd name="T59" fmla="*/ 26 h 119"/>
                  <a:gd name="T60" fmla="*/ 80 w 95"/>
                  <a:gd name="T61" fmla="*/ 33 h 119"/>
                  <a:gd name="T62" fmla="*/ 75 w 95"/>
                  <a:gd name="T63" fmla="*/ 38 h 119"/>
                  <a:gd name="T64" fmla="*/ 71 w 95"/>
                  <a:gd name="T65" fmla="*/ 44 h 119"/>
                  <a:gd name="T66" fmla="*/ 67 w 95"/>
                  <a:gd name="T67" fmla="*/ 50 h 119"/>
                  <a:gd name="T68" fmla="*/ 59 w 95"/>
                  <a:gd name="T69" fmla="*/ 48 h 119"/>
                  <a:gd name="T70" fmla="*/ 57 w 95"/>
                  <a:gd name="T71" fmla="*/ 52 h 119"/>
                  <a:gd name="T72" fmla="*/ 52 w 95"/>
                  <a:gd name="T73" fmla="*/ 47 h 119"/>
                  <a:gd name="T74" fmla="*/ 71 w 95"/>
                  <a:gd name="T75" fmla="*/ 72 h 119"/>
                  <a:gd name="T76" fmla="*/ 66 w 95"/>
                  <a:gd name="T77" fmla="*/ 77 h 119"/>
                  <a:gd name="T78" fmla="*/ 60 w 95"/>
                  <a:gd name="T79" fmla="*/ 75 h 119"/>
                  <a:gd name="T80" fmla="*/ 57 w 95"/>
                  <a:gd name="T81" fmla="*/ 71 h 119"/>
                  <a:gd name="T82" fmla="*/ 54 w 95"/>
                  <a:gd name="T83" fmla="*/ 68 h 119"/>
                  <a:gd name="T84" fmla="*/ 52 w 95"/>
                  <a:gd name="T85" fmla="*/ 64 h 119"/>
                  <a:gd name="T86" fmla="*/ 55 w 95"/>
                  <a:gd name="T87" fmla="*/ 59 h 119"/>
                  <a:gd name="T88" fmla="*/ 55 w 95"/>
                  <a:gd name="T89" fmla="*/ 54 h 119"/>
                  <a:gd name="T90" fmla="*/ 60 w 95"/>
                  <a:gd name="T91" fmla="*/ 51 h 119"/>
                  <a:gd name="T92" fmla="*/ 64 w 95"/>
                  <a:gd name="T93" fmla="*/ 50 h 119"/>
                  <a:gd name="T94" fmla="*/ 71 w 95"/>
                  <a:gd name="T95" fmla="*/ 51 h 119"/>
                  <a:gd name="T96" fmla="*/ 73 w 95"/>
                  <a:gd name="T97" fmla="*/ 55 h 119"/>
                  <a:gd name="T98" fmla="*/ 78 w 95"/>
                  <a:gd name="T99" fmla="*/ 58 h 119"/>
                  <a:gd name="T100" fmla="*/ 76 w 95"/>
                  <a:gd name="T101" fmla="*/ 63 h 119"/>
                  <a:gd name="T102" fmla="*/ 76 w 95"/>
                  <a:gd name="T103" fmla="*/ 68 h 119"/>
                  <a:gd name="T104" fmla="*/ 75 w 95"/>
                  <a:gd name="T105" fmla="*/ 7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119">
                    <a:moveTo>
                      <a:pt x="79" y="99"/>
                    </a:moveTo>
                    <a:cubicBezTo>
                      <a:pt x="77" y="95"/>
                      <a:pt x="76" y="91"/>
                      <a:pt x="76" y="87"/>
                    </a:cubicBezTo>
                    <a:cubicBezTo>
                      <a:pt x="76" y="85"/>
                      <a:pt x="77" y="82"/>
                      <a:pt x="78" y="80"/>
                    </a:cubicBezTo>
                    <a:cubicBezTo>
                      <a:pt x="80" y="77"/>
                      <a:pt x="82" y="73"/>
                      <a:pt x="85" y="70"/>
                    </a:cubicBezTo>
                    <a:cubicBezTo>
                      <a:pt x="88" y="65"/>
                      <a:pt x="91" y="59"/>
                      <a:pt x="93" y="53"/>
                    </a:cubicBezTo>
                    <a:cubicBezTo>
                      <a:pt x="94" y="47"/>
                      <a:pt x="95" y="41"/>
                      <a:pt x="94" y="34"/>
                    </a:cubicBezTo>
                    <a:cubicBezTo>
                      <a:pt x="93" y="29"/>
                      <a:pt x="91" y="23"/>
                      <a:pt x="87" y="19"/>
                    </a:cubicBezTo>
                    <a:cubicBezTo>
                      <a:pt x="83" y="13"/>
                      <a:pt x="78" y="8"/>
                      <a:pt x="72" y="5"/>
                    </a:cubicBezTo>
                    <a:cubicBezTo>
                      <a:pt x="67" y="2"/>
                      <a:pt x="62" y="1"/>
                      <a:pt x="57" y="0"/>
                    </a:cubicBezTo>
                    <a:cubicBezTo>
                      <a:pt x="56" y="0"/>
                      <a:pt x="54" y="0"/>
                      <a:pt x="53" y="0"/>
                    </a:cubicBezTo>
                    <a:cubicBezTo>
                      <a:pt x="50" y="0"/>
                      <a:pt x="47" y="0"/>
                      <a:pt x="45" y="0"/>
                    </a:cubicBezTo>
                    <a:cubicBezTo>
                      <a:pt x="42" y="0"/>
                      <a:pt x="40" y="1"/>
                      <a:pt x="38" y="1"/>
                    </a:cubicBezTo>
                    <a:cubicBezTo>
                      <a:pt x="31" y="2"/>
                      <a:pt x="25" y="4"/>
                      <a:pt x="20" y="9"/>
                    </a:cubicBezTo>
                    <a:cubicBezTo>
                      <a:pt x="18" y="11"/>
                      <a:pt x="16" y="14"/>
                      <a:pt x="15" y="16"/>
                    </a:cubicBezTo>
                    <a:cubicBezTo>
                      <a:pt x="11" y="23"/>
                      <a:pt x="9" y="30"/>
                      <a:pt x="8" y="37"/>
                    </a:cubicBezTo>
                    <a:cubicBezTo>
                      <a:pt x="7" y="42"/>
                      <a:pt x="8" y="45"/>
                      <a:pt x="10" y="49"/>
                    </a:cubicBezTo>
                    <a:cubicBezTo>
                      <a:pt x="10" y="50"/>
                      <a:pt x="10" y="50"/>
                      <a:pt x="10" y="51"/>
                    </a:cubicBezTo>
                    <a:cubicBezTo>
                      <a:pt x="7" y="56"/>
                      <a:pt x="3" y="61"/>
                      <a:pt x="1" y="67"/>
                    </a:cubicBezTo>
                    <a:cubicBezTo>
                      <a:pt x="0" y="70"/>
                      <a:pt x="0" y="70"/>
                      <a:pt x="3" y="72"/>
                    </a:cubicBezTo>
                    <a:cubicBezTo>
                      <a:pt x="4" y="72"/>
                      <a:pt x="6" y="73"/>
                      <a:pt x="8" y="73"/>
                    </a:cubicBezTo>
                    <a:cubicBezTo>
                      <a:pt x="8" y="74"/>
                      <a:pt x="9" y="74"/>
                      <a:pt x="8" y="75"/>
                    </a:cubicBezTo>
                    <a:cubicBezTo>
                      <a:pt x="8" y="76"/>
                      <a:pt x="8" y="77"/>
                      <a:pt x="8" y="78"/>
                    </a:cubicBezTo>
                    <a:cubicBezTo>
                      <a:pt x="7" y="81"/>
                      <a:pt x="7" y="83"/>
                      <a:pt x="9" y="85"/>
                    </a:cubicBezTo>
                    <a:cubicBezTo>
                      <a:pt x="9" y="86"/>
                      <a:pt x="10" y="87"/>
                      <a:pt x="11" y="88"/>
                    </a:cubicBezTo>
                    <a:cubicBezTo>
                      <a:pt x="12" y="89"/>
                      <a:pt x="12" y="90"/>
                      <a:pt x="11" y="91"/>
                    </a:cubicBezTo>
                    <a:cubicBezTo>
                      <a:pt x="11" y="92"/>
                      <a:pt x="11" y="94"/>
                      <a:pt x="11" y="95"/>
                    </a:cubicBezTo>
                    <a:cubicBezTo>
                      <a:pt x="10" y="97"/>
                      <a:pt x="11" y="99"/>
                      <a:pt x="12" y="100"/>
                    </a:cubicBezTo>
                    <a:cubicBezTo>
                      <a:pt x="15" y="102"/>
                      <a:pt x="18" y="103"/>
                      <a:pt x="22" y="102"/>
                    </a:cubicBezTo>
                    <a:cubicBezTo>
                      <a:pt x="26" y="102"/>
                      <a:pt x="31" y="101"/>
                      <a:pt x="35" y="100"/>
                    </a:cubicBezTo>
                    <a:cubicBezTo>
                      <a:pt x="35" y="100"/>
                      <a:pt x="35" y="100"/>
                      <a:pt x="35" y="100"/>
                    </a:cubicBezTo>
                    <a:cubicBezTo>
                      <a:pt x="38" y="106"/>
                      <a:pt x="37" y="113"/>
                      <a:pt x="28" y="119"/>
                    </a:cubicBezTo>
                    <a:cubicBezTo>
                      <a:pt x="50" y="119"/>
                      <a:pt x="72" y="119"/>
                      <a:pt x="94" y="119"/>
                    </a:cubicBezTo>
                    <a:cubicBezTo>
                      <a:pt x="93" y="118"/>
                      <a:pt x="93" y="117"/>
                      <a:pt x="92" y="117"/>
                    </a:cubicBezTo>
                    <a:cubicBezTo>
                      <a:pt x="87" y="112"/>
                      <a:pt x="82" y="106"/>
                      <a:pt x="79" y="99"/>
                    </a:cubicBezTo>
                    <a:close/>
                    <a:moveTo>
                      <a:pt x="46" y="43"/>
                    </a:moveTo>
                    <a:cubicBezTo>
                      <a:pt x="45" y="43"/>
                      <a:pt x="44" y="44"/>
                      <a:pt x="43" y="45"/>
                    </a:cubicBezTo>
                    <a:cubicBezTo>
                      <a:pt x="42" y="43"/>
                      <a:pt x="41" y="41"/>
                      <a:pt x="40" y="39"/>
                    </a:cubicBezTo>
                    <a:cubicBezTo>
                      <a:pt x="41" y="39"/>
                      <a:pt x="42" y="38"/>
                      <a:pt x="43" y="38"/>
                    </a:cubicBezTo>
                    <a:cubicBezTo>
                      <a:pt x="43" y="37"/>
                      <a:pt x="43" y="37"/>
                      <a:pt x="43" y="36"/>
                    </a:cubicBezTo>
                    <a:cubicBezTo>
                      <a:pt x="43" y="35"/>
                      <a:pt x="42" y="33"/>
                      <a:pt x="42" y="31"/>
                    </a:cubicBezTo>
                    <a:cubicBezTo>
                      <a:pt x="42" y="31"/>
                      <a:pt x="42" y="30"/>
                      <a:pt x="41" y="30"/>
                    </a:cubicBezTo>
                    <a:cubicBezTo>
                      <a:pt x="40" y="30"/>
                      <a:pt x="39" y="30"/>
                      <a:pt x="38" y="30"/>
                    </a:cubicBezTo>
                    <a:cubicBezTo>
                      <a:pt x="39" y="28"/>
                      <a:pt x="39" y="26"/>
                      <a:pt x="40" y="23"/>
                    </a:cubicBezTo>
                    <a:cubicBezTo>
                      <a:pt x="41" y="24"/>
                      <a:pt x="42" y="24"/>
                      <a:pt x="43" y="24"/>
                    </a:cubicBezTo>
                    <a:cubicBezTo>
                      <a:pt x="43" y="24"/>
                      <a:pt x="44" y="24"/>
                      <a:pt x="44" y="24"/>
                    </a:cubicBezTo>
                    <a:cubicBezTo>
                      <a:pt x="45" y="22"/>
                      <a:pt x="46" y="20"/>
                      <a:pt x="47" y="19"/>
                    </a:cubicBezTo>
                    <a:cubicBezTo>
                      <a:pt x="47" y="18"/>
                      <a:pt x="46" y="17"/>
                      <a:pt x="45" y="15"/>
                    </a:cubicBezTo>
                    <a:cubicBezTo>
                      <a:pt x="47" y="14"/>
                      <a:pt x="49" y="13"/>
                      <a:pt x="51" y="12"/>
                    </a:cubicBezTo>
                    <a:cubicBezTo>
                      <a:pt x="51" y="13"/>
                      <a:pt x="52" y="14"/>
                      <a:pt x="52" y="15"/>
                    </a:cubicBezTo>
                    <a:cubicBezTo>
                      <a:pt x="53" y="15"/>
                      <a:pt x="53" y="15"/>
                      <a:pt x="54" y="15"/>
                    </a:cubicBezTo>
                    <a:cubicBezTo>
                      <a:pt x="55" y="15"/>
                      <a:pt x="57" y="15"/>
                      <a:pt x="59" y="14"/>
                    </a:cubicBezTo>
                    <a:cubicBezTo>
                      <a:pt x="59" y="14"/>
                      <a:pt x="60" y="14"/>
                      <a:pt x="60" y="13"/>
                    </a:cubicBezTo>
                    <a:cubicBezTo>
                      <a:pt x="60" y="12"/>
                      <a:pt x="60" y="11"/>
                      <a:pt x="61" y="10"/>
                    </a:cubicBezTo>
                    <a:cubicBezTo>
                      <a:pt x="63" y="11"/>
                      <a:pt x="65" y="11"/>
                      <a:pt x="67" y="12"/>
                    </a:cubicBezTo>
                    <a:cubicBezTo>
                      <a:pt x="66" y="13"/>
                      <a:pt x="66" y="14"/>
                      <a:pt x="66" y="16"/>
                    </a:cubicBezTo>
                    <a:cubicBezTo>
                      <a:pt x="68" y="17"/>
                      <a:pt x="70" y="18"/>
                      <a:pt x="72" y="20"/>
                    </a:cubicBezTo>
                    <a:cubicBezTo>
                      <a:pt x="73" y="19"/>
                      <a:pt x="74" y="18"/>
                      <a:pt x="75" y="17"/>
                    </a:cubicBezTo>
                    <a:cubicBezTo>
                      <a:pt x="76" y="19"/>
                      <a:pt x="77" y="21"/>
                      <a:pt x="78" y="23"/>
                    </a:cubicBezTo>
                    <a:cubicBezTo>
                      <a:pt x="77" y="24"/>
                      <a:pt x="76" y="24"/>
                      <a:pt x="75" y="25"/>
                    </a:cubicBezTo>
                    <a:cubicBezTo>
                      <a:pt x="75" y="25"/>
                      <a:pt x="75" y="25"/>
                      <a:pt x="75" y="26"/>
                    </a:cubicBezTo>
                    <a:cubicBezTo>
                      <a:pt x="75" y="28"/>
                      <a:pt x="76" y="30"/>
                      <a:pt x="76" y="32"/>
                    </a:cubicBezTo>
                    <a:cubicBezTo>
                      <a:pt x="77" y="32"/>
                      <a:pt x="78" y="32"/>
                      <a:pt x="80" y="33"/>
                    </a:cubicBezTo>
                    <a:cubicBezTo>
                      <a:pt x="79" y="35"/>
                      <a:pt x="79" y="37"/>
                      <a:pt x="78" y="39"/>
                    </a:cubicBezTo>
                    <a:cubicBezTo>
                      <a:pt x="77" y="39"/>
                      <a:pt x="76" y="38"/>
                      <a:pt x="75" y="38"/>
                    </a:cubicBezTo>
                    <a:cubicBezTo>
                      <a:pt x="75" y="38"/>
                      <a:pt x="74" y="38"/>
                      <a:pt x="74" y="38"/>
                    </a:cubicBezTo>
                    <a:cubicBezTo>
                      <a:pt x="73" y="40"/>
                      <a:pt x="72" y="42"/>
                      <a:pt x="71" y="44"/>
                    </a:cubicBezTo>
                    <a:cubicBezTo>
                      <a:pt x="71" y="45"/>
                      <a:pt x="72" y="46"/>
                      <a:pt x="73" y="47"/>
                    </a:cubicBezTo>
                    <a:cubicBezTo>
                      <a:pt x="71" y="48"/>
                      <a:pt x="69" y="49"/>
                      <a:pt x="67" y="50"/>
                    </a:cubicBezTo>
                    <a:cubicBezTo>
                      <a:pt x="66" y="49"/>
                      <a:pt x="66" y="48"/>
                      <a:pt x="65" y="47"/>
                    </a:cubicBezTo>
                    <a:cubicBezTo>
                      <a:pt x="63" y="47"/>
                      <a:pt x="61" y="48"/>
                      <a:pt x="59" y="48"/>
                    </a:cubicBezTo>
                    <a:cubicBezTo>
                      <a:pt x="59" y="48"/>
                      <a:pt x="58" y="49"/>
                      <a:pt x="58" y="49"/>
                    </a:cubicBezTo>
                    <a:cubicBezTo>
                      <a:pt x="58" y="50"/>
                      <a:pt x="58" y="51"/>
                      <a:pt x="57" y="52"/>
                    </a:cubicBezTo>
                    <a:cubicBezTo>
                      <a:pt x="55" y="52"/>
                      <a:pt x="53" y="51"/>
                      <a:pt x="51" y="51"/>
                    </a:cubicBezTo>
                    <a:cubicBezTo>
                      <a:pt x="52" y="49"/>
                      <a:pt x="52" y="48"/>
                      <a:pt x="52" y="47"/>
                    </a:cubicBezTo>
                    <a:cubicBezTo>
                      <a:pt x="50" y="45"/>
                      <a:pt x="48" y="44"/>
                      <a:pt x="46" y="43"/>
                    </a:cubicBezTo>
                    <a:close/>
                    <a:moveTo>
                      <a:pt x="71" y="72"/>
                    </a:moveTo>
                    <a:cubicBezTo>
                      <a:pt x="70" y="73"/>
                      <a:pt x="69" y="74"/>
                      <a:pt x="70" y="76"/>
                    </a:cubicBezTo>
                    <a:cubicBezTo>
                      <a:pt x="68" y="76"/>
                      <a:pt x="67" y="76"/>
                      <a:pt x="66" y="77"/>
                    </a:cubicBezTo>
                    <a:cubicBezTo>
                      <a:pt x="66" y="75"/>
                      <a:pt x="65" y="74"/>
                      <a:pt x="63" y="74"/>
                    </a:cubicBezTo>
                    <a:cubicBezTo>
                      <a:pt x="61" y="73"/>
                      <a:pt x="60" y="74"/>
                      <a:pt x="60" y="75"/>
                    </a:cubicBezTo>
                    <a:cubicBezTo>
                      <a:pt x="58" y="75"/>
                      <a:pt x="57" y="74"/>
                      <a:pt x="56" y="73"/>
                    </a:cubicBezTo>
                    <a:cubicBezTo>
                      <a:pt x="57" y="72"/>
                      <a:pt x="57" y="72"/>
                      <a:pt x="57" y="71"/>
                    </a:cubicBezTo>
                    <a:cubicBezTo>
                      <a:pt x="57" y="70"/>
                      <a:pt x="56" y="69"/>
                      <a:pt x="55" y="68"/>
                    </a:cubicBezTo>
                    <a:cubicBezTo>
                      <a:pt x="55" y="68"/>
                      <a:pt x="55" y="68"/>
                      <a:pt x="54" y="68"/>
                    </a:cubicBezTo>
                    <a:cubicBezTo>
                      <a:pt x="54" y="68"/>
                      <a:pt x="53" y="68"/>
                      <a:pt x="52" y="68"/>
                    </a:cubicBezTo>
                    <a:cubicBezTo>
                      <a:pt x="52" y="67"/>
                      <a:pt x="52" y="65"/>
                      <a:pt x="52" y="64"/>
                    </a:cubicBezTo>
                    <a:cubicBezTo>
                      <a:pt x="54" y="64"/>
                      <a:pt x="54" y="63"/>
                      <a:pt x="55" y="61"/>
                    </a:cubicBezTo>
                    <a:cubicBezTo>
                      <a:pt x="55" y="60"/>
                      <a:pt x="55" y="60"/>
                      <a:pt x="55" y="59"/>
                    </a:cubicBezTo>
                    <a:cubicBezTo>
                      <a:pt x="54" y="59"/>
                      <a:pt x="54" y="58"/>
                      <a:pt x="53" y="58"/>
                    </a:cubicBezTo>
                    <a:cubicBezTo>
                      <a:pt x="54" y="56"/>
                      <a:pt x="54" y="55"/>
                      <a:pt x="55" y="54"/>
                    </a:cubicBezTo>
                    <a:cubicBezTo>
                      <a:pt x="56" y="55"/>
                      <a:pt x="57" y="56"/>
                      <a:pt x="59" y="54"/>
                    </a:cubicBezTo>
                    <a:cubicBezTo>
                      <a:pt x="60" y="53"/>
                      <a:pt x="61" y="52"/>
                      <a:pt x="60" y="51"/>
                    </a:cubicBezTo>
                    <a:cubicBezTo>
                      <a:pt x="62" y="50"/>
                      <a:pt x="63" y="50"/>
                      <a:pt x="64" y="50"/>
                    </a:cubicBezTo>
                    <a:cubicBezTo>
                      <a:pt x="64" y="50"/>
                      <a:pt x="64" y="50"/>
                      <a:pt x="64" y="50"/>
                    </a:cubicBezTo>
                    <a:cubicBezTo>
                      <a:pt x="64" y="52"/>
                      <a:pt x="65" y="52"/>
                      <a:pt x="67" y="53"/>
                    </a:cubicBezTo>
                    <a:cubicBezTo>
                      <a:pt x="69" y="53"/>
                      <a:pt x="70" y="53"/>
                      <a:pt x="71" y="51"/>
                    </a:cubicBezTo>
                    <a:cubicBezTo>
                      <a:pt x="72" y="52"/>
                      <a:pt x="73" y="52"/>
                      <a:pt x="74" y="53"/>
                    </a:cubicBezTo>
                    <a:cubicBezTo>
                      <a:pt x="74" y="54"/>
                      <a:pt x="73" y="55"/>
                      <a:pt x="73" y="55"/>
                    </a:cubicBezTo>
                    <a:cubicBezTo>
                      <a:pt x="74" y="57"/>
                      <a:pt x="74" y="58"/>
                      <a:pt x="75" y="59"/>
                    </a:cubicBezTo>
                    <a:cubicBezTo>
                      <a:pt x="76" y="59"/>
                      <a:pt x="77" y="59"/>
                      <a:pt x="78" y="58"/>
                    </a:cubicBezTo>
                    <a:cubicBezTo>
                      <a:pt x="78" y="60"/>
                      <a:pt x="78" y="61"/>
                      <a:pt x="78" y="62"/>
                    </a:cubicBezTo>
                    <a:cubicBezTo>
                      <a:pt x="78" y="63"/>
                      <a:pt x="77" y="63"/>
                      <a:pt x="76" y="63"/>
                    </a:cubicBezTo>
                    <a:cubicBezTo>
                      <a:pt x="76" y="64"/>
                      <a:pt x="76" y="65"/>
                      <a:pt x="75" y="66"/>
                    </a:cubicBezTo>
                    <a:cubicBezTo>
                      <a:pt x="75" y="67"/>
                      <a:pt x="75" y="68"/>
                      <a:pt x="76" y="68"/>
                    </a:cubicBezTo>
                    <a:cubicBezTo>
                      <a:pt x="76" y="68"/>
                      <a:pt x="77" y="68"/>
                      <a:pt x="77" y="69"/>
                    </a:cubicBezTo>
                    <a:cubicBezTo>
                      <a:pt x="77" y="70"/>
                      <a:pt x="76" y="71"/>
                      <a:pt x="75" y="72"/>
                    </a:cubicBezTo>
                    <a:cubicBezTo>
                      <a:pt x="74" y="71"/>
                      <a:pt x="73" y="71"/>
                      <a:pt x="71" y="72"/>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b="1">
                  <a:solidFill>
                    <a:srgbClr val="000000"/>
                  </a:solidFill>
                  <a:latin typeface="Arial" panose="020B0604020202020204"/>
                </a:endParaRPr>
              </a:p>
            </p:txBody>
          </p:sp>
          <p:sp>
            <p:nvSpPr>
              <p:cNvPr id="35" name="Freeform 443"/>
              <p:cNvSpPr>
                <a:spLocks/>
              </p:cNvSpPr>
              <p:nvPr/>
            </p:nvSpPr>
            <p:spPr bwMode="auto">
              <a:xfrm>
                <a:off x="9948521" y="3437718"/>
                <a:ext cx="72091" cy="68617"/>
              </a:xfrm>
              <a:custGeom>
                <a:avLst/>
                <a:gdLst>
                  <a:gd name="T0" fmla="*/ 24 w 24"/>
                  <a:gd name="T1" fmla="*/ 11 h 23"/>
                  <a:gd name="T2" fmla="*/ 12 w 24"/>
                  <a:gd name="T3" fmla="*/ 0 h 23"/>
                  <a:gd name="T4" fmla="*/ 1 w 24"/>
                  <a:gd name="T5" fmla="*/ 11 h 23"/>
                  <a:gd name="T6" fmla="*/ 12 w 24"/>
                  <a:gd name="T7" fmla="*/ 23 h 23"/>
                  <a:gd name="T8" fmla="*/ 24 w 24"/>
                  <a:gd name="T9" fmla="*/ 11 h 23"/>
                </a:gdLst>
                <a:ahLst/>
                <a:cxnLst>
                  <a:cxn ang="0">
                    <a:pos x="T0" y="T1"/>
                  </a:cxn>
                  <a:cxn ang="0">
                    <a:pos x="T2" y="T3"/>
                  </a:cxn>
                  <a:cxn ang="0">
                    <a:pos x="T4" y="T5"/>
                  </a:cxn>
                  <a:cxn ang="0">
                    <a:pos x="T6" y="T7"/>
                  </a:cxn>
                  <a:cxn ang="0">
                    <a:pos x="T8" y="T9"/>
                  </a:cxn>
                </a:cxnLst>
                <a:rect l="0" t="0" r="r" b="b"/>
                <a:pathLst>
                  <a:path w="24" h="23">
                    <a:moveTo>
                      <a:pt x="24" y="11"/>
                    </a:moveTo>
                    <a:cubicBezTo>
                      <a:pt x="24" y="5"/>
                      <a:pt x="18" y="0"/>
                      <a:pt x="12" y="0"/>
                    </a:cubicBezTo>
                    <a:cubicBezTo>
                      <a:pt x="6" y="0"/>
                      <a:pt x="0" y="5"/>
                      <a:pt x="1" y="11"/>
                    </a:cubicBezTo>
                    <a:cubicBezTo>
                      <a:pt x="1" y="17"/>
                      <a:pt x="6" y="23"/>
                      <a:pt x="12" y="23"/>
                    </a:cubicBezTo>
                    <a:cubicBezTo>
                      <a:pt x="18" y="23"/>
                      <a:pt x="23" y="17"/>
                      <a:pt x="24" y="11"/>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b="1">
                  <a:solidFill>
                    <a:srgbClr val="000000"/>
                  </a:solidFill>
                  <a:latin typeface="Arial" panose="020B0604020202020204"/>
                </a:endParaRPr>
              </a:p>
            </p:txBody>
          </p:sp>
          <p:sp>
            <p:nvSpPr>
              <p:cNvPr id="36" name="Freeform 444"/>
              <p:cNvSpPr>
                <a:spLocks/>
              </p:cNvSpPr>
              <p:nvPr/>
            </p:nvSpPr>
            <p:spPr bwMode="auto">
              <a:xfrm>
                <a:off x="9981527" y="3545420"/>
                <a:ext cx="41691" cy="45165"/>
              </a:xfrm>
              <a:custGeom>
                <a:avLst/>
                <a:gdLst>
                  <a:gd name="T0" fmla="*/ 7 w 14"/>
                  <a:gd name="T1" fmla="*/ 0 h 15"/>
                  <a:gd name="T2" fmla="*/ 0 w 14"/>
                  <a:gd name="T3" fmla="*/ 7 h 15"/>
                  <a:gd name="T4" fmla="*/ 7 w 14"/>
                  <a:gd name="T5" fmla="*/ 15 h 15"/>
                  <a:gd name="T6" fmla="*/ 14 w 14"/>
                  <a:gd name="T7" fmla="*/ 7 h 15"/>
                  <a:gd name="T8" fmla="*/ 7 w 14"/>
                  <a:gd name="T9" fmla="*/ 0 h 15"/>
                </a:gdLst>
                <a:ahLst/>
                <a:cxnLst>
                  <a:cxn ang="0">
                    <a:pos x="T0" y="T1"/>
                  </a:cxn>
                  <a:cxn ang="0">
                    <a:pos x="T2" y="T3"/>
                  </a:cxn>
                  <a:cxn ang="0">
                    <a:pos x="T4" y="T5"/>
                  </a:cxn>
                  <a:cxn ang="0">
                    <a:pos x="T6" y="T7"/>
                  </a:cxn>
                  <a:cxn ang="0">
                    <a:pos x="T8" y="T9"/>
                  </a:cxn>
                </a:cxnLst>
                <a:rect l="0" t="0" r="r" b="b"/>
                <a:pathLst>
                  <a:path w="14" h="15">
                    <a:moveTo>
                      <a:pt x="7" y="0"/>
                    </a:moveTo>
                    <a:cubicBezTo>
                      <a:pt x="3" y="0"/>
                      <a:pt x="0" y="3"/>
                      <a:pt x="0" y="7"/>
                    </a:cubicBezTo>
                    <a:cubicBezTo>
                      <a:pt x="0" y="11"/>
                      <a:pt x="3" y="14"/>
                      <a:pt x="7" y="15"/>
                    </a:cubicBezTo>
                    <a:cubicBezTo>
                      <a:pt x="11" y="15"/>
                      <a:pt x="14" y="11"/>
                      <a:pt x="14" y="7"/>
                    </a:cubicBezTo>
                    <a:cubicBezTo>
                      <a:pt x="14" y="3"/>
                      <a:pt x="11" y="0"/>
                      <a:pt x="7" y="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b="1">
                  <a:solidFill>
                    <a:srgbClr val="000000"/>
                  </a:solidFill>
                  <a:latin typeface="Arial" panose="020B0604020202020204"/>
                </a:endParaRPr>
              </a:p>
            </p:txBody>
          </p:sp>
        </p:grpSp>
      </p:grpSp>
      <p:grpSp>
        <p:nvGrpSpPr>
          <p:cNvPr id="37" name="Gruppieren 58"/>
          <p:cNvGrpSpPr/>
          <p:nvPr userDrawn="1"/>
        </p:nvGrpSpPr>
        <p:grpSpPr>
          <a:xfrm>
            <a:off x="11358275" y="3458618"/>
            <a:ext cx="587738" cy="588104"/>
            <a:chOff x="11362713" y="3457817"/>
            <a:chExt cx="587968" cy="587968"/>
          </a:xfrm>
        </p:grpSpPr>
        <p:sp>
          <p:nvSpPr>
            <p:cNvPr id="38" name="Ellipse 30"/>
            <p:cNvSpPr/>
            <p:nvPr/>
          </p:nvSpPr>
          <p:spPr>
            <a:xfrm>
              <a:off x="11362713" y="3457817"/>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grpSp>
          <p:nvGrpSpPr>
            <p:cNvPr id="39" name="Gruppieren 57"/>
            <p:cNvGrpSpPr/>
            <p:nvPr/>
          </p:nvGrpSpPr>
          <p:grpSpPr>
            <a:xfrm>
              <a:off x="11511531" y="3554631"/>
              <a:ext cx="290332" cy="394340"/>
              <a:chOff x="11511531" y="3554631"/>
              <a:chExt cx="290332" cy="394340"/>
            </a:xfrm>
          </p:grpSpPr>
          <p:sp>
            <p:nvSpPr>
              <p:cNvPr id="40" name="Freeform 460"/>
              <p:cNvSpPr>
                <a:spLocks/>
              </p:cNvSpPr>
              <p:nvPr/>
            </p:nvSpPr>
            <p:spPr bwMode="auto">
              <a:xfrm>
                <a:off x="11523211" y="3640285"/>
                <a:ext cx="278652" cy="308686"/>
              </a:xfrm>
              <a:custGeom>
                <a:avLst/>
                <a:gdLst>
                  <a:gd name="T0" fmla="*/ 211 w 212"/>
                  <a:gd name="T1" fmla="*/ 125 h 235"/>
                  <a:gd name="T2" fmla="*/ 198 w 212"/>
                  <a:gd name="T3" fmla="*/ 108 h 235"/>
                  <a:gd name="T4" fmla="*/ 178 w 212"/>
                  <a:gd name="T5" fmla="*/ 116 h 235"/>
                  <a:gd name="T6" fmla="*/ 176 w 212"/>
                  <a:gd name="T7" fmla="*/ 119 h 235"/>
                  <a:gd name="T8" fmla="*/ 175 w 212"/>
                  <a:gd name="T9" fmla="*/ 116 h 235"/>
                  <a:gd name="T10" fmla="*/ 175 w 212"/>
                  <a:gd name="T11" fmla="*/ 107 h 235"/>
                  <a:gd name="T12" fmla="*/ 162 w 212"/>
                  <a:gd name="T13" fmla="*/ 90 h 235"/>
                  <a:gd name="T14" fmla="*/ 142 w 212"/>
                  <a:gd name="T15" fmla="*/ 99 h 235"/>
                  <a:gd name="T16" fmla="*/ 140 w 212"/>
                  <a:gd name="T17" fmla="*/ 101 h 235"/>
                  <a:gd name="T18" fmla="*/ 139 w 212"/>
                  <a:gd name="T19" fmla="*/ 101 h 235"/>
                  <a:gd name="T20" fmla="*/ 139 w 212"/>
                  <a:gd name="T21" fmla="*/ 89 h 235"/>
                  <a:gd name="T22" fmla="*/ 126 w 212"/>
                  <a:gd name="T23" fmla="*/ 72 h 235"/>
                  <a:gd name="T24" fmla="*/ 105 w 212"/>
                  <a:gd name="T25" fmla="*/ 81 h 235"/>
                  <a:gd name="T26" fmla="*/ 104 w 212"/>
                  <a:gd name="T27" fmla="*/ 83 h 235"/>
                  <a:gd name="T28" fmla="*/ 103 w 212"/>
                  <a:gd name="T29" fmla="*/ 83 h 235"/>
                  <a:gd name="T30" fmla="*/ 103 w 212"/>
                  <a:gd name="T31" fmla="*/ 79 h 235"/>
                  <a:gd name="T32" fmla="*/ 103 w 212"/>
                  <a:gd name="T33" fmla="*/ 19 h 235"/>
                  <a:gd name="T34" fmla="*/ 88 w 212"/>
                  <a:gd name="T35" fmla="*/ 1 h 235"/>
                  <a:gd name="T36" fmla="*/ 68 w 212"/>
                  <a:gd name="T37" fmla="*/ 14 h 235"/>
                  <a:gd name="T38" fmla="*/ 67 w 212"/>
                  <a:gd name="T39" fmla="*/ 22 h 235"/>
                  <a:gd name="T40" fmla="*/ 67 w 212"/>
                  <a:gd name="T41" fmla="*/ 140 h 235"/>
                  <a:gd name="T42" fmla="*/ 62 w 212"/>
                  <a:gd name="T43" fmla="*/ 149 h 235"/>
                  <a:gd name="T44" fmla="*/ 52 w 212"/>
                  <a:gd name="T45" fmla="*/ 147 h 235"/>
                  <a:gd name="T46" fmla="*/ 31 w 212"/>
                  <a:gd name="T47" fmla="*/ 131 h 235"/>
                  <a:gd name="T48" fmla="*/ 11 w 212"/>
                  <a:gd name="T49" fmla="*/ 128 h 235"/>
                  <a:gd name="T50" fmla="*/ 1 w 212"/>
                  <a:gd name="T51" fmla="*/ 146 h 235"/>
                  <a:gd name="T52" fmla="*/ 7 w 212"/>
                  <a:gd name="T53" fmla="*/ 159 h 235"/>
                  <a:gd name="T54" fmla="*/ 57 w 212"/>
                  <a:gd name="T55" fmla="*/ 225 h 235"/>
                  <a:gd name="T56" fmla="*/ 70 w 212"/>
                  <a:gd name="T57" fmla="*/ 235 h 235"/>
                  <a:gd name="T58" fmla="*/ 190 w 212"/>
                  <a:gd name="T59" fmla="*/ 235 h 235"/>
                  <a:gd name="T60" fmla="*/ 199 w 212"/>
                  <a:gd name="T61" fmla="*/ 227 h 235"/>
                  <a:gd name="T62" fmla="*/ 211 w 212"/>
                  <a:gd name="T63" fmla="*/ 176 h 235"/>
                  <a:gd name="T64" fmla="*/ 211 w 212"/>
                  <a:gd name="T65" fmla="*/ 12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35">
                    <a:moveTo>
                      <a:pt x="211" y="125"/>
                    </a:moveTo>
                    <a:cubicBezTo>
                      <a:pt x="212" y="117"/>
                      <a:pt x="206" y="110"/>
                      <a:pt x="198" y="108"/>
                    </a:cubicBezTo>
                    <a:cubicBezTo>
                      <a:pt x="190" y="106"/>
                      <a:pt x="182" y="109"/>
                      <a:pt x="178" y="116"/>
                    </a:cubicBezTo>
                    <a:cubicBezTo>
                      <a:pt x="177" y="117"/>
                      <a:pt x="177" y="118"/>
                      <a:pt x="176" y="119"/>
                    </a:cubicBezTo>
                    <a:cubicBezTo>
                      <a:pt x="176" y="118"/>
                      <a:pt x="175" y="117"/>
                      <a:pt x="175" y="116"/>
                    </a:cubicBezTo>
                    <a:cubicBezTo>
                      <a:pt x="175" y="113"/>
                      <a:pt x="175" y="110"/>
                      <a:pt x="175" y="107"/>
                    </a:cubicBezTo>
                    <a:cubicBezTo>
                      <a:pt x="175" y="99"/>
                      <a:pt x="170" y="92"/>
                      <a:pt x="162" y="90"/>
                    </a:cubicBezTo>
                    <a:cubicBezTo>
                      <a:pt x="154" y="88"/>
                      <a:pt x="146" y="91"/>
                      <a:pt x="142" y="99"/>
                    </a:cubicBezTo>
                    <a:cubicBezTo>
                      <a:pt x="141" y="100"/>
                      <a:pt x="141" y="100"/>
                      <a:pt x="140" y="101"/>
                    </a:cubicBezTo>
                    <a:cubicBezTo>
                      <a:pt x="140" y="101"/>
                      <a:pt x="140" y="101"/>
                      <a:pt x="139" y="101"/>
                    </a:cubicBezTo>
                    <a:cubicBezTo>
                      <a:pt x="139" y="97"/>
                      <a:pt x="139" y="93"/>
                      <a:pt x="139" y="89"/>
                    </a:cubicBezTo>
                    <a:cubicBezTo>
                      <a:pt x="139" y="81"/>
                      <a:pt x="134" y="74"/>
                      <a:pt x="126" y="72"/>
                    </a:cubicBezTo>
                    <a:cubicBezTo>
                      <a:pt x="118" y="70"/>
                      <a:pt x="109" y="73"/>
                      <a:pt x="105" y="81"/>
                    </a:cubicBezTo>
                    <a:cubicBezTo>
                      <a:pt x="105" y="82"/>
                      <a:pt x="104" y="82"/>
                      <a:pt x="104" y="83"/>
                    </a:cubicBezTo>
                    <a:cubicBezTo>
                      <a:pt x="104" y="83"/>
                      <a:pt x="103" y="83"/>
                      <a:pt x="103" y="83"/>
                    </a:cubicBezTo>
                    <a:cubicBezTo>
                      <a:pt x="103" y="81"/>
                      <a:pt x="103" y="80"/>
                      <a:pt x="103" y="79"/>
                    </a:cubicBezTo>
                    <a:cubicBezTo>
                      <a:pt x="103" y="59"/>
                      <a:pt x="103" y="39"/>
                      <a:pt x="103" y="19"/>
                    </a:cubicBezTo>
                    <a:cubicBezTo>
                      <a:pt x="103" y="10"/>
                      <a:pt x="96" y="2"/>
                      <a:pt x="88" y="1"/>
                    </a:cubicBezTo>
                    <a:cubicBezTo>
                      <a:pt x="79" y="0"/>
                      <a:pt x="70" y="5"/>
                      <a:pt x="68" y="14"/>
                    </a:cubicBezTo>
                    <a:cubicBezTo>
                      <a:pt x="67" y="16"/>
                      <a:pt x="67" y="19"/>
                      <a:pt x="67" y="22"/>
                    </a:cubicBezTo>
                    <a:cubicBezTo>
                      <a:pt x="67" y="61"/>
                      <a:pt x="67" y="100"/>
                      <a:pt x="67" y="140"/>
                    </a:cubicBezTo>
                    <a:cubicBezTo>
                      <a:pt x="67" y="144"/>
                      <a:pt x="66" y="147"/>
                      <a:pt x="62" y="149"/>
                    </a:cubicBezTo>
                    <a:cubicBezTo>
                      <a:pt x="58" y="151"/>
                      <a:pt x="55" y="150"/>
                      <a:pt x="52" y="147"/>
                    </a:cubicBezTo>
                    <a:cubicBezTo>
                      <a:pt x="45" y="142"/>
                      <a:pt x="38" y="136"/>
                      <a:pt x="31" y="131"/>
                    </a:cubicBezTo>
                    <a:cubicBezTo>
                      <a:pt x="25" y="126"/>
                      <a:pt x="17" y="125"/>
                      <a:pt x="11" y="128"/>
                    </a:cubicBezTo>
                    <a:cubicBezTo>
                      <a:pt x="4" y="132"/>
                      <a:pt x="0" y="139"/>
                      <a:pt x="1" y="146"/>
                    </a:cubicBezTo>
                    <a:cubicBezTo>
                      <a:pt x="1" y="151"/>
                      <a:pt x="4" y="155"/>
                      <a:pt x="7" y="159"/>
                    </a:cubicBezTo>
                    <a:cubicBezTo>
                      <a:pt x="24" y="181"/>
                      <a:pt x="41" y="203"/>
                      <a:pt x="57" y="225"/>
                    </a:cubicBezTo>
                    <a:cubicBezTo>
                      <a:pt x="61" y="229"/>
                      <a:pt x="64" y="233"/>
                      <a:pt x="70" y="235"/>
                    </a:cubicBezTo>
                    <a:cubicBezTo>
                      <a:pt x="110" y="235"/>
                      <a:pt x="150" y="235"/>
                      <a:pt x="190" y="235"/>
                    </a:cubicBezTo>
                    <a:cubicBezTo>
                      <a:pt x="194" y="234"/>
                      <a:pt x="198" y="231"/>
                      <a:pt x="199" y="227"/>
                    </a:cubicBezTo>
                    <a:cubicBezTo>
                      <a:pt x="205" y="210"/>
                      <a:pt x="209" y="193"/>
                      <a:pt x="211" y="176"/>
                    </a:cubicBezTo>
                    <a:cubicBezTo>
                      <a:pt x="212" y="159"/>
                      <a:pt x="211" y="142"/>
                      <a:pt x="211" y="125"/>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41" name="Freeform 461"/>
              <p:cNvSpPr>
                <a:spLocks/>
              </p:cNvSpPr>
              <p:nvPr/>
            </p:nvSpPr>
            <p:spPr bwMode="auto">
              <a:xfrm>
                <a:off x="11511531" y="3554631"/>
                <a:ext cx="243056" cy="228595"/>
              </a:xfrm>
              <a:custGeom>
                <a:avLst/>
                <a:gdLst>
                  <a:gd name="T0" fmla="*/ 58 w 185"/>
                  <a:gd name="T1" fmla="*/ 173 h 174"/>
                  <a:gd name="T2" fmla="*/ 61 w 185"/>
                  <a:gd name="T3" fmla="*/ 174 h 174"/>
                  <a:gd name="T4" fmla="*/ 61 w 185"/>
                  <a:gd name="T5" fmla="*/ 161 h 174"/>
                  <a:gd name="T6" fmla="*/ 58 w 185"/>
                  <a:gd name="T7" fmla="*/ 156 h 174"/>
                  <a:gd name="T8" fmla="*/ 20 w 185"/>
                  <a:gd name="T9" fmla="*/ 77 h 174"/>
                  <a:gd name="T10" fmla="*/ 111 w 185"/>
                  <a:gd name="T11" fmla="*/ 17 h 174"/>
                  <a:gd name="T12" fmla="*/ 168 w 185"/>
                  <a:gd name="T13" fmla="*/ 87 h 174"/>
                  <a:gd name="T14" fmla="*/ 157 w 185"/>
                  <a:gd name="T15" fmla="*/ 131 h 174"/>
                  <a:gd name="T16" fmla="*/ 156 w 185"/>
                  <a:gd name="T17" fmla="*/ 133 h 174"/>
                  <a:gd name="T18" fmla="*/ 166 w 185"/>
                  <a:gd name="T19" fmla="*/ 139 h 174"/>
                  <a:gd name="T20" fmla="*/ 170 w 185"/>
                  <a:gd name="T21" fmla="*/ 137 h 174"/>
                  <a:gd name="T22" fmla="*/ 183 w 185"/>
                  <a:gd name="T23" fmla="*/ 81 h 174"/>
                  <a:gd name="T24" fmla="*/ 118 w 185"/>
                  <a:gd name="T25" fmla="*/ 4 h 174"/>
                  <a:gd name="T26" fmla="*/ 100 w 185"/>
                  <a:gd name="T27" fmla="*/ 0 h 174"/>
                  <a:gd name="T28" fmla="*/ 86 w 185"/>
                  <a:gd name="T29" fmla="*/ 0 h 174"/>
                  <a:gd name="T30" fmla="*/ 75 w 185"/>
                  <a:gd name="T31" fmla="*/ 2 h 174"/>
                  <a:gd name="T32" fmla="*/ 4 w 185"/>
                  <a:gd name="T33" fmla="*/ 83 h 174"/>
                  <a:gd name="T34" fmla="*/ 58 w 185"/>
                  <a:gd name="T35"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5" h="174">
                    <a:moveTo>
                      <a:pt x="58" y="173"/>
                    </a:moveTo>
                    <a:cubicBezTo>
                      <a:pt x="59" y="173"/>
                      <a:pt x="60" y="173"/>
                      <a:pt x="61" y="174"/>
                    </a:cubicBezTo>
                    <a:cubicBezTo>
                      <a:pt x="61" y="169"/>
                      <a:pt x="61" y="165"/>
                      <a:pt x="61" y="161"/>
                    </a:cubicBezTo>
                    <a:cubicBezTo>
                      <a:pt x="61" y="158"/>
                      <a:pt x="60" y="157"/>
                      <a:pt x="58" y="156"/>
                    </a:cubicBezTo>
                    <a:cubicBezTo>
                      <a:pt x="29" y="141"/>
                      <a:pt x="14" y="108"/>
                      <a:pt x="20" y="77"/>
                    </a:cubicBezTo>
                    <a:cubicBezTo>
                      <a:pt x="28" y="34"/>
                      <a:pt x="68" y="8"/>
                      <a:pt x="111" y="17"/>
                    </a:cubicBezTo>
                    <a:cubicBezTo>
                      <a:pt x="143" y="24"/>
                      <a:pt x="167" y="54"/>
                      <a:pt x="168" y="87"/>
                    </a:cubicBezTo>
                    <a:cubicBezTo>
                      <a:pt x="169" y="103"/>
                      <a:pt x="165" y="117"/>
                      <a:pt x="157" y="131"/>
                    </a:cubicBezTo>
                    <a:cubicBezTo>
                      <a:pt x="156" y="131"/>
                      <a:pt x="156" y="133"/>
                      <a:pt x="156" y="133"/>
                    </a:cubicBezTo>
                    <a:cubicBezTo>
                      <a:pt x="158" y="137"/>
                      <a:pt x="160" y="141"/>
                      <a:pt x="166" y="139"/>
                    </a:cubicBezTo>
                    <a:cubicBezTo>
                      <a:pt x="168" y="139"/>
                      <a:pt x="169" y="139"/>
                      <a:pt x="170" y="137"/>
                    </a:cubicBezTo>
                    <a:cubicBezTo>
                      <a:pt x="181" y="120"/>
                      <a:pt x="185" y="101"/>
                      <a:pt x="183" y="81"/>
                    </a:cubicBezTo>
                    <a:cubicBezTo>
                      <a:pt x="180" y="45"/>
                      <a:pt x="154" y="13"/>
                      <a:pt x="118" y="4"/>
                    </a:cubicBezTo>
                    <a:cubicBezTo>
                      <a:pt x="112" y="2"/>
                      <a:pt x="106" y="1"/>
                      <a:pt x="100" y="0"/>
                    </a:cubicBezTo>
                    <a:cubicBezTo>
                      <a:pt x="96" y="0"/>
                      <a:pt x="91" y="0"/>
                      <a:pt x="86" y="0"/>
                    </a:cubicBezTo>
                    <a:cubicBezTo>
                      <a:pt x="83" y="1"/>
                      <a:pt x="79" y="1"/>
                      <a:pt x="75" y="2"/>
                    </a:cubicBezTo>
                    <a:cubicBezTo>
                      <a:pt x="36" y="10"/>
                      <a:pt x="8" y="42"/>
                      <a:pt x="4" y="83"/>
                    </a:cubicBezTo>
                    <a:cubicBezTo>
                      <a:pt x="0" y="120"/>
                      <a:pt x="22" y="157"/>
                      <a:pt x="58" y="173"/>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42" name="Freeform 462"/>
              <p:cNvSpPr>
                <a:spLocks/>
              </p:cNvSpPr>
              <p:nvPr/>
            </p:nvSpPr>
            <p:spPr bwMode="auto">
              <a:xfrm>
                <a:off x="11554916" y="3587447"/>
                <a:ext cx="164077" cy="151284"/>
              </a:xfrm>
              <a:custGeom>
                <a:avLst/>
                <a:gdLst>
                  <a:gd name="T0" fmla="*/ 94 w 125"/>
                  <a:gd name="T1" fmla="*/ 96 h 115"/>
                  <a:gd name="T2" fmla="*/ 110 w 125"/>
                  <a:gd name="T3" fmla="*/ 98 h 115"/>
                  <a:gd name="T4" fmla="*/ 110 w 125"/>
                  <a:gd name="T5" fmla="*/ 31 h 115"/>
                  <a:gd name="T6" fmla="*/ 43 w 125"/>
                  <a:gd name="T7" fmla="*/ 8 h 115"/>
                  <a:gd name="T8" fmla="*/ 1 w 125"/>
                  <a:gd name="T9" fmla="*/ 64 h 115"/>
                  <a:gd name="T10" fmla="*/ 28 w 125"/>
                  <a:gd name="T11" fmla="*/ 115 h 115"/>
                  <a:gd name="T12" fmla="*/ 28 w 125"/>
                  <a:gd name="T13" fmla="*/ 99 h 115"/>
                  <a:gd name="T14" fmla="*/ 26 w 125"/>
                  <a:gd name="T15" fmla="*/ 94 h 115"/>
                  <a:gd name="T16" fmla="*/ 16 w 125"/>
                  <a:gd name="T17" fmla="*/ 66 h 115"/>
                  <a:gd name="T18" fmla="*/ 66 w 125"/>
                  <a:gd name="T19" fmla="*/ 20 h 115"/>
                  <a:gd name="T20" fmla="*/ 102 w 125"/>
                  <a:gd name="T21" fmla="*/ 48 h 115"/>
                  <a:gd name="T22" fmla="*/ 96 w 125"/>
                  <a:gd name="T23" fmla="*/ 93 h 115"/>
                  <a:gd name="T24" fmla="*/ 94 w 125"/>
                  <a:gd name="T25" fmla="*/ 9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15">
                    <a:moveTo>
                      <a:pt x="94" y="96"/>
                    </a:moveTo>
                    <a:cubicBezTo>
                      <a:pt x="100" y="96"/>
                      <a:pt x="105" y="97"/>
                      <a:pt x="110" y="98"/>
                    </a:cubicBezTo>
                    <a:cubicBezTo>
                      <a:pt x="123" y="80"/>
                      <a:pt x="125" y="52"/>
                      <a:pt x="110" y="31"/>
                    </a:cubicBezTo>
                    <a:cubicBezTo>
                      <a:pt x="95" y="9"/>
                      <a:pt x="68" y="0"/>
                      <a:pt x="43" y="8"/>
                    </a:cubicBezTo>
                    <a:cubicBezTo>
                      <a:pt x="18" y="15"/>
                      <a:pt x="1" y="38"/>
                      <a:pt x="1" y="64"/>
                    </a:cubicBezTo>
                    <a:cubicBezTo>
                      <a:pt x="0" y="88"/>
                      <a:pt x="15" y="108"/>
                      <a:pt x="28" y="115"/>
                    </a:cubicBezTo>
                    <a:cubicBezTo>
                      <a:pt x="28" y="109"/>
                      <a:pt x="28" y="104"/>
                      <a:pt x="28" y="99"/>
                    </a:cubicBezTo>
                    <a:cubicBezTo>
                      <a:pt x="28" y="97"/>
                      <a:pt x="27" y="95"/>
                      <a:pt x="26" y="94"/>
                    </a:cubicBezTo>
                    <a:cubicBezTo>
                      <a:pt x="20" y="86"/>
                      <a:pt x="16" y="77"/>
                      <a:pt x="16" y="66"/>
                    </a:cubicBezTo>
                    <a:cubicBezTo>
                      <a:pt x="15" y="39"/>
                      <a:pt x="39" y="17"/>
                      <a:pt x="66" y="20"/>
                    </a:cubicBezTo>
                    <a:cubicBezTo>
                      <a:pt x="83" y="23"/>
                      <a:pt x="96" y="32"/>
                      <a:pt x="102" y="48"/>
                    </a:cubicBezTo>
                    <a:cubicBezTo>
                      <a:pt x="109" y="64"/>
                      <a:pt x="106" y="79"/>
                      <a:pt x="96" y="93"/>
                    </a:cubicBezTo>
                    <a:cubicBezTo>
                      <a:pt x="95" y="94"/>
                      <a:pt x="95" y="95"/>
                      <a:pt x="94" y="96"/>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grpSp>
        <p:nvGrpSpPr>
          <p:cNvPr id="43" name="Gruppieren 50"/>
          <p:cNvGrpSpPr/>
          <p:nvPr userDrawn="1"/>
        </p:nvGrpSpPr>
        <p:grpSpPr>
          <a:xfrm>
            <a:off x="5154017" y="3612227"/>
            <a:ext cx="587738" cy="588104"/>
            <a:chOff x="6079052" y="2420951"/>
            <a:chExt cx="587968" cy="587968"/>
          </a:xfrm>
        </p:grpSpPr>
        <p:sp>
          <p:nvSpPr>
            <p:cNvPr id="44" name="Ellipse 35"/>
            <p:cNvSpPr/>
            <p:nvPr/>
          </p:nvSpPr>
          <p:spPr>
            <a:xfrm>
              <a:off x="6079052" y="2420951"/>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grpSp>
          <p:nvGrpSpPr>
            <p:cNvPr id="45" name="Gruppieren 49"/>
            <p:cNvGrpSpPr/>
            <p:nvPr/>
          </p:nvGrpSpPr>
          <p:grpSpPr>
            <a:xfrm>
              <a:off x="6204743" y="2546643"/>
              <a:ext cx="336587" cy="336586"/>
              <a:chOff x="6204743" y="2546643"/>
              <a:chExt cx="336587" cy="336586"/>
            </a:xfrm>
          </p:grpSpPr>
          <p:sp>
            <p:nvSpPr>
              <p:cNvPr id="46" name="Freeform 467"/>
              <p:cNvSpPr>
                <a:spLocks noEditPoints="1"/>
              </p:cNvSpPr>
              <p:nvPr/>
            </p:nvSpPr>
            <p:spPr bwMode="auto">
              <a:xfrm>
                <a:off x="6204743" y="2546643"/>
                <a:ext cx="336587" cy="247118"/>
              </a:xfrm>
              <a:custGeom>
                <a:avLst/>
                <a:gdLst>
                  <a:gd name="T0" fmla="*/ 10 w 83"/>
                  <a:gd name="T1" fmla="*/ 61 h 61"/>
                  <a:gd name="T2" fmla="*/ 39 w 83"/>
                  <a:gd name="T3" fmla="*/ 61 h 61"/>
                  <a:gd name="T4" fmla="*/ 74 w 83"/>
                  <a:gd name="T5" fmla="*/ 61 h 61"/>
                  <a:gd name="T6" fmla="*/ 83 w 83"/>
                  <a:gd name="T7" fmla="*/ 53 h 61"/>
                  <a:gd name="T8" fmla="*/ 83 w 83"/>
                  <a:gd name="T9" fmla="*/ 51 h 61"/>
                  <a:gd name="T10" fmla="*/ 83 w 83"/>
                  <a:gd name="T11" fmla="*/ 10 h 61"/>
                  <a:gd name="T12" fmla="*/ 73 w 83"/>
                  <a:gd name="T13" fmla="*/ 0 h 61"/>
                  <a:gd name="T14" fmla="*/ 10 w 83"/>
                  <a:gd name="T15" fmla="*/ 0 h 61"/>
                  <a:gd name="T16" fmla="*/ 0 w 83"/>
                  <a:gd name="T17" fmla="*/ 8 h 61"/>
                  <a:gd name="T18" fmla="*/ 0 w 83"/>
                  <a:gd name="T19" fmla="*/ 9 h 61"/>
                  <a:gd name="T20" fmla="*/ 0 w 83"/>
                  <a:gd name="T21" fmla="*/ 52 h 61"/>
                  <a:gd name="T22" fmla="*/ 1 w 83"/>
                  <a:gd name="T23" fmla="*/ 54 h 61"/>
                  <a:gd name="T24" fmla="*/ 10 w 83"/>
                  <a:gd name="T25" fmla="*/ 61 h 61"/>
                  <a:gd name="T26" fmla="*/ 6 w 83"/>
                  <a:gd name="T27" fmla="*/ 24 h 61"/>
                  <a:gd name="T28" fmla="*/ 6 w 83"/>
                  <a:gd name="T29" fmla="*/ 10 h 61"/>
                  <a:gd name="T30" fmla="*/ 10 w 83"/>
                  <a:gd name="T31" fmla="*/ 7 h 61"/>
                  <a:gd name="T32" fmla="*/ 73 w 83"/>
                  <a:gd name="T33" fmla="*/ 7 h 61"/>
                  <a:gd name="T34" fmla="*/ 77 w 83"/>
                  <a:gd name="T35" fmla="*/ 10 h 61"/>
                  <a:gd name="T36" fmla="*/ 77 w 83"/>
                  <a:gd name="T37" fmla="*/ 44 h 61"/>
                  <a:gd name="T38" fmla="*/ 75 w 83"/>
                  <a:gd name="T39" fmla="*/ 48 h 61"/>
                  <a:gd name="T40" fmla="*/ 73 w 83"/>
                  <a:gd name="T41" fmla="*/ 48 h 61"/>
                  <a:gd name="T42" fmla="*/ 42 w 83"/>
                  <a:gd name="T43" fmla="*/ 48 h 61"/>
                  <a:gd name="T44" fmla="*/ 10 w 83"/>
                  <a:gd name="T45" fmla="*/ 48 h 61"/>
                  <a:gd name="T46" fmla="*/ 8 w 83"/>
                  <a:gd name="T47" fmla="*/ 48 h 61"/>
                  <a:gd name="T48" fmla="*/ 6 w 83"/>
                  <a:gd name="T49" fmla="*/ 44 h 61"/>
                  <a:gd name="T50" fmla="*/ 6 w 83"/>
                  <a:gd name="T51" fmla="*/ 2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3" h="61">
                    <a:moveTo>
                      <a:pt x="10" y="61"/>
                    </a:moveTo>
                    <a:cubicBezTo>
                      <a:pt x="20" y="61"/>
                      <a:pt x="29" y="61"/>
                      <a:pt x="39" y="61"/>
                    </a:cubicBezTo>
                    <a:cubicBezTo>
                      <a:pt x="51" y="61"/>
                      <a:pt x="62" y="61"/>
                      <a:pt x="74" y="61"/>
                    </a:cubicBezTo>
                    <a:cubicBezTo>
                      <a:pt x="78" y="61"/>
                      <a:pt x="82" y="58"/>
                      <a:pt x="83" y="53"/>
                    </a:cubicBezTo>
                    <a:cubicBezTo>
                      <a:pt x="83" y="53"/>
                      <a:pt x="83" y="52"/>
                      <a:pt x="83" y="51"/>
                    </a:cubicBezTo>
                    <a:cubicBezTo>
                      <a:pt x="83" y="37"/>
                      <a:pt x="83" y="24"/>
                      <a:pt x="83" y="10"/>
                    </a:cubicBezTo>
                    <a:cubicBezTo>
                      <a:pt x="83" y="4"/>
                      <a:pt x="79" y="0"/>
                      <a:pt x="73" y="0"/>
                    </a:cubicBezTo>
                    <a:cubicBezTo>
                      <a:pt x="52" y="0"/>
                      <a:pt x="31" y="0"/>
                      <a:pt x="10" y="0"/>
                    </a:cubicBezTo>
                    <a:cubicBezTo>
                      <a:pt x="5" y="0"/>
                      <a:pt x="1" y="3"/>
                      <a:pt x="0" y="8"/>
                    </a:cubicBezTo>
                    <a:cubicBezTo>
                      <a:pt x="0" y="9"/>
                      <a:pt x="0" y="9"/>
                      <a:pt x="0" y="9"/>
                    </a:cubicBezTo>
                    <a:cubicBezTo>
                      <a:pt x="0" y="23"/>
                      <a:pt x="0" y="38"/>
                      <a:pt x="0" y="52"/>
                    </a:cubicBezTo>
                    <a:cubicBezTo>
                      <a:pt x="0" y="53"/>
                      <a:pt x="0" y="54"/>
                      <a:pt x="1" y="54"/>
                    </a:cubicBezTo>
                    <a:cubicBezTo>
                      <a:pt x="2" y="58"/>
                      <a:pt x="6" y="61"/>
                      <a:pt x="10" y="61"/>
                    </a:cubicBezTo>
                    <a:close/>
                    <a:moveTo>
                      <a:pt x="6" y="24"/>
                    </a:moveTo>
                    <a:cubicBezTo>
                      <a:pt x="6" y="19"/>
                      <a:pt x="6" y="15"/>
                      <a:pt x="6" y="10"/>
                    </a:cubicBezTo>
                    <a:cubicBezTo>
                      <a:pt x="6" y="8"/>
                      <a:pt x="8" y="7"/>
                      <a:pt x="10" y="7"/>
                    </a:cubicBezTo>
                    <a:cubicBezTo>
                      <a:pt x="31" y="7"/>
                      <a:pt x="52" y="7"/>
                      <a:pt x="73" y="7"/>
                    </a:cubicBezTo>
                    <a:cubicBezTo>
                      <a:pt x="76" y="7"/>
                      <a:pt x="77" y="8"/>
                      <a:pt x="77" y="10"/>
                    </a:cubicBezTo>
                    <a:cubicBezTo>
                      <a:pt x="77" y="22"/>
                      <a:pt x="77" y="33"/>
                      <a:pt x="77" y="44"/>
                    </a:cubicBezTo>
                    <a:cubicBezTo>
                      <a:pt x="77" y="46"/>
                      <a:pt x="77" y="47"/>
                      <a:pt x="75" y="48"/>
                    </a:cubicBezTo>
                    <a:cubicBezTo>
                      <a:pt x="75" y="48"/>
                      <a:pt x="74" y="48"/>
                      <a:pt x="73" y="48"/>
                    </a:cubicBezTo>
                    <a:cubicBezTo>
                      <a:pt x="63" y="48"/>
                      <a:pt x="52" y="48"/>
                      <a:pt x="42" y="48"/>
                    </a:cubicBezTo>
                    <a:cubicBezTo>
                      <a:pt x="31" y="48"/>
                      <a:pt x="21" y="48"/>
                      <a:pt x="10" y="48"/>
                    </a:cubicBezTo>
                    <a:cubicBezTo>
                      <a:pt x="10" y="48"/>
                      <a:pt x="9" y="48"/>
                      <a:pt x="8" y="48"/>
                    </a:cubicBezTo>
                    <a:cubicBezTo>
                      <a:pt x="7" y="47"/>
                      <a:pt x="6" y="46"/>
                      <a:pt x="6" y="44"/>
                    </a:cubicBezTo>
                    <a:cubicBezTo>
                      <a:pt x="6" y="38"/>
                      <a:pt x="6" y="31"/>
                      <a:pt x="6" y="24"/>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47" name="Freeform 468"/>
              <p:cNvSpPr>
                <a:spLocks noEditPoints="1"/>
              </p:cNvSpPr>
              <p:nvPr/>
            </p:nvSpPr>
            <p:spPr bwMode="auto">
              <a:xfrm>
                <a:off x="6204743" y="2806101"/>
                <a:ext cx="336587" cy="77128"/>
              </a:xfrm>
              <a:custGeom>
                <a:avLst/>
                <a:gdLst>
                  <a:gd name="T0" fmla="*/ 83 w 83"/>
                  <a:gd name="T1" fmla="*/ 4 h 19"/>
                  <a:gd name="T2" fmla="*/ 80 w 83"/>
                  <a:gd name="T3" fmla="*/ 0 h 19"/>
                  <a:gd name="T4" fmla="*/ 4 w 83"/>
                  <a:gd name="T5" fmla="*/ 0 h 19"/>
                  <a:gd name="T6" fmla="*/ 0 w 83"/>
                  <a:gd name="T7" fmla="*/ 3 h 19"/>
                  <a:gd name="T8" fmla="*/ 0 w 83"/>
                  <a:gd name="T9" fmla="*/ 17 h 19"/>
                  <a:gd name="T10" fmla="*/ 3 w 83"/>
                  <a:gd name="T11" fmla="*/ 19 h 19"/>
                  <a:gd name="T12" fmla="*/ 81 w 83"/>
                  <a:gd name="T13" fmla="*/ 19 h 19"/>
                  <a:gd name="T14" fmla="*/ 83 w 83"/>
                  <a:gd name="T15" fmla="*/ 15 h 19"/>
                  <a:gd name="T16" fmla="*/ 83 w 83"/>
                  <a:gd name="T17" fmla="*/ 4 h 19"/>
                  <a:gd name="T18" fmla="*/ 48 w 83"/>
                  <a:gd name="T19" fmla="*/ 10 h 19"/>
                  <a:gd name="T20" fmla="*/ 7 w 83"/>
                  <a:gd name="T21" fmla="*/ 10 h 19"/>
                  <a:gd name="T22" fmla="*/ 7 w 83"/>
                  <a:gd name="T23" fmla="*/ 7 h 19"/>
                  <a:gd name="T24" fmla="*/ 7 w 83"/>
                  <a:gd name="T25" fmla="*/ 7 h 19"/>
                  <a:gd name="T26" fmla="*/ 8 w 83"/>
                  <a:gd name="T27" fmla="*/ 7 h 19"/>
                  <a:gd name="T28" fmla="*/ 47 w 83"/>
                  <a:gd name="T29" fmla="*/ 7 h 19"/>
                  <a:gd name="T30" fmla="*/ 48 w 83"/>
                  <a:gd name="T31" fmla="*/ 7 h 19"/>
                  <a:gd name="T32" fmla="*/ 48 w 83"/>
                  <a:gd name="T33" fmla="*/ 10 h 19"/>
                  <a:gd name="T34" fmla="*/ 74 w 83"/>
                  <a:gd name="T35" fmla="*/ 14 h 19"/>
                  <a:gd name="T36" fmla="*/ 70 w 83"/>
                  <a:gd name="T37" fmla="*/ 10 h 19"/>
                  <a:gd name="T38" fmla="*/ 74 w 83"/>
                  <a:gd name="T39" fmla="*/ 6 h 19"/>
                  <a:gd name="T40" fmla="*/ 78 w 83"/>
                  <a:gd name="T41" fmla="*/ 10 h 19"/>
                  <a:gd name="T42" fmla="*/ 74 w 83"/>
                  <a:gd name="T4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3" h="19">
                    <a:moveTo>
                      <a:pt x="83" y="4"/>
                    </a:moveTo>
                    <a:cubicBezTo>
                      <a:pt x="83" y="1"/>
                      <a:pt x="82" y="0"/>
                      <a:pt x="80" y="0"/>
                    </a:cubicBezTo>
                    <a:cubicBezTo>
                      <a:pt x="55" y="0"/>
                      <a:pt x="29" y="0"/>
                      <a:pt x="4" y="0"/>
                    </a:cubicBezTo>
                    <a:cubicBezTo>
                      <a:pt x="2" y="0"/>
                      <a:pt x="1" y="1"/>
                      <a:pt x="0" y="3"/>
                    </a:cubicBezTo>
                    <a:cubicBezTo>
                      <a:pt x="0" y="7"/>
                      <a:pt x="0" y="12"/>
                      <a:pt x="0" y="17"/>
                    </a:cubicBezTo>
                    <a:cubicBezTo>
                      <a:pt x="1" y="18"/>
                      <a:pt x="1" y="19"/>
                      <a:pt x="3" y="19"/>
                    </a:cubicBezTo>
                    <a:cubicBezTo>
                      <a:pt x="29" y="19"/>
                      <a:pt x="55" y="19"/>
                      <a:pt x="81" y="19"/>
                    </a:cubicBezTo>
                    <a:cubicBezTo>
                      <a:pt x="83" y="19"/>
                      <a:pt x="83" y="17"/>
                      <a:pt x="83" y="15"/>
                    </a:cubicBezTo>
                    <a:cubicBezTo>
                      <a:pt x="83" y="11"/>
                      <a:pt x="83" y="8"/>
                      <a:pt x="83" y="4"/>
                    </a:cubicBezTo>
                    <a:close/>
                    <a:moveTo>
                      <a:pt x="48" y="10"/>
                    </a:moveTo>
                    <a:cubicBezTo>
                      <a:pt x="34" y="10"/>
                      <a:pt x="20" y="10"/>
                      <a:pt x="7" y="10"/>
                    </a:cubicBezTo>
                    <a:cubicBezTo>
                      <a:pt x="7" y="9"/>
                      <a:pt x="6" y="8"/>
                      <a:pt x="7" y="7"/>
                    </a:cubicBezTo>
                    <a:cubicBezTo>
                      <a:pt x="7" y="7"/>
                      <a:pt x="7" y="7"/>
                      <a:pt x="7" y="7"/>
                    </a:cubicBezTo>
                    <a:cubicBezTo>
                      <a:pt x="7" y="6"/>
                      <a:pt x="7" y="7"/>
                      <a:pt x="8" y="7"/>
                    </a:cubicBezTo>
                    <a:cubicBezTo>
                      <a:pt x="21" y="7"/>
                      <a:pt x="34" y="7"/>
                      <a:pt x="47" y="7"/>
                    </a:cubicBezTo>
                    <a:cubicBezTo>
                      <a:pt x="47" y="7"/>
                      <a:pt x="48" y="7"/>
                      <a:pt x="48" y="7"/>
                    </a:cubicBezTo>
                    <a:cubicBezTo>
                      <a:pt x="48" y="8"/>
                      <a:pt x="48" y="9"/>
                      <a:pt x="48" y="10"/>
                    </a:cubicBezTo>
                    <a:close/>
                    <a:moveTo>
                      <a:pt x="74" y="14"/>
                    </a:moveTo>
                    <a:cubicBezTo>
                      <a:pt x="72" y="14"/>
                      <a:pt x="70" y="12"/>
                      <a:pt x="70" y="10"/>
                    </a:cubicBezTo>
                    <a:cubicBezTo>
                      <a:pt x="70" y="8"/>
                      <a:pt x="72" y="6"/>
                      <a:pt x="74" y="6"/>
                    </a:cubicBezTo>
                    <a:cubicBezTo>
                      <a:pt x="76" y="6"/>
                      <a:pt x="78" y="8"/>
                      <a:pt x="78" y="10"/>
                    </a:cubicBezTo>
                    <a:cubicBezTo>
                      <a:pt x="78" y="12"/>
                      <a:pt x="76" y="14"/>
                      <a:pt x="74" y="14"/>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grpSp>
        <p:nvGrpSpPr>
          <p:cNvPr id="48" name="Gruppieren 56"/>
          <p:cNvGrpSpPr/>
          <p:nvPr userDrawn="1"/>
        </p:nvGrpSpPr>
        <p:grpSpPr>
          <a:xfrm>
            <a:off x="10574050" y="3885991"/>
            <a:ext cx="587738" cy="588104"/>
            <a:chOff x="10578181" y="3885091"/>
            <a:chExt cx="587968" cy="587968"/>
          </a:xfrm>
        </p:grpSpPr>
        <p:sp>
          <p:nvSpPr>
            <p:cNvPr id="49" name="Ellipse 39"/>
            <p:cNvSpPr/>
            <p:nvPr/>
          </p:nvSpPr>
          <p:spPr>
            <a:xfrm>
              <a:off x="10578181" y="3885091"/>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grpSp>
          <p:nvGrpSpPr>
            <p:cNvPr id="50" name="Gruppieren 55"/>
            <p:cNvGrpSpPr/>
            <p:nvPr/>
          </p:nvGrpSpPr>
          <p:grpSpPr>
            <a:xfrm>
              <a:off x="10738818" y="4029850"/>
              <a:ext cx="266699" cy="298451"/>
              <a:chOff x="10738818" y="4029850"/>
              <a:chExt cx="266699" cy="298451"/>
            </a:xfrm>
          </p:grpSpPr>
          <p:sp>
            <p:nvSpPr>
              <p:cNvPr id="51" name="Freeform 10"/>
              <p:cNvSpPr>
                <a:spLocks/>
              </p:cNvSpPr>
              <p:nvPr/>
            </p:nvSpPr>
            <p:spPr bwMode="auto">
              <a:xfrm>
                <a:off x="10738818" y="4029850"/>
                <a:ext cx="266699" cy="115888"/>
              </a:xfrm>
              <a:custGeom>
                <a:avLst/>
                <a:gdLst>
                  <a:gd name="T0" fmla="*/ 10 w 71"/>
                  <a:gd name="T1" fmla="*/ 25 h 31"/>
                  <a:gd name="T2" fmla="*/ 26 w 71"/>
                  <a:gd name="T3" fmla="*/ 30 h 31"/>
                  <a:gd name="T4" fmla="*/ 58 w 71"/>
                  <a:gd name="T5" fmla="*/ 27 h 31"/>
                  <a:gd name="T6" fmla="*/ 68 w 71"/>
                  <a:gd name="T7" fmla="*/ 20 h 31"/>
                  <a:gd name="T8" fmla="*/ 68 w 71"/>
                  <a:gd name="T9" fmla="*/ 10 h 31"/>
                  <a:gd name="T10" fmla="*/ 62 w 71"/>
                  <a:gd name="T11" fmla="*/ 5 h 31"/>
                  <a:gd name="T12" fmla="*/ 36 w 71"/>
                  <a:gd name="T13" fmla="*/ 0 h 31"/>
                  <a:gd name="T14" fmla="*/ 14 w 71"/>
                  <a:gd name="T15" fmla="*/ 3 h 31"/>
                  <a:gd name="T16" fmla="*/ 3 w 71"/>
                  <a:gd name="T17" fmla="*/ 10 h 31"/>
                  <a:gd name="T18" fmla="*/ 3 w 71"/>
                  <a:gd name="T19" fmla="*/ 20 h 31"/>
                  <a:gd name="T20" fmla="*/ 10 w 71"/>
                  <a:gd name="T2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31">
                    <a:moveTo>
                      <a:pt x="10" y="25"/>
                    </a:moveTo>
                    <a:cubicBezTo>
                      <a:pt x="15" y="28"/>
                      <a:pt x="21" y="29"/>
                      <a:pt x="26" y="30"/>
                    </a:cubicBezTo>
                    <a:cubicBezTo>
                      <a:pt x="37" y="31"/>
                      <a:pt x="47" y="31"/>
                      <a:pt x="58" y="27"/>
                    </a:cubicBezTo>
                    <a:cubicBezTo>
                      <a:pt x="62" y="26"/>
                      <a:pt x="66" y="24"/>
                      <a:pt x="68" y="20"/>
                    </a:cubicBezTo>
                    <a:cubicBezTo>
                      <a:pt x="71" y="17"/>
                      <a:pt x="71" y="13"/>
                      <a:pt x="68" y="10"/>
                    </a:cubicBezTo>
                    <a:cubicBezTo>
                      <a:pt x="66" y="8"/>
                      <a:pt x="64" y="7"/>
                      <a:pt x="62" y="5"/>
                    </a:cubicBezTo>
                    <a:cubicBezTo>
                      <a:pt x="54" y="1"/>
                      <a:pt x="45" y="0"/>
                      <a:pt x="36" y="0"/>
                    </a:cubicBezTo>
                    <a:cubicBezTo>
                      <a:pt x="29" y="0"/>
                      <a:pt x="21" y="1"/>
                      <a:pt x="14" y="3"/>
                    </a:cubicBezTo>
                    <a:cubicBezTo>
                      <a:pt x="10" y="5"/>
                      <a:pt x="6" y="7"/>
                      <a:pt x="3" y="10"/>
                    </a:cubicBezTo>
                    <a:cubicBezTo>
                      <a:pt x="1" y="13"/>
                      <a:pt x="0" y="17"/>
                      <a:pt x="3" y="20"/>
                    </a:cubicBezTo>
                    <a:cubicBezTo>
                      <a:pt x="5" y="22"/>
                      <a:pt x="7" y="24"/>
                      <a:pt x="10" y="25"/>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52" name="Freeform 11"/>
              <p:cNvSpPr>
                <a:spLocks/>
              </p:cNvSpPr>
              <p:nvPr/>
            </p:nvSpPr>
            <p:spPr bwMode="auto">
              <a:xfrm>
                <a:off x="10741993" y="4231463"/>
                <a:ext cx="258762" cy="96838"/>
              </a:xfrm>
              <a:custGeom>
                <a:avLst/>
                <a:gdLst>
                  <a:gd name="T0" fmla="*/ 60 w 69"/>
                  <a:gd name="T1" fmla="*/ 8 h 26"/>
                  <a:gd name="T2" fmla="*/ 40 w 69"/>
                  <a:gd name="T3" fmla="*/ 13 h 26"/>
                  <a:gd name="T4" fmla="*/ 11 w 69"/>
                  <a:gd name="T5" fmla="*/ 9 h 26"/>
                  <a:gd name="T6" fmla="*/ 0 w 69"/>
                  <a:gd name="T7" fmla="*/ 0 h 26"/>
                  <a:gd name="T8" fmla="*/ 0 w 69"/>
                  <a:gd name="T9" fmla="*/ 8 h 26"/>
                  <a:gd name="T10" fmla="*/ 4 w 69"/>
                  <a:gd name="T11" fmla="*/ 16 h 26"/>
                  <a:gd name="T12" fmla="*/ 13 w 69"/>
                  <a:gd name="T13" fmla="*/ 21 h 26"/>
                  <a:gd name="T14" fmla="*/ 54 w 69"/>
                  <a:gd name="T15" fmla="*/ 22 h 26"/>
                  <a:gd name="T16" fmla="*/ 65 w 69"/>
                  <a:gd name="T17" fmla="*/ 17 h 26"/>
                  <a:gd name="T18" fmla="*/ 69 w 69"/>
                  <a:gd name="T19" fmla="*/ 11 h 26"/>
                  <a:gd name="T20" fmla="*/ 69 w 69"/>
                  <a:gd name="T21" fmla="*/ 0 h 26"/>
                  <a:gd name="T22" fmla="*/ 60 w 69"/>
                  <a:gd name="T23"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6">
                    <a:moveTo>
                      <a:pt x="60" y="8"/>
                    </a:moveTo>
                    <a:cubicBezTo>
                      <a:pt x="54" y="11"/>
                      <a:pt x="47" y="12"/>
                      <a:pt x="40" y="13"/>
                    </a:cubicBezTo>
                    <a:cubicBezTo>
                      <a:pt x="30" y="13"/>
                      <a:pt x="20" y="12"/>
                      <a:pt x="11" y="9"/>
                    </a:cubicBezTo>
                    <a:cubicBezTo>
                      <a:pt x="7" y="7"/>
                      <a:pt x="3" y="5"/>
                      <a:pt x="0" y="0"/>
                    </a:cubicBezTo>
                    <a:cubicBezTo>
                      <a:pt x="0" y="3"/>
                      <a:pt x="0" y="6"/>
                      <a:pt x="0" y="8"/>
                    </a:cubicBezTo>
                    <a:cubicBezTo>
                      <a:pt x="0" y="11"/>
                      <a:pt x="1" y="14"/>
                      <a:pt x="4" y="16"/>
                    </a:cubicBezTo>
                    <a:cubicBezTo>
                      <a:pt x="6" y="19"/>
                      <a:pt x="10" y="20"/>
                      <a:pt x="13" y="21"/>
                    </a:cubicBezTo>
                    <a:cubicBezTo>
                      <a:pt x="27" y="26"/>
                      <a:pt x="41" y="26"/>
                      <a:pt x="54" y="22"/>
                    </a:cubicBezTo>
                    <a:cubicBezTo>
                      <a:pt x="58" y="21"/>
                      <a:pt x="62" y="19"/>
                      <a:pt x="65" y="17"/>
                    </a:cubicBezTo>
                    <a:cubicBezTo>
                      <a:pt x="67" y="15"/>
                      <a:pt x="69" y="13"/>
                      <a:pt x="69" y="11"/>
                    </a:cubicBezTo>
                    <a:cubicBezTo>
                      <a:pt x="69" y="7"/>
                      <a:pt x="69" y="4"/>
                      <a:pt x="69" y="0"/>
                    </a:cubicBezTo>
                    <a:cubicBezTo>
                      <a:pt x="67" y="4"/>
                      <a:pt x="64" y="6"/>
                      <a:pt x="60" y="8"/>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53" name="Freeform 12"/>
              <p:cNvSpPr>
                <a:spLocks/>
              </p:cNvSpPr>
              <p:nvPr/>
            </p:nvSpPr>
            <p:spPr bwMode="auto">
              <a:xfrm>
                <a:off x="10741993" y="4110813"/>
                <a:ext cx="263524" cy="98425"/>
              </a:xfrm>
              <a:custGeom>
                <a:avLst/>
                <a:gdLst>
                  <a:gd name="T0" fmla="*/ 69 w 70"/>
                  <a:gd name="T1" fmla="*/ 1 h 26"/>
                  <a:gd name="T2" fmla="*/ 69 w 70"/>
                  <a:gd name="T3" fmla="*/ 0 h 26"/>
                  <a:gd name="T4" fmla="*/ 59 w 70"/>
                  <a:gd name="T5" fmla="*/ 9 h 26"/>
                  <a:gd name="T6" fmla="*/ 37 w 70"/>
                  <a:gd name="T7" fmla="*/ 13 h 26"/>
                  <a:gd name="T8" fmla="*/ 13 w 70"/>
                  <a:gd name="T9" fmla="*/ 10 h 26"/>
                  <a:gd name="T10" fmla="*/ 0 w 70"/>
                  <a:gd name="T11" fmla="*/ 0 h 26"/>
                  <a:gd name="T12" fmla="*/ 0 w 70"/>
                  <a:gd name="T13" fmla="*/ 9 h 26"/>
                  <a:gd name="T14" fmla="*/ 2 w 70"/>
                  <a:gd name="T15" fmla="*/ 14 h 26"/>
                  <a:gd name="T16" fmla="*/ 11 w 70"/>
                  <a:gd name="T17" fmla="*/ 20 h 26"/>
                  <a:gd name="T18" fmla="*/ 50 w 70"/>
                  <a:gd name="T19" fmla="*/ 23 h 26"/>
                  <a:gd name="T20" fmla="*/ 65 w 70"/>
                  <a:gd name="T21" fmla="*/ 17 h 26"/>
                  <a:gd name="T22" fmla="*/ 69 w 70"/>
                  <a:gd name="T23" fmla="*/ 8 h 26"/>
                  <a:gd name="T24" fmla="*/ 69 w 70"/>
                  <a:gd name="T25"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6">
                    <a:moveTo>
                      <a:pt x="69" y="1"/>
                    </a:moveTo>
                    <a:cubicBezTo>
                      <a:pt x="69" y="1"/>
                      <a:pt x="69" y="0"/>
                      <a:pt x="69" y="0"/>
                    </a:cubicBezTo>
                    <a:cubicBezTo>
                      <a:pt x="67" y="5"/>
                      <a:pt x="63" y="7"/>
                      <a:pt x="59" y="9"/>
                    </a:cubicBezTo>
                    <a:cubicBezTo>
                      <a:pt x="52" y="12"/>
                      <a:pt x="45" y="13"/>
                      <a:pt x="37" y="13"/>
                    </a:cubicBezTo>
                    <a:cubicBezTo>
                      <a:pt x="29" y="13"/>
                      <a:pt x="21" y="12"/>
                      <a:pt x="13" y="10"/>
                    </a:cubicBezTo>
                    <a:cubicBezTo>
                      <a:pt x="8" y="8"/>
                      <a:pt x="3" y="5"/>
                      <a:pt x="0" y="0"/>
                    </a:cubicBezTo>
                    <a:cubicBezTo>
                      <a:pt x="0" y="3"/>
                      <a:pt x="0" y="6"/>
                      <a:pt x="0" y="9"/>
                    </a:cubicBezTo>
                    <a:cubicBezTo>
                      <a:pt x="1" y="11"/>
                      <a:pt x="1" y="13"/>
                      <a:pt x="2" y="14"/>
                    </a:cubicBezTo>
                    <a:cubicBezTo>
                      <a:pt x="4" y="17"/>
                      <a:pt x="8" y="19"/>
                      <a:pt x="11" y="20"/>
                    </a:cubicBezTo>
                    <a:cubicBezTo>
                      <a:pt x="24" y="25"/>
                      <a:pt x="37" y="26"/>
                      <a:pt x="50" y="23"/>
                    </a:cubicBezTo>
                    <a:cubicBezTo>
                      <a:pt x="55" y="22"/>
                      <a:pt x="60" y="20"/>
                      <a:pt x="65" y="17"/>
                    </a:cubicBezTo>
                    <a:cubicBezTo>
                      <a:pt x="68" y="15"/>
                      <a:pt x="70" y="12"/>
                      <a:pt x="69" y="8"/>
                    </a:cubicBezTo>
                    <a:cubicBezTo>
                      <a:pt x="69" y="6"/>
                      <a:pt x="69" y="3"/>
                      <a:pt x="69" y="1"/>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sp>
            <p:nvSpPr>
              <p:cNvPr id="54" name="Freeform 13"/>
              <p:cNvSpPr>
                <a:spLocks/>
              </p:cNvSpPr>
              <p:nvPr/>
            </p:nvSpPr>
            <p:spPr bwMode="auto">
              <a:xfrm>
                <a:off x="10741993" y="4171138"/>
                <a:ext cx="258762" cy="98425"/>
              </a:xfrm>
              <a:custGeom>
                <a:avLst/>
                <a:gdLst>
                  <a:gd name="T0" fmla="*/ 66 w 69"/>
                  <a:gd name="T1" fmla="*/ 4 h 26"/>
                  <a:gd name="T2" fmla="*/ 56 w 69"/>
                  <a:gd name="T3" fmla="*/ 10 h 26"/>
                  <a:gd name="T4" fmla="*/ 15 w 69"/>
                  <a:gd name="T5" fmla="*/ 10 h 26"/>
                  <a:gd name="T6" fmla="*/ 0 w 69"/>
                  <a:gd name="T7" fmla="*/ 0 h 26"/>
                  <a:gd name="T8" fmla="*/ 0 w 69"/>
                  <a:gd name="T9" fmla="*/ 9 h 26"/>
                  <a:gd name="T10" fmla="*/ 2 w 69"/>
                  <a:gd name="T11" fmla="*/ 15 h 26"/>
                  <a:gd name="T12" fmla="*/ 11 w 69"/>
                  <a:gd name="T13" fmla="*/ 20 h 26"/>
                  <a:gd name="T14" fmla="*/ 51 w 69"/>
                  <a:gd name="T15" fmla="*/ 23 h 26"/>
                  <a:gd name="T16" fmla="*/ 65 w 69"/>
                  <a:gd name="T17" fmla="*/ 17 h 26"/>
                  <a:gd name="T18" fmla="*/ 69 w 69"/>
                  <a:gd name="T19" fmla="*/ 11 h 26"/>
                  <a:gd name="T20" fmla="*/ 69 w 69"/>
                  <a:gd name="T21" fmla="*/ 0 h 26"/>
                  <a:gd name="T22" fmla="*/ 66 w 69"/>
                  <a:gd name="T23"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6">
                    <a:moveTo>
                      <a:pt x="66" y="4"/>
                    </a:moveTo>
                    <a:cubicBezTo>
                      <a:pt x="63" y="7"/>
                      <a:pt x="60" y="9"/>
                      <a:pt x="56" y="10"/>
                    </a:cubicBezTo>
                    <a:cubicBezTo>
                      <a:pt x="43" y="14"/>
                      <a:pt x="29" y="14"/>
                      <a:pt x="15" y="10"/>
                    </a:cubicBezTo>
                    <a:cubicBezTo>
                      <a:pt x="9" y="9"/>
                      <a:pt x="4" y="6"/>
                      <a:pt x="0" y="0"/>
                    </a:cubicBezTo>
                    <a:cubicBezTo>
                      <a:pt x="0" y="3"/>
                      <a:pt x="0" y="6"/>
                      <a:pt x="0" y="9"/>
                    </a:cubicBezTo>
                    <a:cubicBezTo>
                      <a:pt x="0" y="11"/>
                      <a:pt x="1" y="13"/>
                      <a:pt x="2" y="15"/>
                    </a:cubicBezTo>
                    <a:cubicBezTo>
                      <a:pt x="5" y="17"/>
                      <a:pt x="8" y="19"/>
                      <a:pt x="11" y="20"/>
                    </a:cubicBezTo>
                    <a:cubicBezTo>
                      <a:pt x="24" y="25"/>
                      <a:pt x="37" y="26"/>
                      <a:pt x="51" y="23"/>
                    </a:cubicBezTo>
                    <a:cubicBezTo>
                      <a:pt x="56" y="22"/>
                      <a:pt x="60" y="20"/>
                      <a:pt x="65" y="17"/>
                    </a:cubicBezTo>
                    <a:cubicBezTo>
                      <a:pt x="67" y="15"/>
                      <a:pt x="69" y="14"/>
                      <a:pt x="69" y="11"/>
                    </a:cubicBezTo>
                    <a:cubicBezTo>
                      <a:pt x="69" y="7"/>
                      <a:pt x="69" y="4"/>
                      <a:pt x="69" y="0"/>
                    </a:cubicBezTo>
                    <a:cubicBezTo>
                      <a:pt x="68" y="2"/>
                      <a:pt x="67" y="3"/>
                      <a:pt x="66" y="4"/>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grpSp>
      <p:grpSp>
        <p:nvGrpSpPr>
          <p:cNvPr id="55" name="Gruppieren 48"/>
          <p:cNvGrpSpPr/>
          <p:nvPr userDrawn="1"/>
        </p:nvGrpSpPr>
        <p:grpSpPr>
          <a:xfrm>
            <a:off x="3972457" y="4244996"/>
            <a:ext cx="587738" cy="588104"/>
            <a:chOff x="3974009" y="4171821"/>
            <a:chExt cx="587968" cy="587968"/>
          </a:xfrm>
        </p:grpSpPr>
        <p:sp>
          <p:nvSpPr>
            <p:cNvPr id="56" name="Ellipse 45"/>
            <p:cNvSpPr/>
            <p:nvPr/>
          </p:nvSpPr>
          <p:spPr>
            <a:xfrm>
              <a:off x="3974009" y="4171821"/>
              <a:ext cx="587968" cy="587968"/>
            </a:xfrm>
            <a:prstGeom prst="ellipse">
              <a:avLst/>
            </a:prstGeom>
            <a:solidFill>
              <a:schemeClr val="tx2">
                <a:lumMod val="20000"/>
                <a:lumOff val="80000"/>
                <a:alpha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de-DE" dirty="0">
                <a:solidFill>
                  <a:srgbClr val="FFFFFF"/>
                </a:solidFill>
              </a:endParaRPr>
            </a:p>
          </p:txBody>
        </p:sp>
        <p:sp>
          <p:nvSpPr>
            <p:cNvPr id="57" name="Freeform 18"/>
            <p:cNvSpPr>
              <a:spLocks/>
            </p:cNvSpPr>
            <p:nvPr/>
          </p:nvSpPr>
          <p:spPr bwMode="auto">
            <a:xfrm>
              <a:off x="4087813" y="4285624"/>
              <a:ext cx="360363" cy="360362"/>
            </a:xfrm>
            <a:custGeom>
              <a:avLst/>
              <a:gdLst>
                <a:gd name="T0" fmla="*/ 71 w 96"/>
                <a:gd name="T1" fmla="*/ 75 h 96"/>
                <a:gd name="T2" fmla="*/ 58 w 96"/>
                <a:gd name="T3" fmla="*/ 60 h 96"/>
                <a:gd name="T4" fmla="*/ 41 w 96"/>
                <a:gd name="T5" fmla="*/ 59 h 96"/>
                <a:gd name="T6" fmla="*/ 28 w 96"/>
                <a:gd name="T7" fmla="*/ 68 h 96"/>
                <a:gd name="T8" fmla="*/ 27 w 96"/>
                <a:gd name="T9" fmla="*/ 68 h 96"/>
                <a:gd name="T10" fmla="*/ 26 w 96"/>
                <a:gd name="T11" fmla="*/ 72 h 96"/>
                <a:gd name="T12" fmla="*/ 17 w 96"/>
                <a:gd name="T13" fmla="*/ 88 h 96"/>
                <a:gd name="T14" fmla="*/ 1 w 96"/>
                <a:gd name="T15" fmla="*/ 78 h 96"/>
                <a:gd name="T16" fmla="*/ 6 w 96"/>
                <a:gd name="T17" fmla="*/ 65 h 96"/>
                <a:gd name="T18" fmla="*/ 20 w 96"/>
                <a:gd name="T19" fmla="*/ 65 h 96"/>
                <a:gd name="T20" fmla="*/ 24 w 96"/>
                <a:gd name="T21" fmla="*/ 65 h 96"/>
                <a:gd name="T22" fmla="*/ 37 w 96"/>
                <a:gd name="T23" fmla="*/ 56 h 96"/>
                <a:gd name="T24" fmla="*/ 38 w 96"/>
                <a:gd name="T25" fmla="*/ 54 h 96"/>
                <a:gd name="T26" fmla="*/ 38 w 96"/>
                <a:gd name="T27" fmla="*/ 46 h 96"/>
                <a:gd name="T28" fmla="*/ 37 w 96"/>
                <a:gd name="T29" fmla="*/ 45 h 96"/>
                <a:gd name="T30" fmla="*/ 22 w 96"/>
                <a:gd name="T31" fmla="*/ 36 h 96"/>
                <a:gd name="T32" fmla="*/ 20 w 96"/>
                <a:gd name="T33" fmla="*/ 37 h 96"/>
                <a:gd name="T34" fmla="*/ 12 w 96"/>
                <a:gd name="T35" fmla="*/ 36 h 96"/>
                <a:gd name="T36" fmla="*/ 11 w 96"/>
                <a:gd name="T37" fmla="*/ 29 h 96"/>
                <a:gd name="T38" fmla="*/ 18 w 96"/>
                <a:gd name="T39" fmla="*/ 27 h 96"/>
                <a:gd name="T40" fmla="*/ 22 w 96"/>
                <a:gd name="T41" fmla="*/ 32 h 96"/>
                <a:gd name="T42" fmla="*/ 23 w 96"/>
                <a:gd name="T43" fmla="*/ 34 h 96"/>
                <a:gd name="T44" fmla="*/ 39 w 96"/>
                <a:gd name="T45" fmla="*/ 42 h 96"/>
                <a:gd name="T46" fmla="*/ 39 w 96"/>
                <a:gd name="T47" fmla="*/ 42 h 96"/>
                <a:gd name="T48" fmla="*/ 45 w 96"/>
                <a:gd name="T49" fmla="*/ 38 h 96"/>
                <a:gd name="T50" fmla="*/ 46 w 96"/>
                <a:gd name="T51" fmla="*/ 37 h 96"/>
                <a:gd name="T52" fmla="*/ 46 w 96"/>
                <a:gd name="T53" fmla="*/ 25 h 96"/>
                <a:gd name="T54" fmla="*/ 44 w 96"/>
                <a:gd name="T55" fmla="*/ 24 h 96"/>
                <a:gd name="T56" fmla="*/ 36 w 96"/>
                <a:gd name="T57" fmla="*/ 10 h 96"/>
                <a:gd name="T58" fmla="*/ 49 w 96"/>
                <a:gd name="T59" fmla="*/ 0 h 96"/>
                <a:gd name="T60" fmla="*/ 61 w 96"/>
                <a:gd name="T61" fmla="*/ 10 h 96"/>
                <a:gd name="T62" fmla="*/ 52 w 96"/>
                <a:gd name="T63" fmla="*/ 25 h 96"/>
                <a:gd name="T64" fmla="*/ 51 w 96"/>
                <a:gd name="T65" fmla="*/ 27 h 96"/>
                <a:gd name="T66" fmla="*/ 51 w 96"/>
                <a:gd name="T67" fmla="*/ 37 h 96"/>
                <a:gd name="T68" fmla="*/ 59 w 96"/>
                <a:gd name="T69" fmla="*/ 41 h 96"/>
                <a:gd name="T70" fmla="*/ 71 w 96"/>
                <a:gd name="T71" fmla="*/ 33 h 96"/>
                <a:gd name="T72" fmla="*/ 79 w 96"/>
                <a:gd name="T73" fmla="*/ 27 h 96"/>
                <a:gd name="T74" fmla="*/ 80 w 96"/>
                <a:gd name="T75" fmla="*/ 26 h 96"/>
                <a:gd name="T76" fmla="*/ 85 w 96"/>
                <a:gd name="T77" fmla="*/ 18 h 96"/>
                <a:gd name="T78" fmla="*/ 93 w 96"/>
                <a:gd name="T79" fmla="*/ 22 h 96"/>
                <a:gd name="T80" fmla="*/ 91 w 96"/>
                <a:gd name="T81" fmla="*/ 30 h 96"/>
                <a:gd name="T82" fmla="*/ 82 w 96"/>
                <a:gd name="T83" fmla="*/ 30 h 96"/>
                <a:gd name="T84" fmla="*/ 81 w 96"/>
                <a:gd name="T85" fmla="*/ 29 h 96"/>
                <a:gd name="T86" fmla="*/ 61 w 96"/>
                <a:gd name="T87" fmla="*/ 43 h 96"/>
                <a:gd name="T88" fmla="*/ 63 w 96"/>
                <a:gd name="T89" fmla="*/ 52 h 96"/>
                <a:gd name="T90" fmla="*/ 62 w 96"/>
                <a:gd name="T91" fmla="*/ 54 h 96"/>
                <a:gd name="T92" fmla="*/ 63 w 96"/>
                <a:gd name="T93" fmla="*/ 58 h 96"/>
                <a:gd name="T94" fmla="*/ 74 w 96"/>
                <a:gd name="T95" fmla="*/ 70 h 96"/>
                <a:gd name="T96" fmla="*/ 76 w 96"/>
                <a:gd name="T97" fmla="*/ 71 h 96"/>
                <a:gd name="T98" fmla="*/ 95 w 96"/>
                <a:gd name="T99" fmla="*/ 83 h 96"/>
                <a:gd name="T100" fmla="*/ 86 w 96"/>
                <a:gd name="T101" fmla="*/ 94 h 96"/>
                <a:gd name="T102" fmla="*/ 72 w 96"/>
                <a:gd name="T103" fmla="*/ 90 h 96"/>
                <a:gd name="T104" fmla="*/ 70 w 96"/>
                <a:gd name="T105" fmla="*/ 76 h 96"/>
                <a:gd name="T106" fmla="*/ 71 w 96"/>
                <a:gd name="T107" fmla="*/ 7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71" y="75"/>
                  </a:moveTo>
                  <a:cubicBezTo>
                    <a:pt x="67" y="70"/>
                    <a:pt x="63" y="65"/>
                    <a:pt x="58" y="60"/>
                  </a:cubicBezTo>
                  <a:cubicBezTo>
                    <a:pt x="52" y="64"/>
                    <a:pt x="46" y="64"/>
                    <a:pt x="41" y="59"/>
                  </a:cubicBezTo>
                  <a:cubicBezTo>
                    <a:pt x="36" y="62"/>
                    <a:pt x="32" y="65"/>
                    <a:pt x="28" y="68"/>
                  </a:cubicBezTo>
                  <a:cubicBezTo>
                    <a:pt x="28" y="68"/>
                    <a:pt x="27" y="68"/>
                    <a:pt x="27" y="68"/>
                  </a:cubicBezTo>
                  <a:cubicBezTo>
                    <a:pt x="25" y="70"/>
                    <a:pt x="25" y="70"/>
                    <a:pt x="26" y="72"/>
                  </a:cubicBezTo>
                  <a:cubicBezTo>
                    <a:pt x="28" y="79"/>
                    <a:pt x="24" y="86"/>
                    <a:pt x="17" y="88"/>
                  </a:cubicBezTo>
                  <a:cubicBezTo>
                    <a:pt x="9" y="90"/>
                    <a:pt x="2" y="85"/>
                    <a:pt x="1" y="78"/>
                  </a:cubicBezTo>
                  <a:cubicBezTo>
                    <a:pt x="0" y="73"/>
                    <a:pt x="2" y="68"/>
                    <a:pt x="6" y="65"/>
                  </a:cubicBezTo>
                  <a:cubicBezTo>
                    <a:pt x="11" y="62"/>
                    <a:pt x="16" y="62"/>
                    <a:pt x="20" y="65"/>
                  </a:cubicBezTo>
                  <a:cubicBezTo>
                    <a:pt x="22" y="66"/>
                    <a:pt x="23" y="66"/>
                    <a:pt x="24" y="65"/>
                  </a:cubicBezTo>
                  <a:cubicBezTo>
                    <a:pt x="28" y="62"/>
                    <a:pt x="32" y="59"/>
                    <a:pt x="37" y="56"/>
                  </a:cubicBezTo>
                  <a:cubicBezTo>
                    <a:pt x="38" y="55"/>
                    <a:pt x="38" y="55"/>
                    <a:pt x="38" y="54"/>
                  </a:cubicBezTo>
                  <a:cubicBezTo>
                    <a:pt x="37" y="51"/>
                    <a:pt x="37" y="49"/>
                    <a:pt x="38" y="46"/>
                  </a:cubicBezTo>
                  <a:cubicBezTo>
                    <a:pt x="38" y="45"/>
                    <a:pt x="38" y="45"/>
                    <a:pt x="37" y="45"/>
                  </a:cubicBezTo>
                  <a:cubicBezTo>
                    <a:pt x="32" y="42"/>
                    <a:pt x="27" y="39"/>
                    <a:pt x="22" y="36"/>
                  </a:cubicBezTo>
                  <a:cubicBezTo>
                    <a:pt x="21" y="36"/>
                    <a:pt x="20" y="36"/>
                    <a:pt x="20" y="37"/>
                  </a:cubicBezTo>
                  <a:cubicBezTo>
                    <a:pt x="17" y="38"/>
                    <a:pt x="14" y="38"/>
                    <a:pt x="12" y="36"/>
                  </a:cubicBezTo>
                  <a:cubicBezTo>
                    <a:pt x="10" y="34"/>
                    <a:pt x="10" y="31"/>
                    <a:pt x="11" y="29"/>
                  </a:cubicBezTo>
                  <a:cubicBezTo>
                    <a:pt x="13" y="27"/>
                    <a:pt x="15" y="26"/>
                    <a:pt x="18" y="27"/>
                  </a:cubicBezTo>
                  <a:cubicBezTo>
                    <a:pt x="20" y="28"/>
                    <a:pt x="22" y="30"/>
                    <a:pt x="22" y="32"/>
                  </a:cubicBezTo>
                  <a:cubicBezTo>
                    <a:pt x="22" y="33"/>
                    <a:pt x="22" y="34"/>
                    <a:pt x="23" y="34"/>
                  </a:cubicBezTo>
                  <a:cubicBezTo>
                    <a:pt x="28" y="37"/>
                    <a:pt x="33" y="40"/>
                    <a:pt x="39" y="42"/>
                  </a:cubicBezTo>
                  <a:cubicBezTo>
                    <a:pt x="39" y="43"/>
                    <a:pt x="39" y="43"/>
                    <a:pt x="39" y="42"/>
                  </a:cubicBezTo>
                  <a:cubicBezTo>
                    <a:pt x="41" y="41"/>
                    <a:pt x="43" y="40"/>
                    <a:pt x="45" y="38"/>
                  </a:cubicBezTo>
                  <a:cubicBezTo>
                    <a:pt x="45" y="38"/>
                    <a:pt x="46" y="38"/>
                    <a:pt x="46" y="37"/>
                  </a:cubicBezTo>
                  <a:cubicBezTo>
                    <a:pt x="46" y="33"/>
                    <a:pt x="46" y="29"/>
                    <a:pt x="46" y="25"/>
                  </a:cubicBezTo>
                  <a:cubicBezTo>
                    <a:pt x="45" y="25"/>
                    <a:pt x="44" y="25"/>
                    <a:pt x="44" y="24"/>
                  </a:cubicBezTo>
                  <a:cubicBezTo>
                    <a:pt x="38" y="22"/>
                    <a:pt x="34" y="16"/>
                    <a:pt x="36" y="10"/>
                  </a:cubicBezTo>
                  <a:cubicBezTo>
                    <a:pt x="37" y="4"/>
                    <a:pt x="42" y="0"/>
                    <a:pt x="49" y="0"/>
                  </a:cubicBezTo>
                  <a:cubicBezTo>
                    <a:pt x="55" y="0"/>
                    <a:pt x="60" y="5"/>
                    <a:pt x="61" y="10"/>
                  </a:cubicBezTo>
                  <a:cubicBezTo>
                    <a:pt x="62" y="17"/>
                    <a:pt x="59" y="23"/>
                    <a:pt x="52" y="25"/>
                  </a:cubicBezTo>
                  <a:cubicBezTo>
                    <a:pt x="51" y="25"/>
                    <a:pt x="51" y="26"/>
                    <a:pt x="51" y="27"/>
                  </a:cubicBezTo>
                  <a:cubicBezTo>
                    <a:pt x="51" y="30"/>
                    <a:pt x="51" y="34"/>
                    <a:pt x="51" y="37"/>
                  </a:cubicBezTo>
                  <a:cubicBezTo>
                    <a:pt x="54" y="38"/>
                    <a:pt x="57" y="39"/>
                    <a:pt x="59" y="41"/>
                  </a:cubicBezTo>
                  <a:cubicBezTo>
                    <a:pt x="63" y="39"/>
                    <a:pt x="67" y="36"/>
                    <a:pt x="71" y="33"/>
                  </a:cubicBezTo>
                  <a:cubicBezTo>
                    <a:pt x="74" y="31"/>
                    <a:pt x="76" y="29"/>
                    <a:pt x="79" y="27"/>
                  </a:cubicBezTo>
                  <a:cubicBezTo>
                    <a:pt x="79" y="27"/>
                    <a:pt x="80" y="26"/>
                    <a:pt x="80" y="26"/>
                  </a:cubicBezTo>
                  <a:cubicBezTo>
                    <a:pt x="80" y="22"/>
                    <a:pt x="82" y="19"/>
                    <a:pt x="85" y="18"/>
                  </a:cubicBezTo>
                  <a:cubicBezTo>
                    <a:pt x="88" y="17"/>
                    <a:pt x="92" y="19"/>
                    <a:pt x="93" y="22"/>
                  </a:cubicBezTo>
                  <a:cubicBezTo>
                    <a:pt x="95" y="25"/>
                    <a:pt x="94" y="28"/>
                    <a:pt x="91" y="30"/>
                  </a:cubicBezTo>
                  <a:cubicBezTo>
                    <a:pt x="88" y="32"/>
                    <a:pt x="85" y="32"/>
                    <a:pt x="82" y="30"/>
                  </a:cubicBezTo>
                  <a:cubicBezTo>
                    <a:pt x="82" y="30"/>
                    <a:pt x="81" y="29"/>
                    <a:pt x="81" y="29"/>
                  </a:cubicBezTo>
                  <a:cubicBezTo>
                    <a:pt x="74" y="34"/>
                    <a:pt x="68" y="39"/>
                    <a:pt x="61" y="43"/>
                  </a:cubicBezTo>
                  <a:cubicBezTo>
                    <a:pt x="63" y="46"/>
                    <a:pt x="63" y="49"/>
                    <a:pt x="63" y="52"/>
                  </a:cubicBezTo>
                  <a:cubicBezTo>
                    <a:pt x="63" y="53"/>
                    <a:pt x="63" y="53"/>
                    <a:pt x="62" y="54"/>
                  </a:cubicBezTo>
                  <a:cubicBezTo>
                    <a:pt x="61" y="55"/>
                    <a:pt x="62" y="57"/>
                    <a:pt x="63" y="58"/>
                  </a:cubicBezTo>
                  <a:cubicBezTo>
                    <a:pt x="67" y="62"/>
                    <a:pt x="70" y="66"/>
                    <a:pt x="74" y="70"/>
                  </a:cubicBezTo>
                  <a:cubicBezTo>
                    <a:pt x="75" y="71"/>
                    <a:pt x="75" y="71"/>
                    <a:pt x="76" y="71"/>
                  </a:cubicBezTo>
                  <a:cubicBezTo>
                    <a:pt x="85" y="66"/>
                    <a:pt x="96" y="73"/>
                    <a:pt x="95" y="83"/>
                  </a:cubicBezTo>
                  <a:cubicBezTo>
                    <a:pt x="95" y="88"/>
                    <a:pt x="91" y="92"/>
                    <a:pt x="86" y="94"/>
                  </a:cubicBezTo>
                  <a:cubicBezTo>
                    <a:pt x="81" y="96"/>
                    <a:pt x="76" y="94"/>
                    <a:pt x="72" y="90"/>
                  </a:cubicBezTo>
                  <a:cubicBezTo>
                    <a:pt x="69" y="86"/>
                    <a:pt x="68" y="81"/>
                    <a:pt x="70" y="76"/>
                  </a:cubicBezTo>
                  <a:cubicBezTo>
                    <a:pt x="71" y="76"/>
                    <a:pt x="71" y="75"/>
                    <a:pt x="71" y="75"/>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a:solidFill>
                  <a:srgbClr val="000000"/>
                </a:solidFill>
                <a:latin typeface="Arial" panose="020B0604020202020204"/>
              </a:endParaRPr>
            </a:p>
          </p:txBody>
        </p:sp>
      </p:grpSp>
    </p:spTree>
    <p:extLst>
      <p:ext uri="{BB962C8B-B14F-4D97-AF65-F5344CB8AC3E}">
        <p14:creationId xmlns:p14="http://schemas.microsoft.com/office/powerpoint/2010/main" val="102125671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32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14338" name="think-cell Slide" r:id="rId4" imgW="353" imgH="353" progId="TCLayout.ActiveDocument.1">
                  <p:embed/>
                </p:oleObj>
              </mc:Choice>
              <mc:Fallback>
                <p:oleObj name="think-cell Slide" r:id="rId4" imgW="353" imgH="353" progId="TCLayout.ActiveDocument.1">
                  <p:embed/>
                  <p:pic>
                    <p:nvPicPr>
                      <p:cNvPr id="8" name="Objekt 7"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4" name="Title 3"/>
          <p:cNvSpPr>
            <a:spLocks noGrp="1"/>
          </p:cNvSpPr>
          <p:nvPr>
            <p:ph type="title"/>
          </p:nvPr>
        </p:nvSpPr>
        <p:spPr>
          <a:xfrm>
            <a:off x="344883" y="332153"/>
            <a:ext cx="11505937" cy="776319"/>
          </a:xfrm>
        </p:spPr>
        <p:txBody>
          <a:bodyPr/>
          <a:lstStyle>
            <a:lvl1pPr>
              <a:defRPr/>
            </a:lvl1pPr>
          </a:lstStyle>
          <a:p>
            <a:r>
              <a:rPr lang="en-US" dirty="0"/>
              <a:t>Click to edit Master title style</a:t>
            </a:r>
          </a:p>
        </p:txBody>
      </p:sp>
      <p:sp>
        <p:nvSpPr>
          <p:cNvPr id="3" name="Textplatzhalter 2"/>
          <p:cNvSpPr>
            <a:spLocks noGrp="1"/>
          </p:cNvSpPr>
          <p:nvPr>
            <p:ph type="body" sz="quarter" idx="14" hasCustomPrompt="1"/>
          </p:nvPr>
        </p:nvSpPr>
        <p:spPr>
          <a:xfrm>
            <a:off x="344353" y="1108472"/>
            <a:ext cx="11506466" cy="655650"/>
          </a:xfrm>
          <a:prstGeom prst="rect">
            <a:avLst/>
          </a:prstGeom>
        </p:spPr>
        <p:txBody>
          <a:bodyPr anchor="ctr" anchorCtr="0"/>
          <a:lstStyle>
            <a:lvl1pPr marL="0" indent="0" algn="l" defTabSz="1733940" rtl="0" eaLnBrk="1" latinLnBrk="0" hangingPunct="1">
              <a:lnSpc>
                <a:spcPct val="90000"/>
              </a:lnSpc>
              <a:spcBef>
                <a:spcPts val="800"/>
              </a:spcBef>
              <a:buFont typeface="Arial" charset="0"/>
              <a:buNone/>
              <a:defRPr lang="en-US" sz="1799" b="1" i="0" kern="1200" cap="none" baseline="0" dirty="0">
                <a:solidFill>
                  <a:srgbClr val="6C6C6C"/>
                </a:solidFill>
                <a:latin typeface="+mn-lt"/>
                <a:ea typeface="Arial Black" charset="0"/>
                <a:cs typeface="Arial Black" charset="0"/>
              </a:defRPr>
            </a:lvl1pPr>
          </a:lstStyle>
          <a:p>
            <a:pPr lvl="0"/>
            <a:r>
              <a:rPr lang="en-US" dirty="0"/>
              <a:t>SUBHEADLINE</a:t>
            </a:r>
          </a:p>
        </p:txBody>
      </p:sp>
    </p:spTree>
    <p:extLst>
      <p:ext uri="{BB962C8B-B14F-4D97-AF65-F5344CB8AC3E}">
        <p14:creationId xmlns:p14="http://schemas.microsoft.com/office/powerpoint/2010/main" val="520852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vmlDrawing" Target="../drawings/vmlDrawing30.vml"/><Relationship Id="rId2" Type="http://schemas.openxmlformats.org/officeDocument/2006/relationships/theme" Target="../theme/theme10.xml"/><Relationship Id="rId1" Type="http://schemas.openxmlformats.org/officeDocument/2006/relationships/slideLayout" Target="../slideLayouts/slideLayout29.xml"/><Relationship Id="rId6" Type="http://schemas.openxmlformats.org/officeDocument/2006/relationships/image" Target="../media/image4.emf"/><Relationship Id="rId5" Type="http://schemas.openxmlformats.org/officeDocument/2006/relationships/oleObject" Target="../embeddings/oleObject18.bin"/><Relationship Id="rId4" Type="http://schemas.openxmlformats.org/officeDocument/2006/relationships/tags" Target="../tags/tag3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oleObject" Target="../embeddings/oleObject20.bin"/><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ags" Target="../tags/tag3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vmlDrawing" Target="../drawings/vmlDrawing32.vml"/><Relationship Id="rId5" Type="http://schemas.openxmlformats.org/officeDocument/2006/relationships/slideLayout" Target="../slideLayouts/slideLayout34.xml"/><Relationship Id="rId10" Type="http://schemas.openxmlformats.org/officeDocument/2006/relationships/theme" Target="../theme/theme11.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4.emf"/></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7" Type="http://schemas.openxmlformats.org/officeDocument/2006/relationships/image" Target="../media/image1.emf"/><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oleObject" Target="../embeddings/oleObject26.bin"/><Relationship Id="rId5" Type="http://schemas.openxmlformats.org/officeDocument/2006/relationships/tags" Target="../tags/tag39.xml"/><Relationship Id="rId4" Type="http://schemas.openxmlformats.org/officeDocument/2006/relationships/vmlDrawing" Target="../drawings/vmlDrawing38.v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vmlDrawing" Target="../drawings/vmlDrawing4.vml"/><Relationship Id="rId1" Type="http://schemas.openxmlformats.org/officeDocument/2006/relationships/theme" Target="../theme/theme2.xml"/><Relationship Id="rId5" Type="http://schemas.openxmlformats.org/officeDocument/2006/relationships/image" Target="../media/image4.emf"/><Relationship Id="rId4" Type="http://schemas.openxmlformats.org/officeDocument/2006/relationships/oleObject" Target="../embeddings/oleObject4.bin"/></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vmlDrawing" Target="../drawings/vmlDrawing5.vml"/><Relationship Id="rId1" Type="http://schemas.openxmlformats.org/officeDocument/2006/relationships/theme" Target="../theme/theme3.xml"/><Relationship Id="rId5" Type="http://schemas.openxmlformats.org/officeDocument/2006/relationships/image" Target="../media/image4.emf"/><Relationship Id="rId4" Type="http://schemas.openxmlformats.org/officeDocument/2006/relationships/oleObject" Target="../embeddings/oleObject5.bin"/></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slideLayout" Target="../slideLayouts/slideLayout6.xml"/><Relationship Id="rId7"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ags" Target="../tags/tag7.xml"/><Relationship Id="rId5" Type="http://schemas.openxmlformats.org/officeDocument/2006/relationships/vmlDrawing" Target="../drawings/vmlDrawing6.v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vmlDrawing" Target="../drawings/vmlDrawing10.vml"/><Relationship Id="rId2" Type="http://schemas.openxmlformats.org/officeDocument/2006/relationships/theme" Target="../theme/theme5.xml"/><Relationship Id="rId1" Type="http://schemas.openxmlformats.org/officeDocument/2006/relationships/slideLayout" Target="../slideLayouts/slideLayout7.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tags" Target="../tags/tag11.xml"/></Relationships>
</file>

<file path=ppt/slideMasters/_rels/slideMaster6.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slideLayout" Target="../slideLayouts/slideLayout10.xml"/><Relationship Id="rId7" Type="http://schemas.openxmlformats.org/officeDocument/2006/relationships/tags" Target="../tags/tag13.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vmlDrawing" Target="../drawings/vmlDrawing12.vml"/><Relationship Id="rId5" Type="http://schemas.openxmlformats.org/officeDocument/2006/relationships/theme" Target="../theme/theme6.xml"/><Relationship Id="rId4" Type="http://schemas.openxmlformats.org/officeDocument/2006/relationships/slideLayout" Target="../slideLayouts/slideLayout11.xml"/><Relationship Id="rId9" Type="http://schemas.openxmlformats.org/officeDocument/2006/relationships/image" Target="../media/image4.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4.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oleObject" Target="../embeddings/oleObject6.bin"/><Relationship Id="rId5" Type="http://schemas.openxmlformats.org/officeDocument/2006/relationships/slideLayout" Target="../slideLayouts/slideLayout16.xml"/><Relationship Id="rId10" Type="http://schemas.openxmlformats.org/officeDocument/2006/relationships/tags" Target="../tags/tag16.xml"/><Relationship Id="rId4" Type="http://schemas.openxmlformats.org/officeDocument/2006/relationships/slideLayout" Target="../slideLayouts/slideLayout15.xml"/><Relationship Id="rId9" Type="http://schemas.openxmlformats.org/officeDocument/2006/relationships/vmlDrawing" Target="../drawings/vmlDrawing15.vml"/></Relationships>
</file>

<file path=ppt/slideMasters/_rels/slideMaster8.xml.rels><?xml version="1.0" encoding="UTF-8" standalone="yes"?>
<Relationships xmlns="http://schemas.openxmlformats.org/package/2006/relationships"><Relationship Id="rId8" Type="http://schemas.openxmlformats.org/officeDocument/2006/relationships/tags" Target="../tags/tag23.xml"/><Relationship Id="rId3" Type="http://schemas.openxmlformats.org/officeDocument/2006/relationships/slideLayout" Target="../slideLayouts/slideLayout21.xml"/><Relationship Id="rId7" Type="http://schemas.openxmlformats.org/officeDocument/2006/relationships/vmlDrawing" Target="../drawings/vmlDrawing22.v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8.xml"/><Relationship Id="rId5" Type="http://schemas.openxmlformats.org/officeDocument/2006/relationships/slideLayout" Target="../slideLayouts/slideLayout23.xml"/><Relationship Id="rId10" Type="http://schemas.openxmlformats.org/officeDocument/2006/relationships/image" Target="../media/image4.emf"/><Relationship Id="rId4" Type="http://schemas.openxmlformats.org/officeDocument/2006/relationships/slideLayout" Target="../slideLayouts/slideLayout22.xml"/><Relationship Id="rId9" Type="http://schemas.openxmlformats.org/officeDocument/2006/relationships/oleObject" Target="../embeddings/oleObject12.bin"/></Relationships>
</file>

<file path=ppt/slideMasters/_rels/slideMaster9.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slideLayout" Target="../slideLayouts/slideLayout26.xml"/><Relationship Id="rId7" Type="http://schemas.openxmlformats.org/officeDocument/2006/relationships/vmlDrawing" Target="../drawings/vmlDrawing26.v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theme" Target="../theme/theme9.xml"/><Relationship Id="rId5" Type="http://schemas.openxmlformats.org/officeDocument/2006/relationships/slideLayout" Target="../slideLayouts/slideLayout28.xml"/><Relationship Id="rId10" Type="http://schemas.openxmlformats.org/officeDocument/2006/relationships/image" Target="../media/image4.emf"/><Relationship Id="rId4" Type="http://schemas.openxmlformats.org/officeDocument/2006/relationships/slideLayout" Target="../slideLayouts/slideLayout27.xml"/><Relationship Id="rId9" Type="http://schemas.openxmlformats.org/officeDocument/2006/relationships/oleObject" Target="../embeddings/oleObject1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6"/>
            </p:custDataLst>
            <p:extLst>
              <p:ext uri="{D42A27DB-BD31-4B8C-83A1-F6EECF244321}">
                <p14:modId xmlns:p14="http://schemas.microsoft.com/office/powerpoint/2010/main" val="31254649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7" imgW="459" imgH="458" progId="TCLayout.ActiveDocument.1">
                  <p:embed/>
                </p:oleObj>
              </mc:Choice>
              <mc:Fallback>
                <p:oleObj name="think-cell Slide" r:id="rId7" imgW="459" imgH="458" progId="TCLayout.ActiveDocument.1">
                  <p:embed/>
                  <p:pic>
                    <p:nvPicPr>
                      <p:cNvPr id="4" name="Object 3"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3" name="Text Placeholder 2"/>
          <p:cNvSpPr>
            <a:spLocks noGrp="1"/>
          </p:cNvSpPr>
          <p:nvPr>
            <p:ph type="body" idx="1"/>
          </p:nvPr>
        </p:nvSpPr>
        <p:spPr>
          <a:xfrm>
            <a:off x="355600" y="1284291"/>
            <a:ext cx="11469600" cy="467835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Placeholder 1"/>
          <p:cNvSpPr>
            <a:spLocks noGrp="1"/>
          </p:cNvSpPr>
          <p:nvPr>
            <p:ph type="title"/>
          </p:nvPr>
        </p:nvSpPr>
        <p:spPr>
          <a:xfrm>
            <a:off x="355600" y="554400"/>
            <a:ext cx="11469600" cy="543601"/>
          </a:xfrm>
          <a:prstGeom prst="rect">
            <a:avLst/>
          </a:prstGeom>
        </p:spPr>
        <p:txBody>
          <a:bodyPr vert="horz" lIns="0" tIns="60944" rIns="0" bIns="0" rtlCol="0" anchor="t" anchorCtr="0">
            <a:noAutofit/>
          </a:bodyPr>
          <a:lstStyle/>
          <a:p>
            <a:pPr lvl="0"/>
            <a:r>
              <a:rPr lang="en-US" dirty="0"/>
              <a:t>INSERT MAIN TITLE AT 36PT MIN 30PT</a:t>
            </a:r>
            <a:endParaRPr lang="en-AU" dirty="0"/>
          </a:p>
        </p:txBody>
      </p:sp>
      <p:sp>
        <p:nvSpPr>
          <p:cNvPr id="9" name="Inhaltsplatzhalter 13">
            <a:extLst>
              <a:ext uri="{FF2B5EF4-FFF2-40B4-BE49-F238E27FC236}">
                <a16:creationId xmlns:a16="http://schemas.microsoft.com/office/drawing/2014/main" id="{74CFC251-8DE7-4C4F-BA3B-A0A987CE5B07}"/>
              </a:ext>
            </a:extLst>
          </p:cNvPr>
          <p:cNvSpPr txBox="1">
            <a:spLocks/>
          </p:cNvSpPr>
          <p:nvPr userDrawn="1"/>
        </p:nvSpPr>
        <p:spPr bwMode="auto">
          <a:xfrm>
            <a:off x="11029047" y="6570599"/>
            <a:ext cx="528780" cy="227066"/>
          </a:xfrm>
          <a:prstGeom prst="rect">
            <a:avLst/>
          </a:prstGeom>
        </p:spPr>
        <p:txBody>
          <a:bodyPr lIns="0" tIns="43133"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095542" rtl="0" eaLnBrk="1" fontAlgn="auto" latinLnBrk="0" hangingPunct="1">
              <a:lnSpc>
                <a:spcPct val="100000"/>
              </a:lnSpc>
              <a:spcBef>
                <a:spcPts val="0"/>
              </a:spcBef>
              <a:spcAft>
                <a:spcPts val="0"/>
              </a:spcAft>
              <a:buClrTx/>
              <a:buSzTx/>
              <a:buFontTx/>
              <a:buNone/>
              <a:tabLst/>
              <a:defRPr/>
            </a:pPr>
            <a:fld id="{EB578BD5-E3A8-4354-91BC-79CE4598B8D1}" type="slidenum">
              <a:rPr kumimoji="0" lang="en-US" sz="1003" b="0" i="0" u="none" strike="noStrike" kern="1200" cap="none" spc="0" normalizeH="0" baseline="0" noProof="0" smtClean="0">
                <a:ln>
                  <a:noFill/>
                </a:ln>
                <a:solidFill>
                  <a:prstClr val="black"/>
                </a:solidFill>
                <a:effectLst/>
                <a:uLnTx/>
                <a:uFillTx/>
                <a:latin typeface="+mn-lt"/>
                <a:ea typeface="+mn-ea"/>
                <a:cs typeface="Arial" pitchFamily="34" charset="0"/>
              </a:rPr>
              <a:pPr marL="0" marR="0" lvl="0" indent="0" algn="r" defTabSz="1095542" rtl="0" eaLnBrk="1" fontAlgn="auto" latinLnBrk="0" hangingPunct="1">
                <a:lnSpc>
                  <a:spcPct val="100000"/>
                </a:lnSpc>
                <a:spcBef>
                  <a:spcPts val="0"/>
                </a:spcBef>
                <a:spcAft>
                  <a:spcPts val="0"/>
                </a:spcAft>
                <a:buClrTx/>
                <a:buSzTx/>
                <a:buFontTx/>
                <a:buNone/>
                <a:tabLst/>
                <a:defRPr/>
              </a:pPr>
              <a:t>‹#›</a:t>
            </a:fld>
            <a:endParaRPr kumimoji="0" lang="en-US" sz="1003" b="0" i="0" u="none" strike="noStrike" kern="1200" cap="none" spc="0" normalizeH="0" baseline="0" noProof="0" dirty="0">
              <a:ln>
                <a:noFill/>
              </a:ln>
              <a:solidFill>
                <a:prstClr val="black"/>
              </a:solidFill>
              <a:effectLst/>
              <a:uLnTx/>
              <a:uFillTx/>
              <a:latin typeface="+mn-lt"/>
              <a:ea typeface="+mn-ea"/>
              <a:cs typeface="Arial" pitchFamily="34" charset="0"/>
            </a:endParaRPr>
          </a:p>
        </p:txBody>
      </p:sp>
      <p:sp>
        <p:nvSpPr>
          <p:cNvPr id="15" name="Parallelogram 14">
            <a:extLst>
              <a:ext uri="{FF2B5EF4-FFF2-40B4-BE49-F238E27FC236}">
                <a16:creationId xmlns:a16="http://schemas.microsoft.com/office/drawing/2014/main" id="{C3A1F0C4-413C-4FDB-AC2A-2EF0CEEA1AF9}"/>
              </a:ext>
            </a:extLst>
          </p:cNvPr>
          <p:cNvSpPr/>
          <p:nvPr userDrawn="1"/>
        </p:nvSpPr>
        <p:spPr>
          <a:xfrm>
            <a:off x="0" y="6597474"/>
            <a:ext cx="8088198"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Parallelogram 15">
            <a:extLst>
              <a:ext uri="{FF2B5EF4-FFF2-40B4-BE49-F238E27FC236}">
                <a16:creationId xmlns:a16="http://schemas.microsoft.com/office/drawing/2014/main" id="{D7C19DEF-DFC6-45DE-9249-8B7B12AB0F61}"/>
              </a:ext>
            </a:extLst>
          </p:cNvPr>
          <p:cNvSpPr/>
          <p:nvPr userDrawn="1"/>
        </p:nvSpPr>
        <p:spPr>
          <a:xfrm>
            <a:off x="8071104" y="6597474"/>
            <a:ext cx="4120896"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TextBox 16">
            <a:extLst>
              <a:ext uri="{FF2B5EF4-FFF2-40B4-BE49-F238E27FC236}">
                <a16:creationId xmlns:a16="http://schemas.microsoft.com/office/drawing/2014/main" id="{54C097B5-4164-4958-8F5E-1EA6CCC2ABEE}"/>
              </a:ext>
            </a:extLst>
          </p:cNvPr>
          <p:cNvSpPr txBox="1"/>
          <p:nvPr userDrawn="1"/>
        </p:nvSpPr>
        <p:spPr>
          <a:xfrm>
            <a:off x="407987" y="6613348"/>
            <a:ext cx="4608576" cy="173306"/>
          </a:xfrm>
          <a:prstGeom prst="rect">
            <a:avLst/>
          </a:prstGeom>
          <a:noFill/>
        </p:spPr>
        <p:txBody>
          <a:bodyPr wrap="square" lIns="0" tIns="0" rIns="0" bIns="0" rtlCol="0" anchor="ctr" anchorCtr="0">
            <a:no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700" b="0" cap="none" baseline="0" dirty="0">
                <a:solidFill>
                  <a:schemeClr val="bg1"/>
                </a:solidFill>
                <a:latin typeface="+mj-lt"/>
                <a:cs typeface="Arial" pitchFamily="34" charset="0"/>
              </a:rPr>
              <a:t>Copyright © 2020 Accenture All rights reserved.</a:t>
            </a:r>
          </a:p>
        </p:txBody>
      </p:sp>
      <p:sp>
        <p:nvSpPr>
          <p:cNvPr id="18" name="TextBox 17">
            <a:extLst>
              <a:ext uri="{FF2B5EF4-FFF2-40B4-BE49-F238E27FC236}">
                <a16:creationId xmlns:a16="http://schemas.microsoft.com/office/drawing/2014/main" id="{90D5AE77-CE6B-4A5F-BE39-5734379D45BE}"/>
              </a:ext>
            </a:extLst>
          </p:cNvPr>
          <p:cNvSpPr txBox="1"/>
          <p:nvPr userDrawn="1"/>
        </p:nvSpPr>
        <p:spPr>
          <a:xfrm>
            <a:off x="11521663" y="6613348"/>
            <a:ext cx="262350" cy="173306"/>
          </a:xfrm>
          <a:prstGeom prst="rect">
            <a:avLst/>
          </a:prstGeom>
          <a:noFill/>
        </p:spPr>
        <p:txBody>
          <a:bodyPr wrap="square" lIns="0" tIns="0" rIns="0" bIns="0" rtlCol="0" anchor="ctr" anchorCtr="0">
            <a:noAutofit/>
          </a:bodyPr>
          <a:lstStyle/>
          <a:p>
            <a:pPr marL="0" marR="0" indent="0" algn="r" defTabSz="914400" rtl="0" eaLnBrk="1" fontAlgn="base" latinLnBrk="0" hangingPunct="1">
              <a:lnSpc>
                <a:spcPct val="100000"/>
              </a:lnSpc>
              <a:spcBef>
                <a:spcPct val="0"/>
              </a:spcBef>
              <a:spcAft>
                <a:spcPct val="0"/>
              </a:spcAft>
              <a:buClrTx/>
              <a:buSzTx/>
              <a:buFontTx/>
              <a:buNone/>
              <a:tabLst/>
              <a:defRPr/>
            </a:pPr>
            <a:fld id="{C55CEDFA-A6BA-4442-9084-8B31DC7F089C}" type="slidenum">
              <a:rPr lang="en-US" sz="900" smtClean="0">
                <a:solidFill>
                  <a:schemeClr val="bg1"/>
                </a:solidFill>
                <a:latin typeface="+mj-lt"/>
                <a:cs typeface="Arial"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sz="900">
              <a:solidFill>
                <a:schemeClr val="bg1"/>
              </a:solidFill>
              <a:latin typeface="+mj-lt"/>
              <a:cs typeface="Arial" pitchFamily="34" charset="0"/>
            </a:endParaRPr>
          </a:p>
        </p:txBody>
      </p:sp>
      <p:sp>
        <p:nvSpPr>
          <p:cNvPr id="19" name="Parallelogram 18">
            <a:extLst>
              <a:ext uri="{FF2B5EF4-FFF2-40B4-BE49-F238E27FC236}">
                <a16:creationId xmlns:a16="http://schemas.microsoft.com/office/drawing/2014/main" id="{8D1E3FB1-CF9E-4690-A3B8-096FD2A40184}"/>
              </a:ext>
            </a:extLst>
          </p:cNvPr>
          <p:cNvSpPr/>
          <p:nvPr userDrawn="1"/>
        </p:nvSpPr>
        <p:spPr>
          <a:xfrm>
            <a:off x="-1" y="6597474"/>
            <a:ext cx="193040" cy="260526"/>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Parallelogram 19">
            <a:extLst>
              <a:ext uri="{FF2B5EF4-FFF2-40B4-BE49-F238E27FC236}">
                <a16:creationId xmlns:a16="http://schemas.microsoft.com/office/drawing/2014/main" id="{F65DE001-AD88-466B-A314-F69D98082EF7}"/>
              </a:ext>
            </a:extLst>
          </p:cNvPr>
          <p:cNvSpPr/>
          <p:nvPr userDrawn="1"/>
        </p:nvSpPr>
        <p:spPr>
          <a:xfrm>
            <a:off x="11784012" y="6610682"/>
            <a:ext cx="407987" cy="247318"/>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1223513945"/>
      </p:ext>
    </p:extLst>
  </p:cSld>
  <p:clrMap bg1="lt1" tx1="dk1" bg2="lt2" tx2="dk2" accent1="accent1" accent2="accent2" accent3="accent3" accent4="accent4" accent5="accent5" accent6="accent6" hlink="hlink" folHlink="folHlink"/>
  <p:sldLayoutIdLst>
    <p:sldLayoutId id="2147484636" r:id="rId1"/>
    <p:sldLayoutId id="2147485226" r:id="rId2"/>
    <p:sldLayoutId id="2147485259" r:id="rId3"/>
  </p:sldLayoutIdLst>
  <p:hf hdr="0" dt="0"/>
  <p:txStyles>
    <p:titleStyle>
      <a:lvl1pPr algn="ctr" rtl="0" eaLnBrk="1" fontAlgn="base" hangingPunct="1">
        <a:lnSpc>
          <a:spcPct val="80000"/>
        </a:lnSpc>
        <a:spcBef>
          <a:spcPct val="0"/>
        </a:spcBef>
        <a:spcAft>
          <a:spcPct val="0"/>
        </a:spcAft>
        <a:buFont typeface="Arial" charset="0"/>
        <a:defRPr lang="en-AU" sz="3600" kern="1200" cap="all" spc="0" baseline="0" dirty="0" smtClean="0">
          <a:solidFill>
            <a:schemeClr val="tx1"/>
          </a:solidFill>
          <a:latin typeface="Arial Black" panose="020B0A04020102020204" pitchFamily="34" charset="0"/>
          <a:ea typeface="Roboto Black" panose="02000000000000000000" pitchFamily="2" charset="0"/>
          <a:cs typeface="Arial" panose="020B0604020202020204" pitchFamily="34" charset="0"/>
        </a:defRPr>
      </a:lvl1pPr>
      <a:lvl2pPr algn="l" rtl="0" eaLnBrk="1" fontAlgn="base" hangingPunct="1">
        <a:lnSpc>
          <a:spcPts val="3466"/>
        </a:lnSpc>
        <a:spcBef>
          <a:spcPct val="0"/>
        </a:spcBef>
        <a:spcAft>
          <a:spcPct val="0"/>
        </a:spcAft>
        <a:buFont typeface="Arial" charset="0"/>
        <a:defRPr sz="3200">
          <a:solidFill>
            <a:schemeClr val="tx1"/>
          </a:solidFill>
          <a:latin typeface="Arial" pitchFamily="-105" charset="-52"/>
          <a:ea typeface="Arial" pitchFamily="-105" charset="-52"/>
          <a:cs typeface="Arial" pitchFamily="-105" charset="-52"/>
        </a:defRPr>
      </a:lvl2pPr>
      <a:lvl3pPr algn="l" rtl="0" eaLnBrk="1" fontAlgn="base" hangingPunct="1">
        <a:lnSpc>
          <a:spcPts val="3466"/>
        </a:lnSpc>
        <a:spcBef>
          <a:spcPct val="0"/>
        </a:spcBef>
        <a:spcAft>
          <a:spcPct val="0"/>
        </a:spcAft>
        <a:buFont typeface="Arial" charset="0"/>
        <a:defRPr sz="3200">
          <a:solidFill>
            <a:schemeClr val="tx1"/>
          </a:solidFill>
          <a:latin typeface="Arial" pitchFamily="-105" charset="-52"/>
          <a:ea typeface="Arial" pitchFamily="-105" charset="-52"/>
          <a:cs typeface="Arial" pitchFamily="-105" charset="-52"/>
        </a:defRPr>
      </a:lvl3pPr>
      <a:lvl4pPr algn="l" rtl="0" eaLnBrk="1" fontAlgn="base" hangingPunct="1">
        <a:lnSpc>
          <a:spcPts val="3466"/>
        </a:lnSpc>
        <a:spcBef>
          <a:spcPct val="0"/>
        </a:spcBef>
        <a:spcAft>
          <a:spcPct val="0"/>
        </a:spcAft>
        <a:buFont typeface="Arial" charset="0"/>
        <a:defRPr sz="3200">
          <a:solidFill>
            <a:schemeClr val="tx1"/>
          </a:solidFill>
          <a:latin typeface="Arial" pitchFamily="-105" charset="-52"/>
          <a:ea typeface="Arial" pitchFamily="-105" charset="-52"/>
          <a:cs typeface="Arial" pitchFamily="-105" charset="-52"/>
        </a:defRPr>
      </a:lvl4pPr>
      <a:lvl5pPr algn="l" rtl="0" eaLnBrk="1" fontAlgn="base" hangingPunct="1">
        <a:lnSpc>
          <a:spcPts val="3466"/>
        </a:lnSpc>
        <a:spcBef>
          <a:spcPct val="0"/>
        </a:spcBef>
        <a:spcAft>
          <a:spcPct val="0"/>
        </a:spcAft>
        <a:buFont typeface="Arial" charset="0"/>
        <a:defRPr sz="3200">
          <a:solidFill>
            <a:schemeClr val="tx1"/>
          </a:solidFill>
          <a:latin typeface="Arial" pitchFamily="-105" charset="-52"/>
          <a:ea typeface="Arial" pitchFamily="-105" charset="-52"/>
          <a:cs typeface="Arial" pitchFamily="-105" charset="-52"/>
        </a:defRPr>
      </a:lvl5pPr>
      <a:lvl6pPr marL="609443" algn="l" rtl="0" eaLnBrk="1" fontAlgn="base" hangingPunct="1">
        <a:spcBef>
          <a:spcPct val="0"/>
        </a:spcBef>
        <a:spcAft>
          <a:spcPct val="0"/>
        </a:spcAft>
        <a:buFont typeface="Arial" pitchFamily="-105" charset="-52"/>
        <a:defRPr sz="3500">
          <a:solidFill>
            <a:schemeClr val="tx1"/>
          </a:solidFill>
          <a:latin typeface="Arial" pitchFamily="-105" charset="-52"/>
          <a:ea typeface="Arial" pitchFamily="-105" charset="-52"/>
          <a:cs typeface="Arial" pitchFamily="-105" charset="-52"/>
        </a:defRPr>
      </a:lvl6pPr>
      <a:lvl7pPr marL="1218885" algn="l" rtl="0" eaLnBrk="1" fontAlgn="base" hangingPunct="1">
        <a:spcBef>
          <a:spcPct val="0"/>
        </a:spcBef>
        <a:spcAft>
          <a:spcPct val="0"/>
        </a:spcAft>
        <a:buFont typeface="Arial" pitchFamily="-105" charset="-52"/>
        <a:defRPr sz="3500">
          <a:solidFill>
            <a:schemeClr val="tx1"/>
          </a:solidFill>
          <a:latin typeface="Arial" pitchFamily="-105" charset="-52"/>
          <a:ea typeface="Arial" pitchFamily="-105" charset="-52"/>
          <a:cs typeface="Arial" pitchFamily="-105" charset="-52"/>
        </a:defRPr>
      </a:lvl7pPr>
      <a:lvl8pPr marL="1828328" algn="l" rtl="0" eaLnBrk="1" fontAlgn="base" hangingPunct="1">
        <a:spcBef>
          <a:spcPct val="0"/>
        </a:spcBef>
        <a:spcAft>
          <a:spcPct val="0"/>
        </a:spcAft>
        <a:buFont typeface="Arial" pitchFamily="-105" charset="-52"/>
        <a:defRPr sz="3500">
          <a:solidFill>
            <a:schemeClr val="tx1"/>
          </a:solidFill>
          <a:latin typeface="Arial" pitchFamily="-105" charset="-52"/>
          <a:ea typeface="Arial" pitchFamily="-105" charset="-52"/>
          <a:cs typeface="Arial" pitchFamily="-105" charset="-52"/>
        </a:defRPr>
      </a:lvl8pPr>
      <a:lvl9pPr marL="2437771" algn="l" rtl="0" eaLnBrk="1" fontAlgn="base" hangingPunct="1">
        <a:spcBef>
          <a:spcPct val="0"/>
        </a:spcBef>
        <a:spcAft>
          <a:spcPct val="0"/>
        </a:spcAft>
        <a:buFont typeface="Arial" pitchFamily="-105" charset="-52"/>
        <a:defRPr sz="3500">
          <a:solidFill>
            <a:schemeClr val="tx1"/>
          </a:solidFill>
          <a:latin typeface="Arial" pitchFamily="-105" charset="-52"/>
          <a:ea typeface="Arial" pitchFamily="-105" charset="-52"/>
          <a:cs typeface="Arial" pitchFamily="-105" charset="-52"/>
        </a:defRPr>
      </a:lvl9pPr>
    </p:titleStyle>
    <p:bodyStyle>
      <a:lvl1pPr marL="0" indent="0" algn="l" rtl="0" eaLnBrk="1" fontAlgn="base" hangingPunct="1">
        <a:lnSpc>
          <a:spcPct val="110000"/>
        </a:lnSpc>
        <a:spcBef>
          <a:spcPts val="1200"/>
        </a:spcBef>
        <a:spcAft>
          <a:spcPct val="0"/>
        </a:spcAft>
        <a:buFont typeface="Arial" pitchFamily="34" charset="0"/>
        <a:buNone/>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1pPr>
      <a:lvl2pPr marL="216000" indent="-216000" algn="l" rtl="0" eaLnBrk="1" fontAlgn="base" hangingPunct="1">
        <a:lnSpc>
          <a:spcPct val="110000"/>
        </a:lnSpc>
        <a:spcBef>
          <a:spcPts val="800"/>
        </a:spcBef>
        <a:spcAft>
          <a:spcPct val="0"/>
        </a:spcAft>
        <a:buFont typeface="Arial" pitchFamily="34" charset="0"/>
        <a:buChar char="•"/>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2pPr>
      <a:lvl3pPr marL="432000" indent="-216000" algn="l" rtl="0" eaLnBrk="1" fontAlgn="base" hangingPunct="1">
        <a:lnSpc>
          <a:spcPct val="110000"/>
        </a:lnSpc>
        <a:spcBef>
          <a:spcPts val="800"/>
        </a:spcBef>
        <a:spcAft>
          <a:spcPct val="0"/>
        </a:spcAft>
        <a:buFont typeface="Arial" pitchFamily="34" charset="0"/>
        <a:buChar char="‒"/>
        <a:tabLst/>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3pPr>
      <a:lvl4pPr marL="612000" indent="-216000" algn="l" rtl="0" eaLnBrk="1" fontAlgn="base" hangingPunct="1">
        <a:lnSpc>
          <a:spcPct val="110000"/>
        </a:lnSpc>
        <a:spcBef>
          <a:spcPts val="800"/>
        </a:spcBef>
        <a:spcAft>
          <a:spcPct val="0"/>
        </a:spcAft>
        <a:buFont typeface="Arial" pitchFamily="34" charset="0"/>
        <a:buChar char="•"/>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4pPr>
      <a:lvl5pPr marL="864000" indent="-216000" algn="l" rtl="0" eaLnBrk="1" fontAlgn="base" hangingPunct="1">
        <a:lnSpc>
          <a:spcPct val="110000"/>
        </a:lnSpc>
        <a:spcBef>
          <a:spcPts val="800"/>
        </a:spcBef>
        <a:spcAft>
          <a:spcPct val="0"/>
        </a:spcAft>
        <a:buFont typeface="Arial" pitchFamily="34" charset="0"/>
        <a:buChar char="‒"/>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5pPr>
      <a:lvl6pPr marL="3351933"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376"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19"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261"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885" rtl="0" eaLnBrk="1" latinLnBrk="0" hangingPunct="1">
        <a:defRPr sz="2400" kern="1200">
          <a:solidFill>
            <a:schemeClr val="tx1"/>
          </a:solidFill>
          <a:latin typeface="+mn-lt"/>
          <a:ea typeface="+mn-ea"/>
          <a:cs typeface="+mn-cs"/>
        </a:defRPr>
      </a:lvl1pPr>
      <a:lvl2pPr marL="609443" algn="l" defTabSz="1218885" rtl="0" eaLnBrk="1" latinLnBrk="0" hangingPunct="1">
        <a:defRPr sz="2400" kern="1200">
          <a:solidFill>
            <a:schemeClr val="tx1"/>
          </a:solidFill>
          <a:latin typeface="+mn-lt"/>
          <a:ea typeface="+mn-ea"/>
          <a:cs typeface="+mn-cs"/>
        </a:defRPr>
      </a:lvl2pPr>
      <a:lvl3pPr marL="1218885" algn="l" defTabSz="1218885" rtl="0" eaLnBrk="1" latinLnBrk="0" hangingPunct="1">
        <a:defRPr sz="2400" kern="1200">
          <a:solidFill>
            <a:schemeClr val="tx1"/>
          </a:solidFill>
          <a:latin typeface="+mn-lt"/>
          <a:ea typeface="+mn-ea"/>
          <a:cs typeface="+mn-cs"/>
        </a:defRPr>
      </a:lvl3pPr>
      <a:lvl4pPr marL="1828328" algn="l" defTabSz="1218885" rtl="0" eaLnBrk="1" latinLnBrk="0" hangingPunct="1">
        <a:defRPr sz="2400" kern="1200">
          <a:solidFill>
            <a:schemeClr val="tx1"/>
          </a:solidFill>
          <a:latin typeface="+mn-lt"/>
          <a:ea typeface="+mn-ea"/>
          <a:cs typeface="+mn-cs"/>
        </a:defRPr>
      </a:lvl4pPr>
      <a:lvl5pPr marL="2437771" algn="l" defTabSz="1218885" rtl="0" eaLnBrk="1" latinLnBrk="0" hangingPunct="1">
        <a:defRPr sz="2400" kern="1200">
          <a:solidFill>
            <a:schemeClr val="tx1"/>
          </a:solidFill>
          <a:latin typeface="+mn-lt"/>
          <a:ea typeface="+mn-ea"/>
          <a:cs typeface="+mn-cs"/>
        </a:defRPr>
      </a:lvl5pPr>
      <a:lvl6pPr marL="3047213" algn="l" defTabSz="1218885" rtl="0" eaLnBrk="1" latinLnBrk="0" hangingPunct="1">
        <a:defRPr sz="2400" kern="1200">
          <a:solidFill>
            <a:schemeClr val="tx1"/>
          </a:solidFill>
          <a:latin typeface="+mn-lt"/>
          <a:ea typeface="+mn-ea"/>
          <a:cs typeface="+mn-cs"/>
        </a:defRPr>
      </a:lvl6pPr>
      <a:lvl7pPr marL="3656656" algn="l" defTabSz="1218885" rtl="0" eaLnBrk="1" latinLnBrk="0" hangingPunct="1">
        <a:defRPr sz="2400" kern="1200">
          <a:solidFill>
            <a:schemeClr val="tx1"/>
          </a:solidFill>
          <a:latin typeface="+mn-lt"/>
          <a:ea typeface="+mn-ea"/>
          <a:cs typeface="+mn-cs"/>
        </a:defRPr>
      </a:lvl7pPr>
      <a:lvl8pPr marL="4266097" algn="l" defTabSz="1218885" rtl="0" eaLnBrk="1" latinLnBrk="0" hangingPunct="1">
        <a:defRPr sz="2400" kern="1200">
          <a:solidFill>
            <a:schemeClr val="tx1"/>
          </a:solidFill>
          <a:latin typeface="+mn-lt"/>
          <a:ea typeface="+mn-ea"/>
          <a:cs typeface="+mn-cs"/>
        </a:defRPr>
      </a:lvl8pPr>
      <a:lvl9pPr marL="4875541" algn="l" defTabSz="12188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19" userDrawn="1">
          <p15:clr>
            <a:srgbClr val="F26B43"/>
          </p15:clr>
        </p15:guide>
        <p15:guide id="2" pos="225" userDrawn="1">
          <p15:clr>
            <a:srgbClr val="F26B43"/>
          </p15:clr>
        </p15:guide>
        <p15:guide id="3" pos="7452" userDrawn="1">
          <p15:clr>
            <a:srgbClr val="F26B43"/>
          </p15:clr>
        </p15:guide>
        <p15:guide id="4" pos="1277" userDrawn="1">
          <p15:clr>
            <a:srgbClr val="F26B43"/>
          </p15:clr>
        </p15:guide>
        <p15:guide id="5" pos="1460" userDrawn="1">
          <p15:clr>
            <a:srgbClr val="F26B43"/>
          </p15:clr>
        </p15:guide>
        <p15:guide id="6" pos="2514" userDrawn="1">
          <p15:clr>
            <a:srgbClr val="F26B43"/>
          </p15:clr>
        </p15:guide>
        <p15:guide id="7" pos="2696" userDrawn="1">
          <p15:clr>
            <a:srgbClr val="F26B43"/>
          </p15:clr>
        </p15:guide>
        <p15:guide id="8" pos="3929" userDrawn="1">
          <p15:clr>
            <a:srgbClr val="F26B43"/>
          </p15:clr>
        </p15:guide>
        <p15:guide id="9" pos="3748" userDrawn="1">
          <p15:clr>
            <a:srgbClr val="F26B43"/>
          </p15:clr>
        </p15:guide>
        <p15:guide id="10" pos="4982" userDrawn="1">
          <p15:clr>
            <a:srgbClr val="F26B43"/>
          </p15:clr>
        </p15:guide>
        <p15:guide id="11" pos="5162" userDrawn="1">
          <p15:clr>
            <a:srgbClr val="F26B43"/>
          </p15:clr>
        </p15:guide>
        <p15:guide id="12" pos="6218" userDrawn="1">
          <p15:clr>
            <a:srgbClr val="F26B43"/>
          </p15:clr>
        </p15:guide>
        <p15:guide id="13" pos="6399" userDrawn="1">
          <p15:clr>
            <a:srgbClr val="F26B43"/>
          </p15:clr>
        </p15:guide>
        <p15:guide id="14" orient="horz" pos="807" userDrawn="1">
          <p15:clr>
            <a:srgbClr val="F26B43"/>
          </p15:clr>
        </p15:guide>
        <p15:guide id="15" orient="horz" pos="876" userDrawn="1">
          <p15:clr>
            <a:srgbClr val="F26B43"/>
          </p15:clr>
        </p15:guide>
        <p15:guide id="16" orient="horz" pos="4031" userDrawn="1">
          <p15:clr>
            <a:srgbClr val="F26B43"/>
          </p15:clr>
        </p15:guide>
        <p15:guide id="17" orient="horz" pos="597" userDrawn="1">
          <p15:clr>
            <a:srgbClr val="F26B43"/>
          </p15:clr>
        </p15:guide>
        <p15:guide id="18" orient="horz" pos="2435" userDrawn="1">
          <p15:clr>
            <a:srgbClr val="F26B43"/>
          </p15:clr>
        </p15:guide>
        <p15:guide id="19" orient="horz" pos="3756" userDrawn="1">
          <p15:clr>
            <a:srgbClr val="F26B43"/>
          </p15:clr>
        </p15:guide>
        <p15:guide id="20" orient="horz" pos="4199"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4"/>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30722" name="think-cell Slide" r:id="rId5" imgW="353" imgH="353" progId="TCLayout.ActiveDocument.1">
                  <p:embed/>
                </p:oleObj>
              </mc:Choice>
              <mc:Fallback>
                <p:oleObj name="think-cell Slide" r:id="rId5" imgW="353" imgH="353" progId="TCLayout.ActiveDocument.1">
                  <p:embed/>
                  <p:pic>
                    <p:nvPicPr>
                      <p:cNvPr id="4" name="Objekt 3" hidden="1"/>
                      <p:cNvPicPr/>
                      <p:nvPr/>
                    </p:nvPicPr>
                    <p:blipFill>
                      <a:blip r:embed="rId6"/>
                      <a:stretch>
                        <a:fillRect/>
                      </a:stretch>
                    </p:blipFill>
                    <p:spPr>
                      <a:xfrm>
                        <a:off x="1588" y="1589"/>
                        <a:ext cx="1586" cy="1587"/>
                      </a:xfrm>
                      <a:prstGeom prst="rect">
                        <a:avLst/>
                      </a:prstGeom>
                    </p:spPr>
                  </p:pic>
                </p:oleObj>
              </mc:Fallback>
            </mc:AlternateContent>
          </a:graphicData>
        </a:graphic>
      </p:graphicFrame>
      <p:sp>
        <p:nvSpPr>
          <p:cNvPr id="2" name="Title Placeholder 1"/>
          <p:cNvSpPr>
            <a:spLocks noGrp="1"/>
          </p:cNvSpPr>
          <p:nvPr>
            <p:ph type="title"/>
          </p:nvPr>
        </p:nvSpPr>
        <p:spPr>
          <a:xfrm>
            <a:off x="344883" y="332153"/>
            <a:ext cx="11514595" cy="776319"/>
          </a:xfrm>
          <a:prstGeom prst="rect">
            <a:avLst/>
          </a:prstGeom>
        </p:spPr>
        <p:txBody>
          <a:bodyPr vert="horz" lIns="0" tIns="0" rIns="130101" bIns="0" rtlCol="0" anchor="t" anchorCtr="0">
            <a:noAutofit/>
          </a:bodyPr>
          <a:lstStyle/>
          <a:p>
            <a:r>
              <a:rPr lang="en-US" dirty="0"/>
              <a:t>CONTENT TITLE</a:t>
            </a:r>
          </a:p>
        </p:txBody>
      </p:sp>
      <p:sp>
        <p:nvSpPr>
          <p:cNvPr id="6" name="Inhaltsplatzhalter 13">
            <a:extLst>
              <a:ext uri="{FF2B5EF4-FFF2-40B4-BE49-F238E27FC236}">
                <a16:creationId xmlns:a16="http://schemas.microsoft.com/office/drawing/2014/main" id="{8E716B9C-65CC-46FF-82C8-6C33954867FF}"/>
              </a:ext>
            </a:extLst>
          </p:cNvPr>
          <p:cNvSpPr txBox="1">
            <a:spLocks/>
          </p:cNvSpPr>
          <p:nvPr userDrawn="1"/>
        </p:nvSpPr>
        <p:spPr bwMode="auto">
          <a:xfrm>
            <a:off x="11029047" y="6570599"/>
            <a:ext cx="528780" cy="227066"/>
          </a:xfrm>
          <a:prstGeom prst="rect">
            <a:avLst/>
          </a:prstGeom>
        </p:spPr>
        <p:txBody>
          <a:bodyPr lIns="0" tIns="43133"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095542" rtl="0" eaLnBrk="1" fontAlgn="auto" latinLnBrk="0" hangingPunct="1">
              <a:lnSpc>
                <a:spcPct val="100000"/>
              </a:lnSpc>
              <a:spcBef>
                <a:spcPts val="0"/>
              </a:spcBef>
              <a:spcAft>
                <a:spcPts val="0"/>
              </a:spcAft>
              <a:buClrTx/>
              <a:buSzTx/>
              <a:buFontTx/>
              <a:buNone/>
              <a:tabLst/>
              <a:defRPr/>
            </a:pPr>
            <a:fld id="{EB578BD5-E3A8-4354-91BC-79CE4598B8D1}" type="slidenum">
              <a:rPr kumimoji="0" lang="en-US" sz="1003" b="0" i="0" u="none" strike="noStrike" kern="1200" cap="none" spc="0" normalizeH="0" baseline="0" noProof="0" smtClean="0">
                <a:ln>
                  <a:noFill/>
                </a:ln>
                <a:solidFill>
                  <a:prstClr val="black"/>
                </a:solidFill>
                <a:effectLst/>
                <a:uLnTx/>
                <a:uFillTx/>
                <a:latin typeface="+mn-lt"/>
                <a:ea typeface="+mn-ea"/>
                <a:cs typeface="Arial" pitchFamily="34" charset="0"/>
              </a:rPr>
              <a:pPr marL="0" marR="0" lvl="0" indent="0" algn="r" defTabSz="1095542" rtl="0" eaLnBrk="1" fontAlgn="auto" latinLnBrk="0" hangingPunct="1">
                <a:lnSpc>
                  <a:spcPct val="100000"/>
                </a:lnSpc>
                <a:spcBef>
                  <a:spcPts val="0"/>
                </a:spcBef>
                <a:spcAft>
                  <a:spcPts val="0"/>
                </a:spcAft>
                <a:buClrTx/>
                <a:buSzTx/>
                <a:buFontTx/>
                <a:buNone/>
                <a:tabLst/>
                <a:defRPr/>
              </a:pPr>
              <a:t>‹#›</a:t>
            </a:fld>
            <a:endParaRPr kumimoji="0" lang="en-US" sz="1003" b="0" i="0" u="none" strike="noStrike" kern="1200" cap="none" spc="0" normalizeH="0" baseline="0" noProof="0" dirty="0">
              <a:ln>
                <a:noFill/>
              </a:ln>
              <a:solidFill>
                <a:prstClr val="black"/>
              </a:solidFill>
              <a:effectLst/>
              <a:uLnTx/>
              <a:uFillTx/>
              <a:latin typeface="+mn-lt"/>
              <a:ea typeface="+mn-ea"/>
              <a:cs typeface="Arial" pitchFamily="34" charset="0"/>
            </a:endParaRPr>
          </a:p>
        </p:txBody>
      </p:sp>
      <p:sp>
        <p:nvSpPr>
          <p:cNvPr id="7" name="Parallelogram 6">
            <a:extLst>
              <a:ext uri="{FF2B5EF4-FFF2-40B4-BE49-F238E27FC236}">
                <a16:creationId xmlns:a16="http://schemas.microsoft.com/office/drawing/2014/main" id="{2B473B41-0F60-426D-8770-07C9557723C3}"/>
              </a:ext>
            </a:extLst>
          </p:cNvPr>
          <p:cNvSpPr/>
          <p:nvPr userDrawn="1"/>
        </p:nvSpPr>
        <p:spPr>
          <a:xfrm>
            <a:off x="0" y="6597474"/>
            <a:ext cx="8088198"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 name="Parallelogram 7">
            <a:extLst>
              <a:ext uri="{FF2B5EF4-FFF2-40B4-BE49-F238E27FC236}">
                <a16:creationId xmlns:a16="http://schemas.microsoft.com/office/drawing/2014/main" id="{F7B6BBCD-4F2A-469A-9F09-6D30C0E4B78D}"/>
              </a:ext>
            </a:extLst>
          </p:cNvPr>
          <p:cNvSpPr/>
          <p:nvPr userDrawn="1"/>
        </p:nvSpPr>
        <p:spPr>
          <a:xfrm>
            <a:off x="8071104" y="6597474"/>
            <a:ext cx="4120896"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TextBox 8">
            <a:extLst>
              <a:ext uri="{FF2B5EF4-FFF2-40B4-BE49-F238E27FC236}">
                <a16:creationId xmlns:a16="http://schemas.microsoft.com/office/drawing/2014/main" id="{E59131FB-8337-4EBA-8D75-972C83049285}"/>
              </a:ext>
            </a:extLst>
          </p:cNvPr>
          <p:cNvSpPr txBox="1"/>
          <p:nvPr userDrawn="1"/>
        </p:nvSpPr>
        <p:spPr>
          <a:xfrm>
            <a:off x="407987" y="6613348"/>
            <a:ext cx="4608576" cy="173306"/>
          </a:xfrm>
          <a:prstGeom prst="rect">
            <a:avLst/>
          </a:prstGeom>
          <a:noFill/>
        </p:spPr>
        <p:txBody>
          <a:bodyPr wrap="square" lIns="0" tIns="0" rIns="0" bIns="0" rtlCol="0" anchor="ctr" anchorCtr="0">
            <a:no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700" b="0" kern="1200" cap="none" baseline="0" dirty="0">
                <a:solidFill>
                  <a:schemeClr val="bg1"/>
                </a:solidFill>
                <a:latin typeface="Arial" charset="0"/>
                <a:ea typeface="+mn-ea"/>
                <a:cs typeface="Arial" pitchFamily="34" charset="0"/>
              </a:rPr>
              <a:t>Copyright © 2020 Accenture All rights reserved.</a:t>
            </a:r>
          </a:p>
        </p:txBody>
      </p:sp>
      <p:sp>
        <p:nvSpPr>
          <p:cNvPr id="10" name="TextBox 9">
            <a:extLst>
              <a:ext uri="{FF2B5EF4-FFF2-40B4-BE49-F238E27FC236}">
                <a16:creationId xmlns:a16="http://schemas.microsoft.com/office/drawing/2014/main" id="{39F774AD-1797-4907-8EB0-8094A7257548}"/>
              </a:ext>
            </a:extLst>
          </p:cNvPr>
          <p:cNvSpPr txBox="1"/>
          <p:nvPr userDrawn="1"/>
        </p:nvSpPr>
        <p:spPr>
          <a:xfrm>
            <a:off x="11521663" y="6613348"/>
            <a:ext cx="262350" cy="173306"/>
          </a:xfrm>
          <a:prstGeom prst="rect">
            <a:avLst/>
          </a:prstGeom>
          <a:noFill/>
        </p:spPr>
        <p:txBody>
          <a:bodyPr wrap="square" lIns="0" tIns="0" rIns="0" bIns="0" rtlCol="0" anchor="ctr" anchorCtr="0">
            <a:noAutofit/>
          </a:bodyPr>
          <a:lstStyle/>
          <a:p>
            <a:pPr marL="0" marR="0" indent="0" algn="r" defTabSz="914400" rtl="0" eaLnBrk="1" fontAlgn="base" latinLnBrk="0" hangingPunct="1">
              <a:lnSpc>
                <a:spcPct val="100000"/>
              </a:lnSpc>
              <a:spcBef>
                <a:spcPct val="0"/>
              </a:spcBef>
              <a:spcAft>
                <a:spcPct val="0"/>
              </a:spcAft>
              <a:buClrTx/>
              <a:buSzTx/>
              <a:buFontTx/>
              <a:buNone/>
              <a:tabLst/>
              <a:defRPr/>
            </a:pPr>
            <a:fld id="{C55CEDFA-A6BA-4442-9084-8B31DC7F089C}" type="slidenum">
              <a:rPr lang="en-US" sz="900" smtClean="0">
                <a:solidFill>
                  <a:schemeClr val="bg1"/>
                </a:solidFill>
                <a:latin typeface="+mj-lt"/>
                <a:cs typeface="Arial"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sz="900">
              <a:solidFill>
                <a:schemeClr val="bg1"/>
              </a:solidFill>
              <a:latin typeface="+mj-lt"/>
              <a:cs typeface="Arial" pitchFamily="34" charset="0"/>
            </a:endParaRPr>
          </a:p>
        </p:txBody>
      </p:sp>
      <p:sp>
        <p:nvSpPr>
          <p:cNvPr id="11" name="Parallelogram 10">
            <a:extLst>
              <a:ext uri="{FF2B5EF4-FFF2-40B4-BE49-F238E27FC236}">
                <a16:creationId xmlns:a16="http://schemas.microsoft.com/office/drawing/2014/main" id="{B5BF3D80-C9E2-48F0-9CD7-DD6017DCF120}"/>
              </a:ext>
            </a:extLst>
          </p:cNvPr>
          <p:cNvSpPr/>
          <p:nvPr userDrawn="1"/>
        </p:nvSpPr>
        <p:spPr>
          <a:xfrm>
            <a:off x="-1" y="6597474"/>
            <a:ext cx="193040" cy="260526"/>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Parallelogram 11">
            <a:extLst>
              <a:ext uri="{FF2B5EF4-FFF2-40B4-BE49-F238E27FC236}">
                <a16:creationId xmlns:a16="http://schemas.microsoft.com/office/drawing/2014/main" id="{0DE4249F-BBEE-4736-9418-F60E52FD534C}"/>
              </a:ext>
            </a:extLst>
          </p:cNvPr>
          <p:cNvSpPr/>
          <p:nvPr userDrawn="1"/>
        </p:nvSpPr>
        <p:spPr>
          <a:xfrm>
            <a:off x="11784012" y="6610682"/>
            <a:ext cx="407987" cy="247318"/>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644877813"/>
      </p:ext>
    </p:extLst>
  </p:cSld>
  <p:clrMap bg1="lt1" tx1="dk1" bg2="lt2" tx2="dk2" accent1="accent1" accent2="accent2" accent3="accent3" accent4="accent4" accent5="accent5" accent6="accent6" hlink="hlink" folHlink="folHlink"/>
  <p:sldLayoutIdLst>
    <p:sldLayoutId id="2147485239" r:id="rId1"/>
  </p:sldLayoutIdLst>
  <p:hf sldNum="0" hdr="0" ftr="0" dt="0"/>
  <p:txStyles>
    <p:titleStyle>
      <a:lvl1pPr algn="l" defTabSz="1733940" rtl="0" eaLnBrk="1" latinLnBrk="0" hangingPunct="1">
        <a:lnSpc>
          <a:spcPct val="80000"/>
        </a:lnSpc>
        <a:spcBef>
          <a:spcPct val="0"/>
        </a:spcBef>
        <a:buNone/>
        <a:defRPr sz="3199" b="0" i="0" kern="1200" cap="all" spc="-133" baseline="0">
          <a:solidFill>
            <a:srgbClr val="E61D2A"/>
          </a:solidFill>
          <a:latin typeface="Arial Black" charset="0"/>
          <a:ea typeface="Arial Black" charset="0"/>
          <a:cs typeface="Arial Black" charset="0"/>
        </a:defRPr>
      </a:lvl1pPr>
    </p:titleStyle>
    <p:bodyStyle>
      <a:lvl1pPr marL="0" indent="0" algn="l" defTabSz="1733940" rtl="0" eaLnBrk="1" latinLnBrk="0" hangingPunct="1">
        <a:lnSpc>
          <a:spcPct val="90000"/>
        </a:lnSpc>
        <a:spcBef>
          <a:spcPts val="800"/>
        </a:spcBef>
        <a:buFont typeface="Arial" charset="0"/>
        <a:buNone/>
        <a:defRPr sz="1799" b="1" i="0" kern="1200" cap="none" baseline="0">
          <a:solidFill>
            <a:schemeClr val="tx1"/>
          </a:solidFill>
          <a:latin typeface="+mn-lt"/>
          <a:ea typeface="Arial Black" charset="0"/>
          <a:cs typeface="Arial Black" charset="0"/>
        </a:defRPr>
      </a:lvl1pPr>
      <a:lvl2pPr marL="182802" indent="-182802" algn="l" defTabSz="1733940" rtl="0" eaLnBrk="1" latinLnBrk="0" hangingPunct="1">
        <a:lnSpc>
          <a:spcPct val="90000"/>
        </a:lnSpc>
        <a:spcBef>
          <a:spcPts val="800"/>
        </a:spcBef>
        <a:buFont typeface="Arial" charset="0"/>
        <a:buChar char="•"/>
        <a:defRPr sz="1799" b="1" i="0" kern="1200" cap="none" baseline="0">
          <a:solidFill>
            <a:schemeClr val="tx1"/>
          </a:solidFill>
          <a:latin typeface="+mn-lt"/>
          <a:ea typeface="Arial Black" charset="0"/>
          <a:cs typeface="Arial Black" charset="0"/>
        </a:defRPr>
      </a:lvl2pPr>
      <a:lvl3pPr marL="365605" indent="-182802" algn="l" defTabSz="1733940" rtl="0" eaLnBrk="1" latinLnBrk="0" hangingPunct="1">
        <a:lnSpc>
          <a:spcPct val="90000"/>
        </a:lnSpc>
        <a:spcBef>
          <a:spcPts val="800"/>
        </a:spcBef>
        <a:buFont typeface="Arial" charset="0"/>
        <a:buChar char="•"/>
        <a:defRPr sz="1799" b="1" i="0" kern="1200" cap="none" baseline="0">
          <a:solidFill>
            <a:schemeClr val="tx1"/>
          </a:solidFill>
          <a:latin typeface="+mn-lt"/>
          <a:ea typeface="Arial Black" charset="0"/>
          <a:cs typeface="Arial Black" charset="0"/>
        </a:defRPr>
      </a:lvl3pPr>
      <a:lvl4pPr marL="0" indent="0" algn="l" defTabSz="1733940" rtl="0" eaLnBrk="1" latinLnBrk="0" hangingPunct="1">
        <a:lnSpc>
          <a:spcPct val="90000"/>
        </a:lnSpc>
        <a:spcBef>
          <a:spcPts val="800"/>
        </a:spcBef>
        <a:buFont typeface="Arial" charset="0"/>
        <a:buNone/>
        <a:defRPr sz="1799" b="0" i="0" kern="1200" cap="none" baseline="0">
          <a:solidFill>
            <a:schemeClr val="tx2"/>
          </a:solidFill>
          <a:latin typeface="+mn-lt"/>
          <a:ea typeface="Arial Black" charset="0"/>
          <a:cs typeface="Arial Black" charset="0"/>
        </a:defRPr>
      </a:lvl4pPr>
      <a:lvl5pPr marL="182802" indent="-182802" algn="l" defTabSz="1733940" rtl="0" eaLnBrk="1" latinLnBrk="0" hangingPunct="1">
        <a:lnSpc>
          <a:spcPct val="90000"/>
        </a:lnSpc>
        <a:spcBef>
          <a:spcPts val="800"/>
        </a:spcBef>
        <a:buFont typeface="Arial" charset="0"/>
        <a:buChar char="•"/>
        <a:defRPr sz="1799" b="0" i="0" kern="1200" cap="none" baseline="0">
          <a:solidFill>
            <a:schemeClr val="tx2"/>
          </a:solidFill>
          <a:latin typeface="+mn-lt"/>
          <a:ea typeface="Arial Black" charset="0"/>
          <a:cs typeface="Arial Black" charset="0"/>
        </a:defRPr>
      </a:lvl5pPr>
      <a:lvl6pPr marL="365605" indent="-182802" algn="l" defTabSz="1733940" rtl="0" eaLnBrk="1" latinLnBrk="0" hangingPunct="1">
        <a:lnSpc>
          <a:spcPct val="90000"/>
        </a:lnSpc>
        <a:spcBef>
          <a:spcPts val="800"/>
        </a:spcBef>
        <a:buFont typeface="Arial" charset="0"/>
        <a:buChar char="•"/>
        <a:defRPr sz="2132" b="1" i="0" kern="1200" cap="none" baseline="0">
          <a:solidFill>
            <a:schemeClr val="tx2"/>
          </a:solidFill>
          <a:latin typeface="Arial Bold" charset="0"/>
          <a:ea typeface="Arial Bold" charset="0"/>
          <a:cs typeface="Arial Bold" charset="0"/>
        </a:defRPr>
      </a:lvl6pPr>
      <a:lvl7pPr marL="0" indent="0" algn="l" defTabSz="1733940" rtl="0" eaLnBrk="1" latinLnBrk="0" hangingPunct="1">
        <a:lnSpc>
          <a:spcPct val="90000"/>
        </a:lnSpc>
        <a:spcBef>
          <a:spcPts val="800"/>
        </a:spcBef>
        <a:buFont typeface="Arial" charset="0"/>
        <a:buNone/>
        <a:defRPr sz="1866" b="1" i="0" kern="1200" cap="none" baseline="0">
          <a:solidFill>
            <a:schemeClr val="tx1"/>
          </a:solidFill>
          <a:latin typeface="Arial Bold" charset="0"/>
          <a:ea typeface="Arial Bold" charset="0"/>
          <a:cs typeface="Arial Bold" charset="0"/>
        </a:defRPr>
      </a:lvl7pPr>
      <a:lvl8pPr marL="182802" indent="-182802" algn="l" defTabSz="1733940" rtl="0" eaLnBrk="1" latinLnBrk="0" hangingPunct="1">
        <a:lnSpc>
          <a:spcPct val="90000"/>
        </a:lnSpc>
        <a:spcBef>
          <a:spcPts val="800"/>
        </a:spcBef>
        <a:buFont typeface="Arial" charset="0"/>
        <a:buChar char="•"/>
        <a:defRPr sz="1866" b="1" i="0" kern="1200" cap="none" baseline="0">
          <a:solidFill>
            <a:schemeClr val="tx1"/>
          </a:solidFill>
          <a:latin typeface="Arial Bold" charset="0"/>
          <a:ea typeface="Arial Bold" charset="0"/>
          <a:cs typeface="Arial Bold" charset="0"/>
        </a:defRPr>
      </a:lvl8pPr>
      <a:lvl9pPr marL="365605" indent="-182802" algn="l" defTabSz="1733940" rtl="0" eaLnBrk="1" latinLnBrk="0" hangingPunct="1">
        <a:lnSpc>
          <a:spcPct val="90000"/>
        </a:lnSpc>
        <a:spcBef>
          <a:spcPts val="800"/>
        </a:spcBef>
        <a:buFont typeface="Arial" charset="0"/>
        <a:buChar char="•"/>
        <a:defRPr sz="1866" b="1" i="0" kern="1200" cap="none" baseline="0">
          <a:solidFill>
            <a:schemeClr val="tx1"/>
          </a:solidFill>
          <a:latin typeface="Arial Bold" charset="0"/>
          <a:ea typeface="Arial Black" charset="0"/>
          <a:cs typeface="Arial Black" charset="0"/>
        </a:defRPr>
      </a:lvl9pPr>
    </p:bodyStyle>
    <p:otherStyle>
      <a:defPPr>
        <a:defRPr lang="en-US"/>
      </a:defPPr>
      <a:lvl1pPr marL="0" algn="l" defTabSz="1733940" rtl="0" eaLnBrk="1" latinLnBrk="0" hangingPunct="1">
        <a:defRPr sz="3466" kern="1200">
          <a:solidFill>
            <a:schemeClr val="tx1"/>
          </a:solidFill>
          <a:latin typeface="+mn-lt"/>
          <a:ea typeface="+mn-ea"/>
          <a:cs typeface="+mn-cs"/>
        </a:defRPr>
      </a:lvl1pPr>
      <a:lvl2pPr marL="866970" algn="l" defTabSz="1733940" rtl="0" eaLnBrk="1" latinLnBrk="0" hangingPunct="1">
        <a:defRPr sz="3466" kern="1200">
          <a:solidFill>
            <a:schemeClr val="tx1"/>
          </a:solidFill>
          <a:latin typeface="+mn-lt"/>
          <a:ea typeface="+mn-ea"/>
          <a:cs typeface="+mn-cs"/>
        </a:defRPr>
      </a:lvl2pPr>
      <a:lvl3pPr marL="1733940" algn="l" defTabSz="1733940" rtl="0" eaLnBrk="1" latinLnBrk="0" hangingPunct="1">
        <a:defRPr sz="3466" kern="1200">
          <a:solidFill>
            <a:schemeClr val="tx1"/>
          </a:solidFill>
          <a:latin typeface="+mn-lt"/>
          <a:ea typeface="+mn-ea"/>
          <a:cs typeface="+mn-cs"/>
        </a:defRPr>
      </a:lvl3pPr>
      <a:lvl4pPr marL="2600910" algn="l" defTabSz="1733940" rtl="0" eaLnBrk="1" latinLnBrk="0" hangingPunct="1">
        <a:defRPr sz="3466" kern="1200">
          <a:solidFill>
            <a:schemeClr val="tx1"/>
          </a:solidFill>
          <a:latin typeface="+mn-lt"/>
          <a:ea typeface="+mn-ea"/>
          <a:cs typeface="+mn-cs"/>
        </a:defRPr>
      </a:lvl4pPr>
      <a:lvl5pPr marL="3467881" algn="l" defTabSz="1733940" rtl="0" eaLnBrk="1" latinLnBrk="0" hangingPunct="1">
        <a:defRPr sz="3466" kern="1200">
          <a:solidFill>
            <a:schemeClr val="tx1"/>
          </a:solidFill>
          <a:latin typeface="+mn-lt"/>
          <a:ea typeface="+mn-ea"/>
          <a:cs typeface="+mn-cs"/>
        </a:defRPr>
      </a:lvl5pPr>
      <a:lvl6pPr marL="4334851" algn="l" defTabSz="1733940" rtl="0" eaLnBrk="1" latinLnBrk="0" hangingPunct="1">
        <a:defRPr sz="3466" kern="1200">
          <a:solidFill>
            <a:schemeClr val="tx1"/>
          </a:solidFill>
          <a:latin typeface="+mn-lt"/>
          <a:ea typeface="+mn-ea"/>
          <a:cs typeface="+mn-cs"/>
        </a:defRPr>
      </a:lvl6pPr>
      <a:lvl7pPr marL="5201821" algn="l" defTabSz="1733940" rtl="0" eaLnBrk="1" latinLnBrk="0" hangingPunct="1">
        <a:defRPr sz="3466" kern="1200">
          <a:solidFill>
            <a:schemeClr val="tx1"/>
          </a:solidFill>
          <a:latin typeface="+mn-lt"/>
          <a:ea typeface="+mn-ea"/>
          <a:cs typeface="+mn-cs"/>
        </a:defRPr>
      </a:lvl7pPr>
      <a:lvl8pPr marL="6068792" algn="l" defTabSz="1733940" rtl="0" eaLnBrk="1" latinLnBrk="0" hangingPunct="1">
        <a:defRPr sz="3466" kern="1200">
          <a:solidFill>
            <a:schemeClr val="tx1"/>
          </a:solidFill>
          <a:latin typeface="+mn-lt"/>
          <a:ea typeface="+mn-ea"/>
          <a:cs typeface="+mn-cs"/>
        </a:defRPr>
      </a:lvl8pPr>
      <a:lvl9pPr marL="6935762" algn="l" defTabSz="1733940" rtl="0" eaLnBrk="1" latinLnBrk="0" hangingPunct="1">
        <a:defRPr sz="346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05">
          <p15:clr>
            <a:srgbClr val="F26B43"/>
          </p15:clr>
        </p15:guide>
        <p15:guide id="2" pos="1152">
          <p15:clr>
            <a:srgbClr val="F26B43"/>
          </p15:clr>
        </p15:guide>
        <p15:guide id="3" pos="211">
          <p15:clr>
            <a:srgbClr val="F26B43"/>
          </p15:clr>
        </p15:guide>
        <p15:guide id="4" orient="horz" pos="2610">
          <p15:clr>
            <a:srgbClr val="F26B43"/>
          </p15:clr>
        </p15:guide>
        <p15:guide id="5" orient="horz" pos="204">
          <p15:clr>
            <a:srgbClr val="F26B43"/>
          </p15:clr>
        </p15:guide>
        <p15:guide id="6" orient="horz" pos="3816">
          <p15:clr>
            <a:srgbClr val="F26B43"/>
          </p15:clr>
        </p15:guide>
        <p15:guide id="7" orient="horz" pos="1111">
          <p15:clr>
            <a:srgbClr val="F26B43"/>
          </p15:clr>
        </p15:guide>
        <p15:guide id="8" pos="7468">
          <p15:clr>
            <a:srgbClr val="F26B43"/>
          </p15:clr>
        </p15:guide>
        <p15:guide id="9" pos="1872">
          <p15:clr>
            <a:srgbClr val="F26B43"/>
          </p15:clr>
        </p15:guide>
        <p15:guide id="10" pos="4883">
          <p15:clr>
            <a:srgbClr val="F26B43"/>
          </p15:clr>
        </p15:guide>
        <p15:guide id="11" pos="5604">
          <p15:clr>
            <a:srgbClr val="F26B43"/>
          </p15:clr>
        </p15:guide>
        <p15:guide id="12" pos="2088">
          <p15:clr>
            <a:srgbClr val="F26B43"/>
          </p15:clr>
        </p15:guide>
        <p15:guide id="13" pos="1277">
          <p15:clr>
            <a:srgbClr val="F26B43"/>
          </p15:clr>
        </p15:guide>
        <p15:guide id="14" pos="6534">
          <p15:clr>
            <a:srgbClr val="F26B43"/>
          </p15:clr>
        </p15:guide>
        <p15:guide id="15" pos="930">
          <p15:clr>
            <a:srgbClr val="F26B43"/>
          </p15:clr>
        </p15:guide>
        <p15:guide id="16" pos="2802">
          <p15:clr>
            <a:srgbClr val="F26B43"/>
          </p15:clr>
        </p15:guide>
        <p15:guide id="17" pos="3024">
          <p15:clr>
            <a:srgbClr val="F26B43"/>
          </p15:clr>
        </p15:guide>
        <p15:guide id="18" pos="3738">
          <p15:clr>
            <a:srgbClr val="F26B43"/>
          </p15:clr>
        </p15:guide>
        <p15:guide id="19" pos="4668">
          <p15:clr>
            <a:srgbClr val="F26B43"/>
          </p15:clr>
        </p15:guide>
        <p15:guide id="20" pos="5820">
          <p15:clr>
            <a:srgbClr val="F26B43"/>
          </p15:clr>
        </p15:guide>
        <p15:guide id="21" pos="6750">
          <p15:clr>
            <a:srgbClr val="F26B43"/>
          </p15:clr>
        </p15:guide>
        <p15:guide id="22" orient="horz" pos="1410">
          <p15:clr>
            <a:srgbClr val="F26B43"/>
          </p15:clr>
        </p15:guide>
        <p15:guide id="23" orient="horz" pos="4110">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1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32770" name="think-cell Slide" r:id="rId13" imgW="353" imgH="353" progId="TCLayout.ActiveDocument.1">
                  <p:embed/>
                </p:oleObj>
              </mc:Choice>
              <mc:Fallback>
                <p:oleObj name="think-cell Slide" r:id="rId13" imgW="353" imgH="353" progId="TCLayout.ActiveDocument.1">
                  <p:embed/>
                  <p:pic>
                    <p:nvPicPr>
                      <p:cNvPr id="4" name="Objekt 3" hidden="1"/>
                      <p:cNvPicPr/>
                      <p:nvPr/>
                    </p:nvPicPr>
                    <p:blipFill>
                      <a:blip r:embed="rId14"/>
                      <a:stretch>
                        <a:fillRect/>
                      </a:stretch>
                    </p:blipFill>
                    <p:spPr>
                      <a:xfrm>
                        <a:off x="1588" y="1589"/>
                        <a:ext cx="1586" cy="1587"/>
                      </a:xfrm>
                      <a:prstGeom prst="rect">
                        <a:avLst/>
                      </a:prstGeom>
                    </p:spPr>
                  </p:pic>
                </p:oleObj>
              </mc:Fallback>
            </mc:AlternateContent>
          </a:graphicData>
        </a:graphic>
      </p:graphicFrame>
      <p:sp>
        <p:nvSpPr>
          <p:cNvPr id="2" name="Title Placeholder 1"/>
          <p:cNvSpPr>
            <a:spLocks noGrp="1"/>
          </p:cNvSpPr>
          <p:nvPr>
            <p:ph type="title"/>
          </p:nvPr>
        </p:nvSpPr>
        <p:spPr>
          <a:xfrm>
            <a:off x="344883" y="332153"/>
            <a:ext cx="11514595" cy="776319"/>
          </a:xfrm>
          <a:prstGeom prst="rect">
            <a:avLst/>
          </a:prstGeom>
        </p:spPr>
        <p:txBody>
          <a:bodyPr vert="horz" lIns="0" tIns="0" rIns="130101" bIns="0" rtlCol="0" anchor="t" anchorCtr="0">
            <a:noAutofit/>
          </a:bodyPr>
          <a:lstStyle/>
          <a:p>
            <a:r>
              <a:rPr lang="en-US" dirty="0"/>
              <a:t>CONTENT TITLE</a:t>
            </a:r>
          </a:p>
        </p:txBody>
      </p:sp>
      <p:sp>
        <p:nvSpPr>
          <p:cNvPr id="6" name="Inhaltsplatzhalter 13">
            <a:extLst>
              <a:ext uri="{FF2B5EF4-FFF2-40B4-BE49-F238E27FC236}">
                <a16:creationId xmlns:a16="http://schemas.microsoft.com/office/drawing/2014/main" id="{8E716B9C-65CC-46FF-82C8-6C33954867FF}"/>
              </a:ext>
            </a:extLst>
          </p:cNvPr>
          <p:cNvSpPr txBox="1">
            <a:spLocks/>
          </p:cNvSpPr>
          <p:nvPr userDrawn="1"/>
        </p:nvSpPr>
        <p:spPr bwMode="auto">
          <a:xfrm>
            <a:off x="11029047" y="6570599"/>
            <a:ext cx="528780" cy="227066"/>
          </a:xfrm>
          <a:prstGeom prst="rect">
            <a:avLst/>
          </a:prstGeom>
        </p:spPr>
        <p:txBody>
          <a:bodyPr lIns="0" tIns="43133"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095542" rtl="0" eaLnBrk="1" fontAlgn="auto" latinLnBrk="0" hangingPunct="1">
              <a:lnSpc>
                <a:spcPct val="100000"/>
              </a:lnSpc>
              <a:spcBef>
                <a:spcPts val="0"/>
              </a:spcBef>
              <a:spcAft>
                <a:spcPts val="0"/>
              </a:spcAft>
              <a:buClrTx/>
              <a:buSzTx/>
              <a:buFontTx/>
              <a:buNone/>
              <a:tabLst/>
              <a:defRPr/>
            </a:pPr>
            <a:fld id="{EB578BD5-E3A8-4354-91BC-79CE4598B8D1}" type="slidenum">
              <a:rPr kumimoji="0" lang="en-US" sz="1003" b="0" i="0" u="none" strike="noStrike" kern="1200" cap="none" spc="0" normalizeH="0" baseline="0" noProof="0" smtClean="0">
                <a:ln>
                  <a:noFill/>
                </a:ln>
                <a:solidFill>
                  <a:prstClr val="black"/>
                </a:solidFill>
                <a:effectLst/>
                <a:uLnTx/>
                <a:uFillTx/>
                <a:latin typeface="+mn-lt"/>
                <a:ea typeface="+mn-ea"/>
                <a:cs typeface="Arial" pitchFamily="34" charset="0"/>
              </a:rPr>
              <a:pPr marL="0" marR="0" lvl="0" indent="0" algn="r" defTabSz="1095542" rtl="0" eaLnBrk="1" fontAlgn="auto" latinLnBrk="0" hangingPunct="1">
                <a:lnSpc>
                  <a:spcPct val="100000"/>
                </a:lnSpc>
                <a:spcBef>
                  <a:spcPts val="0"/>
                </a:spcBef>
                <a:spcAft>
                  <a:spcPts val="0"/>
                </a:spcAft>
                <a:buClrTx/>
                <a:buSzTx/>
                <a:buFontTx/>
                <a:buNone/>
                <a:tabLst/>
                <a:defRPr/>
              </a:pPr>
              <a:t>‹#›</a:t>
            </a:fld>
            <a:endParaRPr kumimoji="0" lang="en-US" sz="1003" b="0" i="0" u="none" strike="noStrike" kern="1200" cap="none" spc="0" normalizeH="0" baseline="0" noProof="0" dirty="0">
              <a:ln>
                <a:noFill/>
              </a:ln>
              <a:solidFill>
                <a:prstClr val="black"/>
              </a:solidFill>
              <a:effectLst/>
              <a:uLnTx/>
              <a:uFillTx/>
              <a:latin typeface="+mn-lt"/>
              <a:ea typeface="+mn-ea"/>
              <a:cs typeface="Arial" pitchFamily="34" charset="0"/>
            </a:endParaRPr>
          </a:p>
        </p:txBody>
      </p:sp>
      <p:sp>
        <p:nvSpPr>
          <p:cNvPr id="7" name="Parallelogram 6">
            <a:extLst>
              <a:ext uri="{FF2B5EF4-FFF2-40B4-BE49-F238E27FC236}">
                <a16:creationId xmlns:a16="http://schemas.microsoft.com/office/drawing/2014/main" id="{E3C4D181-8658-43D1-84A5-B79A33DE666E}"/>
              </a:ext>
            </a:extLst>
          </p:cNvPr>
          <p:cNvSpPr/>
          <p:nvPr userDrawn="1"/>
        </p:nvSpPr>
        <p:spPr>
          <a:xfrm>
            <a:off x="0" y="6597474"/>
            <a:ext cx="8088198"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 name="Parallelogram 7">
            <a:extLst>
              <a:ext uri="{FF2B5EF4-FFF2-40B4-BE49-F238E27FC236}">
                <a16:creationId xmlns:a16="http://schemas.microsoft.com/office/drawing/2014/main" id="{FDF24759-332F-4059-8162-6CDC8B533E5E}"/>
              </a:ext>
            </a:extLst>
          </p:cNvPr>
          <p:cNvSpPr/>
          <p:nvPr userDrawn="1"/>
        </p:nvSpPr>
        <p:spPr>
          <a:xfrm>
            <a:off x="8071104" y="6597474"/>
            <a:ext cx="4120896"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TextBox 8">
            <a:extLst>
              <a:ext uri="{FF2B5EF4-FFF2-40B4-BE49-F238E27FC236}">
                <a16:creationId xmlns:a16="http://schemas.microsoft.com/office/drawing/2014/main" id="{0EB3F2D8-CF33-4BF5-89AB-9C1F82D6D01B}"/>
              </a:ext>
            </a:extLst>
          </p:cNvPr>
          <p:cNvSpPr txBox="1"/>
          <p:nvPr userDrawn="1"/>
        </p:nvSpPr>
        <p:spPr>
          <a:xfrm>
            <a:off x="407987" y="6613348"/>
            <a:ext cx="4608576" cy="173306"/>
          </a:xfrm>
          <a:prstGeom prst="rect">
            <a:avLst/>
          </a:prstGeom>
          <a:noFill/>
        </p:spPr>
        <p:txBody>
          <a:bodyPr wrap="square" lIns="0" tIns="0" rIns="0" bIns="0" rtlCol="0" anchor="ctr" anchorCtr="0">
            <a:no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700" b="0" kern="1200" cap="none" baseline="0">
                <a:solidFill>
                  <a:schemeClr val="bg1"/>
                </a:solidFill>
                <a:latin typeface="Arial" charset="0"/>
                <a:ea typeface="+mn-ea"/>
                <a:cs typeface="Arial" pitchFamily="34" charset="0"/>
              </a:rPr>
              <a:t>Copyright © 2020 Accenture All rights reserved.</a:t>
            </a:r>
            <a:endParaRPr lang="en-US" sz="700" b="0" kern="1200" cap="none" baseline="0" dirty="0">
              <a:solidFill>
                <a:schemeClr val="bg1"/>
              </a:solidFill>
              <a:latin typeface="Arial" charset="0"/>
              <a:ea typeface="+mn-ea"/>
              <a:cs typeface="Arial" pitchFamily="34" charset="0"/>
            </a:endParaRPr>
          </a:p>
        </p:txBody>
      </p:sp>
      <p:sp>
        <p:nvSpPr>
          <p:cNvPr id="10" name="TextBox 9">
            <a:extLst>
              <a:ext uri="{FF2B5EF4-FFF2-40B4-BE49-F238E27FC236}">
                <a16:creationId xmlns:a16="http://schemas.microsoft.com/office/drawing/2014/main" id="{C096BD52-2819-4C48-9D8C-9E7819576006}"/>
              </a:ext>
            </a:extLst>
          </p:cNvPr>
          <p:cNvSpPr txBox="1"/>
          <p:nvPr userDrawn="1"/>
        </p:nvSpPr>
        <p:spPr>
          <a:xfrm>
            <a:off x="11521663" y="6613348"/>
            <a:ext cx="262350" cy="173306"/>
          </a:xfrm>
          <a:prstGeom prst="rect">
            <a:avLst/>
          </a:prstGeom>
          <a:noFill/>
        </p:spPr>
        <p:txBody>
          <a:bodyPr wrap="square" lIns="0" tIns="0" rIns="0" bIns="0" rtlCol="0" anchor="ctr" anchorCtr="0">
            <a:noAutofit/>
          </a:bodyPr>
          <a:lstStyle/>
          <a:p>
            <a:pPr marL="0" marR="0" indent="0" algn="r" defTabSz="914400" rtl="0" eaLnBrk="1" fontAlgn="base" latinLnBrk="0" hangingPunct="1">
              <a:lnSpc>
                <a:spcPct val="100000"/>
              </a:lnSpc>
              <a:spcBef>
                <a:spcPct val="0"/>
              </a:spcBef>
              <a:spcAft>
                <a:spcPct val="0"/>
              </a:spcAft>
              <a:buClrTx/>
              <a:buSzTx/>
              <a:buFontTx/>
              <a:buNone/>
              <a:tabLst/>
              <a:defRPr/>
            </a:pPr>
            <a:fld id="{C55CEDFA-A6BA-4442-9084-8B31DC7F089C}" type="slidenum">
              <a:rPr lang="en-US" sz="900" smtClean="0">
                <a:solidFill>
                  <a:schemeClr val="bg1"/>
                </a:solidFill>
                <a:latin typeface="+mj-lt"/>
                <a:cs typeface="Arial"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sz="900">
              <a:solidFill>
                <a:schemeClr val="bg1"/>
              </a:solidFill>
              <a:latin typeface="+mj-lt"/>
              <a:cs typeface="Arial" pitchFamily="34" charset="0"/>
            </a:endParaRPr>
          </a:p>
        </p:txBody>
      </p:sp>
      <p:sp>
        <p:nvSpPr>
          <p:cNvPr id="11" name="Parallelogram 10">
            <a:extLst>
              <a:ext uri="{FF2B5EF4-FFF2-40B4-BE49-F238E27FC236}">
                <a16:creationId xmlns:a16="http://schemas.microsoft.com/office/drawing/2014/main" id="{DBE3F325-3BF2-418E-A8B9-BCB4DE0ACFBB}"/>
              </a:ext>
            </a:extLst>
          </p:cNvPr>
          <p:cNvSpPr/>
          <p:nvPr userDrawn="1"/>
        </p:nvSpPr>
        <p:spPr>
          <a:xfrm>
            <a:off x="-1" y="6597474"/>
            <a:ext cx="193040" cy="260526"/>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Parallelogram 11">
            <a:extLst>
              <a:ext uri="{FF2B5EF4-FFF2-40B4-BE49-F238E27FC236}">
                <a16:creationId xmlns:a16="http://schemas.microsoft.com/office/drawing/2014/main" id="{64C7CC74-FED5-4D97-BEB1-95116DC4FD44}"/>
              </a:ext>
            </a:extLst>
          </p:cNvPr>
          <p:cNvSpPr/>
          <p:nvPr userDrawn="1"/>
        </p:nvSpPr>
        <p:spPr>
          <a:xfrm>
            <a:off x="11784012" y="6610682"/>
            <a:ext cx="407987" cy="247318"/>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1046100970"/>
      </p:ext>
    </p:extLst>
  </p:cSld>
  <p:clrMap bg1="lt1" tx1="dk1" bg2="lt2" tx2="dk2" accent1="accent1" accent2="accent2" accent3="accent3" accent4="accent4" accent5="accent5" accent6="accent6" hlink="hlink" folHlink="folHlink"/>
  <p:sldLayoutIdLst>
    <p:sldLayoutId id="2147485243" r:id="rId1"/>
    <p:sldLayoutId id="2147485244" r:id="rId2"/>
    <p:sldLayoutId id="2147485245" r:id="rId3"/>
    <p:sldLayoutId id="2147485246" r:id="rId4"/>
    <p:sldLayoutId id="2147485247" r:id="rId5"/>
    <p:sldLayoutId id="2147485248" r:id="rId6"/>
    <p:sldLayoutId id="2147485250" r:id="rId7"/>
    <p:sldLayoutId id="2147485251" r:id="rId8"/>
    <p:sldLayoutId id="2147485253" r:id="rId9"/>
  </p:sldLayoutIdLst>
  <p:hf sldNum="0" hdr="0" ftr="0" dt="0"/>
  <p:txStyles>
    <p:titleStyle>
      <a:lvl1pPr algn="l" defTabSz="1733940" rtl="0" eaLnBrk="1" latinLnBrk="0" hangingPunct="1">
        <a:lnSpc>
          <a:spcPct val="80000"/>
        </a:lnSpc>
        <a:spcBef>
          <a:spcPct val="0"/>
        </a:spcBef>
        <a:buNone/>
        <a:defRPr sz="3199" b="0" i="0" kern="1200" cap="all" spc="-133" baseline="0">
          <a:solidFill>
            <a:srgbClr val="E61D2A"/>
          </a:solidFill>
          <a:latin typeface="Arial Black" charset="0"/>
          <a:ea typeface="Arial Black" charset="0"/>
          <a:cs typeface="Arial Black" charset="0"/>
        </a:defRPr>
      </a:lvl1pPr>
    </p:titleStyle>
    <p:bodyStyle>
      <a:lvl1pPr marL="0" indent="0" algn="l" defTabSz="1733940" rtl="0" eaLnBrk="1" latinLnBrk="0" hangingPunct="1">
        <a:lnSpc>
          <a:spcPct val="90000"/>
        </a:lnSpc>
        <a:spcBef>
          <a:spcPts val="800"/>
        </a:spcBef>
        <a:buFont typeface="Arial" charset="0"/>
        <a:buNone/>
        <a:defRPr sz="1799" b="1" i="0" kern="1200" cap="none" baseline="0">
          <a:solidFill>
            <a:schemeClr val="tx1"/>
          </a:solidFill>
          <a:latin typeface="+mn-lt"/>
          <a:ea typeface="Arial Black" charset="0"/>
          <a:cs typeface="Arial Black" charset="0"/>
        </a:defRPr>
      </a:lvl1pPr>
      <a:lvl2pPr marL="182802" indent="-182802" algn="l" defTabSz="1733940" rtl="0" eaLnBrk="1" latinLnBrk="0" hangingPunct="1">
        <a:lnSpc>
          <a:spcPct val="90000"/>
        </a:lnSpc>
        <a:spcBef>
          <a:spcPts val="800"/>
        </a:spcBef>
        <a:buFont typeface="Arial" charset="0"/>
        <a:buChar char="•"/>
        <a:defRPr sz="1799" b="1" i="0" kern="1200" cap="none" baseline="0">
          <a:solidFill>
            <a:schemeClr val="tx1"/>
          </a:solidFill>
          <a:latin typeface="+mn-lt"/>
          <a:ea typeface="Arial Black" charset="0"/>
          <a:cs typeface="Arial Black" charset="0"/>
        </a:defRPr>
      </a:lvl2pPr>
      <a:lvl3pPr marL="365605" indent="-182802" algn="l" defTabSz="1733940" rtl="0" eaLnBrk="1" latinLnBrk="0" hangingPunct="1">
        <a:lnSpc>
          <a:spcPct val="90000"/>
        </a:lnSpc>
        <a:spcBef>
          <a:spcPts val="800"/>
        </a:spcBef>
        <a:buFont typeface="Arial" charset="0"/>
        <a:buChar char="•"/>
        <a:defRPr sz="1799" b="1" i="0" kern="1200" cap="none" baseline="0">
          <a:solidFill>
            <a:schemeClr val="tx1"/>
          </a:solidFill>
          <a:latin typeface="+mn-lt"/>
          <a:ea typeface="Arial Black" charset="0"/>
          <a:cs typeface="Arial Black" charset="0"/>
        </a:defRPr>
      </a:lvl3pPr>
      <a:lvl4pPr marL="0" indent="0" algn="l" defTabSz="1733940" rtl="0" eaLnBrk="1" latinLnBrk="0" hangingPunct="1">
        <a:lnSpc>
          <a:spcPct val="90000"/>
        </a:lnSpc>
        <a:spcBef>
          <a:spcPts val="800"/>
        </a:spcBef>
        <a:buFont typeface="Arial" charset="0"/>
        <a:buNone/>
        <a:defRPr sz="1799" b="0" i="0" kern="1200" cap="none" baseline="0">
          <a:solidFill>
            <a:schemeClr val="tx2"/>
          </a:solidFill>
          <a:latin typeface="+mn-lt"/>
          <a:ea typeface="Arial Black" charset="0"/>
          <a:cs typeface="Arial Black" charset="0"/>
        </a:defRPr>
      </a:lvl4pPr>
      <a:lvl5pPr marL="182802" indent="-182802" algn="l" defTabSz="1733940" rtl="0" eaLnBrk="1" latinLnBrk="0" hangingPunct="1">
        <a:lnSpc>
          <a:spcPct val="90000"/>
        </a:lnSpc>
        <a:spcBef>
          <a:spcPts val="800"/>
        </a:spcBef>
        <a:buFont typeface="Arial" charset="0"/>
        <a:buChar char="•"/>
        <a:defRPr sz="1799" b="0" i="0" kern="1200" cap="none" baseline="0">
          <a:solidFill>
            <a:schemeClr val="tx2"/>
          </a:solidFill>
          <a:latin typeface="+mn-lt"/>
          <a:ea typeface="Arial Black" charset="0"/>
          <a:cs typeface="Arial Black" charset="0"/>
        </a:defRPr>
      </a:lvl5pPr>
      <a:lvl6pPr marL="365605" indent="-182802" algn="l" defTabSz="1733940" rtl="0" eaLnBrk="1" latinLnBrk="0" hangingPunct="1">
        <a:lnSpc>
          <a:spcPct val="90000"/>
        </a:lnSpc>
        <a:spcBef>
          <a:spcPts val="800"/>
        </a:spcBef>
        <a:buFont typeface="Arial" charset="0"/>
        <a:buChar char="•"/>
        <a:defRPr sz="2132" b="1" i="0" kern="1200" cap="none" baseline="0">
          <a:solidFill>
            <a:schemeClr val="tx2"/>
          </a:solidFill>
          <a:latin typeface="Arial Bold" charset="0"/>
          <a:ea typeface="Arial Bold" charset="0"/>
          <a:cs typeface="Arial Bold" charset="0"/>
        </a:defRPr>
      </a:lvl6pPr>
      <a:lvl7pPr marL="0" indent="0" algn="l" defTabSz="1733940" rtl="0" eaLnBrk="1" latinLnBrk="0" hangingPunct="1">
        <a:lnSpc>
          <a:spcPct val="90000"/>
        </a:lnSpc>
        <a:spcBef>
          <a:spcPts val="800"/>
        </a:spcBef>
        <a:buFont typeface="Arial" charset="0"/>
        <a:buNone/>
        <a:defRPr sz="1866" b="1" i="0" kern="1200" cap="none" baseline="0">
          <a:solidFill>
            <a:schemeClr val="tx1"/>
          </a:solidFill>
          <a:latin typeface="Arial Bold" charset="0"/>
          <a:ea typeface="Arial Bold" charset="0"/>
          <a:cs typeface="Arial Bold" charset="0"/>
        </a:defRPr>
      </a:lvl7pPr>
      <a:lvl8pPr marL="182802" indent="-182802" algn="l" defTabSz="1733940" rtl="0" eaLnBrk="1" latinLnBrk="0" hangingPunct="1">
        <a:lnSpc>
          <a:spcPct val="90000"/>
        </a:lnSpc>
        <a:spcBef>
          <a:spcPts val="800"/>
        </a:spcBef>
        <a:buFont typeface="Arial" charset="0"/>
        <a:buChar char="•"/>
        <a:defRPr sz="1866" b="1" i="0" kern="1200" cap="none" baseline="0">
          <a:solidFill>
            <a:schemeClr val="tx1"/>
          </a:solidFill>
          <a:latin typeface="Arial Bold" charset="0"/>
          <a:ea typeface="Arial Bold" charset="0"/>
          <a:cs typeface="Arial Bold" charset="0"/>
        </a:defRPr>
      </a:lvl8pPr>
      <a:lvl9pPr marL="365605" indent="-182802" algn="l" defTabSz="1733940" rtl="0" eaLnBrk="1" latinLnBrk="0" hangingPunct="1">
        <a:lnSpc>
          <a:spcPct val="90000"/>
        </a:lnSpc>
        <a:spcBef>
          <a:spcPts val="800"/>
        </a:spcBef>
        <a:buFont typeface="Arial" charset="0"/>
        <a:buChar char="•"/>
        <a:defRPr sz="1866" b="1" i="0" kern="1200" cap="none" baseline="0">
          <a:solidFill>
            <a:schemeClr val="tx1"/>
          </a:solidFill>
          <a:latin typeface="Arial Bold" charset="0"/>
          <a:ea typeface="Arial Black" charset="0"/>
          <a:cs typeface="Arial Black" charset="0"/>
        </a:defRPr>
      </a:lvl9pPr>
    </p:bodyStyle>
    <p:otherStyle>
      <a:defPPr>
        <a:defRPr lang="en-US"/>
      </a:defPPr>
      <a:lvl1pPr marL="0" algn="l" defTabSz="1733940" rtl="0" eaLnBrk="1" latinLnBrk="0" hangingPunct="1">
        <a:defRPr sz="3466" kern="1200">
          <a:solidFill>
            <a:schemeClr val="tx1"/>
          </a:solidFill>
          <a:latin typeface="+mn-lt"/>
          <a:ea typeface="+mn-ea"/>
          <a:cs typeface="+mn-cs"/>
        </a:defRPr>
      </a:lvl1pPr>
      <a:lvl2pPr marL="866970" algn="l" defTabSz="1733940" rtl="0" eaLnBrk="1" latinLnBrk="0" hangingPunct="1">
        <a:defRPr sz="3466" kern="1200">
          <a:solidFill>
            <a:schemeClr val="tx1"/>
          </a:solidFill>
          <a:latin typeface="+mn-lt"/>
          <a:ea typeface="+mn-ea"/>
          <a:cs typeface="+mn-cs"/>
        </a:defRPr>
      </a:lvl2pPr>
      <a:lvl3pPr marL="1733940" algn="l" defTabSz="1733940" rtl="0" eaLnBrk="1" latinLnBrk="0" hangingPunct="1">
        <a:defRPr sz="3466" kern="1200">
          <a:solidFill>
            <a:schemeClr val="tx1"/>
          </a:solidFill>
          <a:latin typeface="+mn-lt"/>
          <a:ea typeface="+mn-ea"/>
          <a:cs typeface="+mn-cs"/>
        </a:defRPr>
      </a:lvl3pPr>
      <a:lvl4pPr marL="2600910" algn="l" defTabSz="1733940" rtl="0" eaLnBrk="1" latinLnBrk="0" hangingPunct="1">
        <a:defRPr sz="3466" kern="1200">
          <a:solidFill>
            <a:schemeClr val="tx1"/>
          </a:solidFill>
          <a:latin typeface="+mn-lt"/>
          <a:ea typeface="+mn-ea"/>
          <a:cs typeface="+mn-cs"/>
        </a:defRPr>
      </a:lvl4pPr>
      <a:lvl5pPr marL="3467881" algn="l" defTabSz="1733940" rtl="0" eaLnBrk="1" latinLnBrk="0" hangingPunct="1">
        <a:defRPr sz="3466" kern="1200">
          <a:solidFill>
            <a:schemeClr val="tx1"/>
          </a:solidFill>
          <a:latin typeface="+mn-lt"/>
          <a:ea typeface="+mn-ea"/>
          <a:cs typeface="+mn-cs"/>
        </a:defRPr>
      </a:lvl5pPr>
      <a:lvl6pPr marL="4334851" algn="l" defTabSz="1733940" rtl="0" eaLnBrk="1" latinLnBrk="0" hangingPunct="1">
        <a:defRPr sz="3466" kern="1200">
          <a:solidFill>
            <a:schemeClr val="tx1"/>
          </a:solidFill>
          <a:latin typeface="+mn-lt"/>
          <a:ea typeface="+mn-ea"/>
          <a:cs typeface="+mn-cs"/>
        </a:defRPr>
      </a:lvl6pPr>
      <a:lvl7pPr marL="5201821" algn="l" defTabSz="1733940" rtl="0" eaLnBrk="1" latinLnBrk="0" hangingPunct="1">
        <a:defRPr sz="3466" kern="1200">
          <a:solidFill>
            <a:schemeClr val="tx1"/>
          </a:solidFill>
          <a:latin typeface="+mn-lt"/>
          <a:ea typeface="+mn-ea"/>
          <a:cs typeface="+mn-cs"/>
        </a:defRPr>
      </a:lvl7pPr>
      <a:lvl8pPr marL="6068792" algn="l" defTabSz="1733940" rtl="0" eaLnBrk="1" latinLnBrk="0" hangingPunct="1">
        <a:defRPr sz="3466" kern="1200">
          <a:solidFill>
            <a:schemeClr val="tx1"/>
          </a:solidFill>
          <a:latin typeface="+mn-lt"/>
          <a:ea typeface="+mn-ea"/>
          <a:cs typeface="+mn-cs"/>
        </a:defRPr>
      </a:lvl8pPr>
      <a:lvl9pPr marL="6935762" algn="l" defTabSz="1733940" rtl="0" eaLnBrk="1" latinLnBrk="0" hangingPunct="1">
        <a:defRPr sz="346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05">
          <p15:clr>
            <a:srgbClr val="F26B43"/>
          </p15:clr>
        </p15:guide>
        <p15:guide id="2" pos="1152">
          <p15:clr>
            <a:srgbClr val="F26B43"/>
          </p15:clr>
        </p15:guide>
        <p15:guide id="3" pos="211">
          <p15:clr>
            <a:srgbClr val="F26B43"/>
          </p15:clr>
        </p15:guide>
        <p15:guide id="4" orient="horz" pos="2610">
          <p15:clr>
            <a:srgbClr val="F26B43"/>
          </p15:clr>
        </p15:guide>
        <p15:guide id="5" orient="horz" pos="204">
          <p15:clr>
            <a:srgbClr val="F26B43"/>
          </p15:clr>
        </p15:guide>
        <p15:guide id="6" orient="horz" pos="3816">
          <p15:clr>
            <a:srgbClr val="F26B43"/>
          </p15:clr>
        </p15:guide>
        <p15:guide id="7" orient="horz" pos="1111">
          <p15:clr>
            <a:srgbClr val="F26B43"/>
          </p15:clr>
        </p15:guide>
        <p15:guide id="8" pos="7468">
          <p15:clr>
            <a:srgbClr val="F26B43"/>
          </p15:clr>
        </p15:guide>
        <p15:guide id="9" pos="1872">
          <p15:clr>
            <a:srgbClr val="F26B43"/>
          </p15:clr>
        </p15:guide>
        <p15:guide id="10" pos="4883">
          <p15:clr>
            <a:srgbClr val="F26B43"/>
          </p15:clr>
        </p15:guide>
        <p15:guide id="11" pos="5604">
          <p15:clr>
            <a:srgbClr val="F26B43"/>
          </p15:clr>
        </p15:guide>
        <p15:guide id="12" pos="2088">
          <p15:clr>
            <a:srgbClr val="F26B43"/>
          </p15:clr>
        </p15:guide>
        <p15:guide id="13" pos="1277">
          <p15:clr>
            <a:srgbClr val="F26B43"/>
          </p15:clr>
        </p15:guide>
        <p15:guide id="14" pos="6534">
          <p15:clr>
            <a:srgbClr val="F26B43"/>
          </p15:clr>
        </p15:guide>
        <p15:guide id="15" pos="930">
          <p15:clr>
            <a:srgbClr val="F26B43"/>
          </p15:clr>
        </p15:guide>
        <p15:guide id="16" pos="2802">
          <p15:clr>
            <a:srgbClr val="F26B43"/>
          </p15:clr>
        </p15:guide>
        <p15:guide id="17" pos="3024">
          <p15:clr>
            <a:srgbClr val="F26B43"/>
          </p15:clr>
        </p15:guide>
        <p15:guide id="18" pos="3738">
          <p15:clr>
            <a:srgbClr val="F26B43"/>
          </p15:clr>
        </p15:guide>
        <p15:guide id="19" pos="4668">
          <p15:clr>
            <a:srgbClr val="F26B43"/>
          </p15:clr>
        </p15:guide>
        <p15:guide id="20" pos="5820">
          <p15:clr>
            <a:srgbClr val="F26B43"/>
          </p15:clr>
        </p15:guide>
        <p15:guide id="21" pos="6750">
          <p15:clr>
            <a:srgbClr val="F26B43"/>
          </p15:clr>
        </p15:guide>
        <p15:guide id="22" orient="horz" pos="1410">
          <p15:clr>
            <a:srgbClr val="F26B43"/>
          </p15:clr>
        </p15:guide>
        <p15:guide id="23" orient="horz" pos="4110">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5"/>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8914" name="think-cell Slide" r:id="rId6" imgW="459" imgH="458" progId="TCLayout.ActiveDocument.1">
                  <p:embed/>
                </p:oleObj>
              </mc:Choice>
              <mc:Fallback>
                <p:oleObj name="think-cell Slide" r:id="rId6" imgW="459" imgH="458" progId="TCLayout.ActiveDocument.1">
                  <p:embed/>
                  <p:pic>
                    <p:nvPicPr>
                      <p:cNvPr id="4" name="Object 3"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Text Placeholder 2"/>
          <p:cNvSpPr>
            <a:spLocks noGrp="1"/>
          </p:cNvSpPr>
          <p:nvPr>
            <p:ph type="body" idx="1"/>
          </p:nvPr>
        </p:nvSpPr>
        <p:spPr>
          <a:xfrm>
            <a:off x="355600" y="1284291"/>
            <a:ext cx="11469600" cy="467835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Placeholder 1"/>
          <p:cNvSpPr>
            <a:spLocks noGrp="1"/>
          </p:cNvSpPr>
          <p:nvPr>
            <p:ph type="title"/>
          </p:nvPr>
        </p:nvSpPr>
        <p:spPr>
          <a:xfrm>
            <a:off x="355600" y="554400"/>
            <a:ext cx="11469600" cy="543601"/>
          </a:xfrm>
          <a:prstGeom prst="rect">
            <a:avLst/>
          </a:prstGeom>
        </p:spPr>
        <p:txBody>
          <a:bodyPr vert="horz" lIns="0" tIns="60944" rIns="0" bIns="0" rtlCol="0" anchor="t" anchorCtr="0">
            <a:noAutofit/>
          </a:bodyPr>
          <a:lstStyle/>
          <a:p>
            <a:pPr lvl="0"/>
            <a:r>
              <a:rPr lang="en-US" dirty="0"/>
              <a:t>INSERT MAIN TITLE AT 36PT MIN 30PT</a:t>
            </a:r>
            <a:endParaRPr lang="en-AU" dirty="0"/>
          </a:p>
        </p:txBody>
      </p:sp>
      <p:sp>
        <p:nvSpPr>
          <p:cNvPr id="6" name="Slide Number Placeholder 4"/>
          <p:cNvSpPr>
            <a:spLocks noGrp="1"/>
          </p:cNvSpPr>
          <p:nvPr>
            <p:ph type="sldNum" sz="quarter" idx="4"/>
          </p:nvPr>
        </p:nvSpPr>
        <p:spPr>
          <a:xfrm flipH="1">
            <a:off x="11612463" y="6538988"/>
            <a:ext cx="216000" cy="161925"/>
          </a:xfrm>
          <a:prstGeom prst="rect">
            <a:avLst/>
          </a:prstGeom>
        </p:spPr>
        <p:txBody>
          <a:bodyPr vert="horz" wrap="square" lIns="0" tIns="60944" rIns="0" bIns="60944" numCol="1" anchor="ctr" anchorCtr="0" compatLnSpc="1">
            <a:prstTxWarp prst="textNoShape">
              <a:avLst/>
            </a:prstTxWarp>
            <a:noAutofit/>
          </a:bodyPr>
          <a:lstStyle>
            <a:lvl1pPr algn="r">
              <a:defRPr sz="800">
                <a:solidFill>
                  <a:schemeClr val="tx1">
                    <a:alpha val="50000"/>
                  </a:schemeClr>
                </a:solidFill>
                <a:latin typeface="+mn-lt"/>
                <a:ea typeface="Roboto Light" panose="02000000000000000000" pitchFamily="2" charset="0"/>
                <a:cs typeface="Gotham Medium" pitchFamily="2" charset="0"/>
              </a:defRPr>
            </a:lvl1pPr>
          </a:lstStyle>
          <a:p>
            <a:pPr>
              <a:defRPr/>
            </a:pPr>
            <a:fld id="{90CBDC3A-D49F-4631-A8C7-55D59B33E5FA}" type="slidenum">
              <a:rPr lang="en-US" smtClean="0"/>
              <a:pPr>
                <a:defRPr/>
              </a:pPr>
              <a:t>‹#›</a:t>
            </a:fld>
            <a:endParaRPr lang="en-US" dirty="0"/>
          </a:p>
        </p:txBody>
      </p:sp>
      <p:sp>
        <p:nvSpPr>
          <p:cNvPr id="8" name="Parallelogram 7">
            <a:extLst>
              <a:ext uri="{FF2B5EF4-FFF2-40B4-BE49-F238E27FC236}">
                <a16:creationId xmlns:a16="http://schemas.microsoft.com/office/drawing/2014/main" id="{5414A444-B9A6-4012-B0C4-7E308D849CAA}"/>
              </a:ext>
            </a:extLst>
          </p:cNvPr>
          <p:cNvSpPr/>
          <p:nvPr userDrawn="1"/>
        </p:nvSpPr>
        <p:spPr>
          <a:xfrm>
            <a:off x="0" y="6597474"/>
            <a:ext cx="8088198"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Parallelogram 8">
            <a:extLst>
              <a:ext uri="{FF2B5EF4-FFF2-40B4-BE49-F238E27FC236}">
                <a16:creationId xmlns:a16="http://schemas.microsoft.com/office/drawing/2014/main" id="{B32696D4-0836-41C4-A839-78E8C043CB4B}"/>
              </a:ext>
            </a:extLst>
          </p:cNvPr>
          <p:cNvSpPr/>
          <p:nvPr userDrawn="1"/>
        </p:nvSpPr>
        <p:spPr>
          <a:xfrm>
            <a:off x="8071104" y="6597474"/>
            <a:ext cx="4120896"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TextBox 9">
            <a:extLst>
              <a:ext uri="{FF2B5EF4-FFF2-40B4-BE49-F238E27FC236}">
                <a16:creationId xmlns:a16="http://schemas.microsoft.com/office/drawing/2014/main" id="{6A51CA48-533D-49F1-BEC6-5BB342A5CF7D}"/>
              </a:ext>
            </a:extLst>
          </p:cNvPr>
          <p:cNvSpPr txBox="1"/>
          <p:nvPr userDrawn="1"/>
        </p:nvSpPr>
        <p:spPr>
          <a:xfrm>
            <a:off x="407987" y="6613348"/>
            <a:ext cx="4608576" cy="173306"/>
          </a:xfrm>
          <a:prstGeom prst="rect">
            <a:avLst/>
          </a:prstGeom>
          <a:noFill/>
        </p:spPr>
        <p:txBody>
          <a:bodyPr wrap="square" lIns="0" tIns="0" rIns="0" bIns="0" rtlCol="0" anchor="ctr" anchorCtr="0">
            <a:no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700" b="0" cap="none" baseline="0" dirty="0">
                <a:solidFill>
                  <a:schemeClr val="bg1"/>
                </a:solidFill>
                <a:latin typeface="+mj-lt"/>
                <a:cs typeface="Arial" pitchFamily="34" charset="0"/>
              </a:rPr>
              <a:t>Copyright © 2020 Accenture All rights reserved.</a:t>
            </a:r>
          </a:p>
        </p:txBody>
      </p:sp>
      <p:sp>
        <p:nvSpPr>
          <p:cNvPr id="11" name="TextBox 10">
            <a:extLst>
              <a:ext uri="{FF2B5EF4-FFF2-40B4-BE49-F238E27FC236}">
                <a16:creationId xmlns:a16="http://schemas.microsoft.com/office/drawing/2014/main" id="{E65E884B-A540-4F92-BD8D-994A9D68B7D7}"/>
              </a:ext>
            </a:extLst>
          </p:cNvPr>
          <p:cNvSpPr txBox="1"/>
          <p:nvPr userDrawn="1"/>
        </p:nvSpPr>
        <p:spPr>
          <a:xfrm>
            <a:off x="11521663" y="6613348"/>
            <a:ext cx="262350" cy="173306"/>
          </a:xfrm>
          <a:prstGeom prst="rect">
            <a:avLst/>
          </a:prstGeom>
          <a:noFill/>
        </p:spPr>
        <p:txBody>
          <a:bodyPr wrap="square" lIns="0" tIns="0" rIns="0" bIns="0" rtlCol="0" anchor="ctr" anchorCtr="0">
            <a:noAutofit/>
          </a:bodyPr>
          <a:lstStyle/>
          <a:p>
            <a:pPr marL="0" marR="0" indent="0" algn="r" defTabSz="914400" rtl="0" eaLnBrk="1" fontAlgn="base" latinLnBrk="0" hangingPunct="1">
              <a:lnSpc>
                <a:spcPct val="100000"/>
              </a:lnSpc>
              <a:spcBef>
                <a:spcPct val="0"/>
              </a:spcBef>
              <a:spcAft>
                <a:spcPct val="0"/>
              </a:spcAft>
              <a:buClrTx/>
              <a:buSzTx/>
              <a:buFontTx/>
              <a:buNone/>
              <a:tabLst/>
              <a:defRPr/>
            </a:pPr>
            <a:fld id="{C55CEDFA-A6BA-4442-9084-8B31DC7F089C}" type="slidenum">
              <a:rPr lang="en-US" sz="900" smtClean="0">
                <a:solidFill>
                  <a:schemeClr val="bg1"/>
                </a:solidFill>
                <a:latin typeface="+mj-lt"/>
                <a:cs typeface="Arial"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sz="900">
              <a:solidFill>
                <a:schemeClr val="bg1"/>
              </a:solidFill>
              <a:latin typeface="+mj-lt"/>
              <a:cs typeface="Arial" pitchFamily="34" charset="0"/>
            </a:endParaRPr>
          </a:p>
        </p:txBody>
      </p:sp>
      <p:sp>
        <p:nvSpPr>
          <p:cNvPr id="12" name="Parallelogram 11">
            <a:extLst>
              <a:ext uri="{FF2B5EF4-FFF2-40B4-BE49-F238E27FC236}">
                <a16:creationId xmlns:a16="http://schemas.microsoft.com/office/drawing/2014/main" id="{7FA07DA4-5EB2-406B-945E-BC610FC45C7D}"/>
              </a:ext>
            </a:extLst>
          </p:cNvPr>
          <p:cNvSpPr/>
          <p:nvPr userDrawn="1"/>
        </p:nvSpPr>
        <p:spPr>
          <a:xfrm>
            <a:off x="-1" y="6597474"/>
            <a:ext cx="193040" cy="260526"/>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Parallelogram 12">
            <a:extLst>
              <a:ext uri="{FF2B5EF4-FFF2-40B4-BE49-F238E27FC236}">
                <a16:creationId xmlns:a16="http://schemas.microsoft.com/office/drawing/2014/main" id="{E41155DE-B450-4061-A68F-5D49ED374771}"/>
              </a:ext>
            </a:extLst>
          </p:cNvPr>
          <p:cNvSpPr/>
          <p:nvPr userDrawn="1"/>
        </p:nvSpPr>
        <p:spPr>
          <a:xfrm>
            <a:off x="11784012" y="6610682"/>
            <a:ext cx="407987" cy="247318"/>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4016856631"/>
      </p:ext>
    </p:extLst>
  </p:cSld>
  <p:clrMap bg1="lt1" tx1="dk1" bg2="lt2" tx2="dk2" accent1="accent1" accent2="accent2" accent3="accent3" accent4="accent4" accent5="accent5" accent6="accent6" hlink="hlink" folHlink="folHlink"/>
  <p:sldLayoutIdLst>
    <p:sldLayoutId id="2147485256" r:id="rId1"/>
    <p:sldLayoutId id="2147485257" r:id="rId2"/>
  </p:sldLayoutIdLst>
  <p:hf hdr="0" dt="0"/>
  <p:txStyles>
    <p:titleStyle>
      <a:lvl1pPr algn="ctr" rtl="0" eaLnBrk="1" fontAlgn="base" hangingPunct="1">
        <a:lnSpc>
          <a:spcPct val="80000"/>
        </a:lnSpc>
        <a:spcBef>
          <a:spcPct val="0"/>
        </a:spcBef>
        <a:spcAft>
          <a:spcPct val="0"/>
        </a:spcAft>
        <a:buFont typeface="Arial" charset="0"/>
        <a:defRPr lang="en-AU" sz="3600" kern="1200" cap="all" spc="0" baseline="0" dirty="0" smtClean="0">
          <a:solidFill>
            <a:schemeClr val="tx1"/>
          </a:solidFill>
          <a:latin typeface="Arial Black" panose="020B0A04020102020204" pitchFamily="34" charset="0"/>
          <a:ea typeface="Roboto Black" panose="02000000000000000000" pitchFamily="2" charset="0"/>
          <a:cs typeface="Arial" panose="020B0604020202020204" pitchFamily="34" charset="0"/>
        </a:defRPr>
      </a:lvl1pPr>
      <a:lvl2pPr algn="l" rtl="0" eaLnBrk="1" fontAlgn="base" hangingPunct="1">
        <a:lnSpc>
          <a:spcPts val="3466"/>
        </a:lnSpc>
        <a:spcBef>
          <a:spcPct val="0"/>
        </a:spcBef>
        <a:spcAft>
          <a:spcPct val="0"/>
        </a:spcAft>
        <a:buFont typeface="Arial" charset="0"/>
        <a:defRPr sz="3200">
          <a:solidFill>
            <a:schemeClr val="tx1"/>
          </a:solidFill>
          <a:latin typeface="Arial" pitchFamily="-105" charset="-52"/>
          <a:ea typeface="Arial" pitchFamily="-105" charset="-52"/>
          <a:cs typeface="Arial" pitchFamily="-105" charset="-52"/>
        </a:defRPr>
      </a:lvl2pPr>
      <a:lvl3pPr algn="l" rtl="0" eaLnBrk="1" fontAlgn="base" hangingPunct="1">
        <a:lnSpc>
          <a:spcPts val="3466"/>
        </a:lnSpc>
        <a:spcBef>
          <a:spcPct val="0"/>
        </a:spcBef>
        <a:spcAft>
          <a:spcPct val="0"/>
        </a:spcAft>
        <a:buFont typeface="Arial" charset="0"/>
        <a:defRPr sz="3200">
          <a:solidFill>
            <a:schemeClr val="tx1"/>
          </a:solidFill>
          <a:latin typeface="Arial" pitchFamily="-105" charset="-52"/>
          <a:ea typeface="Arial" pitchFamily="-105" charset="-52"/>
          <a:cs typeface="Arial" pitchFamily="-105" charset="-52"/>
        </a:defRPr>
      </a:lvl3pPr>
      <a:lvl4pPr algn="l" rtl="0" eaLnBrk="1" fontAlgn="base" hangingPunct="1">
        <a:lnSpc>
          <a:spcPts val="3466"/>
        </a:lnSpc>
        <a:spcBef>
          <a:spcPct val="0"/>
        </a:spcBef>
        <a:spcAft>
          <a:spcPct val="0"/>
        </a:spcAft>
        <a:buFont typeface="Arial" charset="0"/>
        <a:defRPr sz="3200">
          <a:solidFill>
            <a:schemeClr val="tx1"/>
          </a:solidFill>
          <a:latin typeface="Arial" pitchFamily="-105" charset="-52"/>
          <a:ea typeface="Arial" pitchFamily="-105" charset="-52"/>
          <a:cs typeface="Arial" pitchFamily="-105" charset="-52"/>
        </a:defRPr>
      </a:lvl4pPr>
      <a:lvl5pPr algn="l" rtl="0" eaLnBrk="1" fontAlgn="base" hangingPunct="1">
        <a:lnSpc>
          <a:spcPts val="3466"/>
        </a:lnSpc>
        <a:spcBef>
          <a:spcPct val="0"/>
        </a:spcBef>
        <a:spcAft>
          <a:spcPct val="0"/>
        </a:spcAft>
        <a:buFont typeface="Arial" charset="0"/>
        <a:defRPr sz="3200">
          <a:solidFill>
            <a:schemeClr val="tx1"/>
          </a:solidFill>
          <a:latin typeface="Arial" pitchFamily="-105" charset="-52"/>
          <a:ea typeface="Arial" pitchFamily="-105" charset="-52"/>
          <a:cs typeface="Arial" pitchFamily="-105" charset="-52"/>
        </a:defRPr>
      </a:lvl5pPr>
      <a:lvl6pPr marL="609443" algn="l" rtl="0" eaLnBrk="1" fontAlgn="base" hangingPunct="1">
        <a:spcBef>
          <a:spcPct val="0"/>
        </a:spcBef>
        <a:spcAft>
          <a:spcPct val="0"/>
        </a:spcAft>
        <a:buFont typeface="Arial" pitchFamily="-105" charset="-52"/>
        <a:defRPr sz="3500">
          <a:solidFill>
            <a:schemeClr val="tx1"/>
          </a:solidFill>
          <a:latin typeface="Arial" pitchFamily="-105" charset="-52"/>
          <a:ea typeface="Arial" pitchFamily="-105" charset="-52"/>
          <a:cs typeface="Arial" pitchFamily="-105" charset="-52"/>
        </a:defRPr>
      </a:lvl6pPr>
      <a:lvl7pPr marL="1218885" algn="l" rtl="0" eaLnBrk="1" fontAlgn="base" hangingPunct="1">
        <a:spcBef>
          <a:spcPct val="0"/>
        </a:spcBef>
        <a:spcAft>
          <a:spcPct val="0"/>
        </a:spcAft>
        <a:buFont typeface="Arial" pitchFamily="-105" charset="-52"/>
        <a:defRPr sz="3500">
          <a:solidFill>
            <a:schemeClr val="tx1"/>
          </a:solidFill>
          <a:latin typeface="Arial" pitchFamily="-105" charset="-52"/>
          <a:ea typeface="Arial" pitchFamily="-105" charset="-52"/>
          <a:cs typeface="Arial" pitchFamily="-105" charset="-52"/>
        </a:defRPr>
      </a:lvl7pPr>
      <a:lvl8pPr marL="1828328" algn="l" rtl="0" eaLnBrk="1" fontAlgn="base" hangingPunct="1">
        <a:spcBef>
          <a:spcPct val="0"/>
        </a:spcBef>
        <a:spcAft>
          <a:spcPct val="0"/>
        </a:spcAft>
        <a:buFont typeface="Arial" pitchFamily="-105" charset="-52"/>
        <a:defRPr sz="3500">
          <a:solidFill>
            <a:schemeClr val="tx1"/>
          </a:solidFill>
          <a:latin typeface="Arial" pitchFamily="-105" charset="-52"/>
          <a:ea typeface="Arial" pitchFamily="-105" charset="-52"/>
          <a:cs typeface="Arial" pitchFamily="-105" charset="-52"/>
        </a:defRPr>
      </a:lvl8pPr>
      <a:lvl9pPr marL="2437771" algn="l" rtl="0" eaLnBrk="1" fontAlgn="base" hangingPunct="1">
        <a:spcBef>
          <a:spcPct val="0"/>
        </a:spcBef>
        <a:spcAft>
          <a:spcPct val="0"/>
        </a:spcAft>
        <a:buFont typeface="Arial" pitchFamily="-105" charset="-52"/>
        <a:defRPr sz="3500">
          <a:solidFill>
            <a:schemeClr val="tx1"/>
          </a:solidFill>
          <a:latin typeface="Arial" pitchFamily="-105" charset="-52"/>
          <a:ea typeface="Arial" pitchFamily="-105" charset="-52"/>
          <a:cs typeface="Arial" pitchFamily="-105" charset="-52"/>
        </a:defRPr>
      </a:lvl9pPr>
    </p:titleStyle>
    <p:bodyStyle>
      <a:lvl1pPr marL="0" indent="0" algn="l" rtl="0" eaLnBrk="1" fontAlgn="base" hangingPunct="1">
        <a:lnSpc>
          <a:spcPct val="110000"/>
        </a:lnSpc>
        <a:spcBef>
          <a:spcPts val="1200"/>
        </a:spcBef>
        <a:spcAft>
          <a:spcPct val="0"/>
        </a:spcAft>
        <a:buFont typeface="Arial" pitchFamily="34" charset="0"/>
        <a:buNone/>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1pPr>
      <a:lvl2pPr marL="216000" indent="-216000" algn="l" rtl="0" eaLnBrk="1" fontAlgn="base" hangingPunct="1">
        <a:lnSpc>
          <a:spcPct val="110000"/>
        </a:lnSpc>
        <a:spcBef>
          <a:spcPts val="800"/>
        </a:spcBef>
        <a:spcAft>
          <a:spcPct val="0"/>
        </a:spcAft>
        <a:buFont typeface="Arial" pitchFamily="34" charset="0"/>
        <a:buChar char="•"/>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2pPr>
      <a:lvl3pPr marL="432000" indent="-216000" algn="l" rtl="0" eaLnBrk="1" fontAlgn="base" hangingPunct="1">
        <a:lnSpc>
          <a:spcPct val="110000"/>
        </a:lnSpc>
        <a:spcBef>
          <a:spcPts val="800"/>
        </a:spcBef>
        <a:spcAft>
          <a:spcPct val="0"/>
        </a:spcAft>
        <a:buFont typeface="Arial" pitchFamily="34" charset="0"/>
        <a:buChar char="‒"/>
        <a:tabLst/>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3pPr>
      <a:lvl4pPr marL="612000" indent="-216000" algn="l" rtl="0" eaLnBrk="1" fontAlgn="base" hangingPunct="1">
        <a:lnSpc>
          <a:spcPct val="110000"/>
        </a:lnSpc>
        <a:spcBef>
          <a:spcPts val="800"/>
        </a:spcBef>
        <a:spcAft>
          <a:spcPct val="0"/>
        </a:spcAft>
        <a:buFont typeface="Arial" pitchFamily="34" charset="0"/>
        <a:buChar char="•"/>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4pPr>
      <a:lvl5pPr marL="864000" indent="-216000" algn="l" rtl="0" eaLnBrk="1" fontAlgn="base" hangingPunct="1">
        <a:lnSpc>
          <a:spcPct val="110000"/>
        </a:lnSpc>
        <a:spcBef>
          <a:spcPts val="800"/>
        </a:spcBef>
        <a:spcAft>
          <a:spcPct val="0"/>
        </a:spcAft>
        <a:buFont typeface="Arial" pitchFamily="34" charset="0"/>
        <a:buChar char="‒"/>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5pPr>
      <a:lvl6pPr marL="3351933"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376"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19"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261"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885" rtl="0" eaLnBrk="1" latinLnBrk="0" hangingPunct="1">
        <a:defRPr sz="2400" kern="1200">
          <a:solidFill>
            <a:schemeClr val="tx1"/>
          </a:solidFill>
          <a:latin typeface="+mn-lt"/>
          <a:ea typeface="+mn-ea"/>
          <a:cs typeface="+mn-cs"/>
        </a:defRPr>
      </a:lvl1pPr>
      <a:lvl2pPr marL="609443" algn="l" defTabSz="1218885" rtl="0" eaLnBrk="1" latinLnBrk="0" hangingPunct="1">
        <a:defRPr sz="2400" kern="1200">
          <a:solidFill>
            <a:schemeClr val="tx1"/>
          </a:solidFill>
          <a:latin typeface="+mn-lt"/>
          <a:ea typeface="+mn-ea"/>
          <a:cs typeface="+mn-cs"/>
        </a:defRPr>
      </a:lvl2pPr>
      <a:lvl3pPr marL="1218885" algn="l" defTabSz="1218885" rtl="0" eaLnBrk="1" latinLnBrk="0" hangingPunct="1">
        <a:defRPr sz="2400" kern="1200">
          <a:solidFill>
            <a:schemeClr val="tx1"/>
          </a:solidFill>
          <a:latin typeface="+mn-lt"/>
          <a:ea typeface="+mn-ea"/>
          <a:cs typeface="+mn-cs"/>
        </a:defRPr>
      </a:lvl3pPr>
      <a:lvl4pPr marL="1828328" algn="l" defTabSz="1218885" rtl="0" eaLnBrk="1" latinLnBrk="0" hangingPunct="1">
        <a:defRPr sz="2400" kern="1200">
          <a:solidFill>
            <a:schemeClr val="tx1"/>
          </a:solidFill>
          <a:latin typeface="+mn-lt"/>
          <a:ea typeface="+mn-ea"/>
          <a:cs typeface="+mn-cs"/>
        </a:defRPr>
      </a:lvl4pPr>
      <a:lvl5pPr marL="2437771" algn="l" defTabSz="1218885" rtl="0" eaLnBrk="1" latinLnBrk="0" hangingPunct="1">
        <a:defRPr sz="2400" kern="1200">
          <a:solidFill>
            <a:schemeClr val="tx1"/>
          </a:solidFill>
          <a:latin typeface="+mn-lt"/>
          <a:ea typeface="+mn-ea"/>
          <a:cs typeface="+mn-cs"/>
        </a:defRPr>
      </a:lvl5pPr>
      <a:lvl6pPr marL="3047213" algn="l" defTabSz="1218885" rtl="0" eaLnBrk="1" latinLnBrk="0" hangingPunct="1">
        <a:defRPr sz="2400" kern="1200">
          <a:solidFill>
            <a:schemeClr val="tx1"/>
          </a:solidFill>
          <a:latin typeface="+mn-lt"/>
          <a:ea typeface="+mn-ea"/>
          <a:cs typeface="+mn-cs"/>
        </a:defRPr>
      </a:lvl6pPr>
      <a:lvl7pPr marL="3656656" algn="l" defTabSz="1218885" rtl="0" eaLnBrk="1" latinLnBrk="0" hangingPunct="1">
        <a:defRPr sz="2400" kern="1200">
          <a:solidFill>
            <a:schemeClr val="tx1"/>
          </a:solidFill>
          <a:latin typeface="+mn-lt"/>
          <a:ea typeface="+mn-ea"/>
          <a:cs typeface="+mn-cs"/>
        </a:defRPr>
      </a:lvl7pPr>
      <a:lvl8pPr marL="4266097" algn="l" defTabSz="1218885" rtl="0" eaLnBrk="1" latinLnBrk="0" hangingPunct="1">
        <a:defRPr sz="2400" kern="1200">
          <a:solidFill>
            <a:schemeClr val="tx1"/>
          </a:solidFill>
          <a:latin typeface="+mn-lt"/>
          <a:ea typeface="+mn-ea"/>
          <a:cs typeface="+mn-cs"/>
        </a:defRPr>
      </a:lvl8pPr>
      <a:lvl9pPr marL="4875541" algn="l" defTabSz="12188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19">
          <p15:clr>
            <a:srgbClr val="F26B43"/>
          </p15:clr>
        </p15:guide>
        <p15:guide id="2" pos="225">
          <p15:clr>
            <a:srgbClr val="F26B43"/>
          </p15:clr>
        </p15:guide>
        <p15:guide id="3" pos="7452">
          <p15:clr>
            <a:srgbClr val="F26B43"/>
          </p15:clr>
        </p15:guide>
        <p15:guide id="4" pos="1277">
          <p15:clr>
            <a:srgbClr val="F26B43"/>
          </p15:clr>
        </p15:guide>
        <p15:guide id="5" pos="1460">
          <p15:clr>
            <a:srgbClr val="F26B43"/>
          </p15:clr>
        </p15:guide>
        <p15:guide id="6" pos="2514">
          <p15:clr>
            <a:srgbClr val="F26B43"/>
          </p15:clr>
        </p15:guide>
        <p15:guide id="7" pos="2696">
          <p15:clr>
            <a:srgbClr val="F26B43"/>
          </p15:clr>
        </p15:guide>
        <p15:guide id="8" pos="3929">
          <p15:clr>
            <a:srgbClr val="F26B43"/>
          </p15:clr>
        </p15:guide>
        <p15:guide id="9" pos="3748">
          <p15:clr>
            <a:srgbClr val="F26B43"/>
          </p15:clr>
        </p15:guide>
        <p15:guide id="10" pos="4982">
          <p15:clr>
            <a:srgbClr val="F26B43"/>
          </p15:clr>
        </p15:guide>
        <p15:guide id="11" pos="5162">
          <p15:clr>
            <a:srgbClr val="F26B43"/>
          </p15:clr>
        </p15:guide>
        <p15:guide id="12" pos="6218">
          <p15:clr>
            <a:srgbClr val="F26B43"/>
          </p15:clr>
        </p15:guide>
        <p15:guide id="13" pos="6399">
          <p15:clr>
            <a:srgbClr val="F26B43"/>
          </p15:clr>
        </p15:guide>
        <p15:guide id="14" orient="horz" pos="807">
          <p15:clr>
            <a:srgbClr val="F26B43"/>
          </p15:clr>
        </p15:guide>
        <p15:guide id="15" orient="horz" pos="876">
          <p15:clr>
            <a:srgbClr val="F26B43"/>
          </p15:clr>
        </p15:guide>
        <p15:guide id="16" orient="horz" pos="4031">
          <p15:clr>
            <a:srgbClr val="F26B43"/>
          </p15:clr>
        </p15:guide>
        <p15:guide id="17" orient="horz" pos="597">
          <p15:clr>
            <a:srgbClr val="F26B43"/>
          </p15:clr>
        </p15:guide>
        <p15:guide id="18" orient="horz" pos="2435">
          <p15:clr>
            <a:srgbClr val="F26B43"/>
          </p15:clr>
        </p15:guide>
        <p15:guide id="19" orient="horz" pos="3756">
          <p15:clr>
            <a:srgbClr val="F26B43"/>
          </p15:clr>
        </p15:guide>
        <p15:guide id="20" orient="horz" pos="419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3"/>
            </p:custDataLst>
            <p:extLst>
              <p:ext uri="{D42A27DB-BD31-4B8C-83A1-F6EECF244321}">
                <p14:modId xmlns:p14="http://schemas.microsoft.com/office/powerpoint/2010/main" val="1622897913"/>
              </p:ext>
            </p:ext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4098" name="think-cell Slide" r:id="rId4" imgW="353" imgH="353" progId="TCLayout.ActiveDocument.1">
                  <p:embed/>
                </p:oleObj>
              </mc:Choice>
              <mc:Fallback>
                <p:oleObj name="think-cell Slide" r:id="rId4" imgW="353" imgH="353" progId="TCLayout.ActiveDocument.1">
                  <p:embed/>
                  <p:pic>
                    <p:nvPicPr>
                      <p:cNvPr id="4" name="Objekt 3"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2" name="Title Placeholder 1"/>
          <p:cNvSpPr>
            <a:spLocks noGrp="1"/>
          </p:cNvSpPr>
          <p:nvPr>
            <p:ph type="title"/>
          </p:nvPr>
        </p:nvSpPr>
        <p:spPr>
          <a:xfrm>
            <a:off x="344883" y="332153"/>
            <a:ext cx="11514595" cy="776319"/>
          </a:xfrm>
          <a:prstGeom prst="rect">
            <a:avLst/>
          </a:prstGeom>
        </p:spPr>
        <p:txBody>
          <a:bodyPr vert="horz" lIns="0" tIns="0" rIns="130101" bIns="0" rtlCol="0" anchor="t" anchorCtr="0">
            <a:noAutofit/>
          </a:bodyPr>
          <a:lstStyle/>
          <a:p>
            <a:r>
              <a:rPr lang="en-US" dirty="0"/>
              <a:t>CONTENT TITLE</a:t>
            </a:r>
          </a:p>
        </p:txBody>
      </p:sp>
      <p:sp>
        <p:nvSpPr>
          <p:cNvPr id="6" name="Inhaltsplatzhalter 13">
            <a:extLst>
              <a:ext uri="{FF2B5EF4-FFF2-40B4-BE49-F238E27FC236}">
                <a16:creationId xmlns:a16="http://schemas.microsoft.com/office/drawing/2014/main" id="{A42A2DFC-3C34-4F4B-860E-30160E95ED42}"/>
              </a:ext>
            </a:extLst>
          </p:cNvPr>
          <p:cNvSpPr txBox="1">
            <a:spLocks/>
          </p:cNvSpPr>
          <p:nvPr userDrawn="1"/>
        </p:nvSpPr>
        <p:spPr bwMode="auto">
          <a:xfrm>
            <a:off x="11029047" y="6570599"/>
            <a:ext cx="528780" cy="227066"/>
          </a:xfrm>
          <a:prstGeom prst="rect">
            <a:avLst/>
          </a:prstGeom>
        </p:spPr>
        <p:txBody>
          <a:bodyPr lIns="0" tIns="43133"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095542" rtl="0" eaLnBrk="1" fontAlgn="auto" latinLnBrk="0" hangingPunct="1">
              <a:lnSpc>
                <a:spcPct val="100000"/>
              </a:lnSpc>
              <a:spcBef>
                <a:spcPts val="0"/>
              </a:spcBef>
              <a:spcAft>
                <a:spcPts val="0"/>
              </a:spcAft>
              <a:buClrTx/>
              <a:buSzTx/>
              <a:buFontTx/>
              <a:buNone/>
              <a:tabLst/>
              <a:defRPr/>
            </a:pPr>
            <a:fld id="{EB578BD5-E3A8-4354-91BC-79CE4598B8D1}" type="slidenum">
              <a:rPr kumimoji="0" lang="en-US" sz="1003" b="0" i="0" u="none" strike="noStrike" kern="1200" cap="none" spc="0" normalizeH="0" baseline="0" noProof="0" smtClean="0">
                <a:ln>
                  <a:noFill/>
                </a:ln>
                <a:solidFill>
                  <a:prstClr val="black"/>
                </a:solidFill>
                <a:effectLst/>
                <a:uLnTx/>
                <a:uFillTx/>
                <a:latin typeface="+mn-lt"/>
                <a:ea typeface="+mn-ea"/>
                <a:cs typeface="Arial" pitchFamily="34" charset="0"/>
              </a:rPr>
              <a:pPr marL="0" marR="0" lvl="0" indent="0" algn="r" defTabSz="1095542" rtl="0" eaLnBrk="1" fontAlgn="auto" latinLnBrk="0" hangingPunct="1">
                <a:lnSpc>
                  <a:spcPct val="100000"/>
                </a:lnSpc>
                <a:spcBef>
                  <a:spcPts val="0"/>
                </a:spcBef>
                <a:spcAft>
                  <a:spcPts val="0"/>
                </a:spcAft>
                <a:buClrTx/>
                <a:buSzTx/>
                <a:buFontTx/>
                <a:buNone/>
                <a:tabLst/>
                <a:defRPr/>
              </a:pPr>
              <a:t>‹#›</a:t>
            </a:fld>
            <a:endParaRPr kumimoji="0" lang="en-US" sz="1003" b="0" i="0" u="none" strike="noStrike" kern="1200" cap="none" spc="0" normalizeH="0" baseline="0" noProof="0" dirty="0">
              <a:ln>
                <a:noFill/>
              </a:ln>
              <a:solidFill>
                <a:prstClr val="black"/>
              </a:solidFill>
              <a:effectLst/>
              <a:uLnTx/>
              <a:uFillTx/>
              <a:latin typeface="+mn-lt"/>
              <a:ea typeface="+mn-ea"/>
              <a:cs typeface="Arial" pitchFamily="34" charset="0"/>
            </a:endParaRPr>
          </a:p>
        </p:txBody>
      </p:sp>
      <p:sp>
        <p:nvSpPr>
          <p:cNvPr id="7" name="Parallelogram 6">
            <a:extLst>
              <a:ext uri="{FF2B5EF4-FFF2-40B4-BE49-F238E27FC236}">
                <a16:creationId xmlns:a16="http://schemas.microsoft.com/office/drawing/2014/main" id="{03F7AC04-FDAD-4BB2-84B6-7E408A62936D}"/>
              </a:ext>
            </a:extLst>
          </p:cNvPr>
          <p:cNvSpPr/>
          <p:nvPr userDrawn="1"/>
        </p:nvSpPr>
        <p:spPr>
          <a:xfrm>
            <a:off x="0" y="6597474"/>
            <a:ext cx="8088198"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 name="Parallelogram 7">
            <a:extLst>
              <a:ext uri="{FF2B5EF4-FFF2-40B4-BE49-F238E27FC236}">
                <a16:creationId xmlns:a16="http://schemas.microsoft.com/office/drawing/2014/main" id="{D54AC588-8072-438F-A6D5-0BCB984AD06E}"/>
              </a:ext>
            </a:extLst>
          </p:cNvPr>
          <p:cNvSpPr/>
          <p:nvPr userDrawn="1"/>
        </p:nvSpPr>
        <p:spPr>
          <a:xfrm>
            <a:off x="8071104" y="6597474"/>
            <a:ext cx="4120896"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TextBox 8">
            <a:extLst>
              <a:ext uri="{FF2B5EF4-FFF2-40B4-BE49-F238E27FC236}">
                <a16:creationId xmlns:a16="http://schemas.microsoft.com/office/drawing/2014/main" id="{6C1ED183-6B5E-4746-A32C-D03C0768BFC7}"/>
              </a:ext>
            </a:extLst>
          </p:cNvPr>
          <p:cNvSpPr txBox="1"/>
          <p:nvPr userDrawn="1"/>
        </p:nvSpPr>
        <p:spPr>
          <a:xfrm>
            <a:off x="407987" y="6613348"/>
            <a:ext cx="4608576" cy="173306"/>
          </a:xfrm>
          <a:prstGeom prst="rect">
            <a:avLst/>
          </a:prstGeom>
          <a:noFill/>
        </p:spPr>
        <p:txBody>
          <a:bodyPr wrap="square" lIns="0" tIns="0" rIns="0" bIns="0" rtlCol="0" anchor="ctr" anchorCtr="0">
            <a:no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700" b="0" kern="1200" cap="none" baseline="0" dirty="0">
                <a:solidFill>
                  <a:schemeClr val="bg1"/>
                </a:solidFill>
                <a:latin typeface="Arial" charset="0"/>
                <a:ea typeface="+mn-ea"/>
                <a:cs typeface="Arial" pitchFamily="34" charset="0"/>
              </a:rPr>
              <a:t>Copyright © 2020 Accenture All rights reserved.</a:t>
            </a:r>
          </a:p>
        </p:txBody>
      </p:sp>
      <p:sp>
        <p:nvSpPr>
          <p:cNvPr id="10" name="TextBox 9">
            <a:extLst>
              <a:ext uri="{FF2B5EF4-FFF2-40B4-BE49-F238E27FC236}">
                <a16:creationId xmlns:a16="http://schemas.microsoft.com/office/drawing/2014/main" id="{EC260E20-33B5-4CD1-90C7-41AFC6D3F04C}"/>
              </a:ext>
            </a:extLst>
          </p:cNvPr>
          <p:cNvSpPr txBox="1"/>
          <p:nvPr userDrawn="1"/>
        </p:nvSpPr>
        <p:spPr>
          <a:xfrm>
            <a:off x="11521663" y="6613348"/>
            <a:ext cx="262350" cy="173306"/>
          </a:xfrm>
          <a:prstGeom prst="rect">
            <a:avLst/>
          </a:prstGeom>
          <a:noFill/>
        </p:spPr>
        <p:txBody>
          <a:bodyPr wrap="square" lIns="0" tIns="0" rIns="0" bIns="0" rtlCol="0" anchor="ctr" anchorCtr="0">
            <a:noAutofit/>
          </a:bodyPr>
          <a:lstStyle/>
          <a:p>
            <a:pPr marL="0" marR="0" indent="0" algn="r" defTabSz="914400" rtl="0" eaLnBrk="1" fontAlgn="base" latinLnBrk="0" hangingPunct="1">
              <a:lnSpc>
                <a:spcPct val="100000"/>
              </a:lnSpc>
              <a:spcBef>
                <a:spcPct val="0"/>
              </a:spcBef>
              <a:spcAft>
                <a:spcPct val="0"/>
              </a:spcAft>
              <a:buClrTx/>
              <a:buSzTx/>
              <a:buFontTx/>
              <a:buNone/>
              <a:tabLst/>
              <a:defRPr/>
            </a:pPr>
            <a:fld id="{C55CEDFA-A6BA-4442-9084-8B31DC7F089C}" type="slidenum">
              <a:rPr lang="en-US" sz="900" smtClean="0">
                <a:solidFill>
                  <a:schemeClr val="bg1"/>
                </a:solidFill>
                <a:latin typeface="+mj-lt"/>
                <a:cs typeface="Arial"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sz="900">
              <a:solidFill>
                <a:schemeClr val="bg1"/>
              </a:solidFill>
              <a:latin typeface="+mj-lt"/>
              <a:cs typeface="Arial" pitchFamily="34" charset="0"/>
            </a:endParaRPr>
          </a:p>
        </p:txBody>
      </p:sp>
      <p:sp>
        <p:nvSpPr>
          <p:cNvPr id="11" name="Parallelogram 10">
            <a:extLst>
              <a:ext uri="{FF2B5EF4-FFF2-40B4-BE49-F238E27FC236}">
                <a16:creationId xmlns:a16="http://schemas.microsoft.com/office/drawing/2014/main" id="{31008256-8CED-4696-A72A-8BE928E3419D}"/>
              </a:ext>
            </a:extLst>
          </p:cNvPr>
          <p:cNvSpPr/>
          <p:nvPr userDrawn="1"/>
        </p:nvSpPr>
        <p:spPr>
          <a:xfrm>
            <a:off x="-1" y="6597474"/>
            <a:ext cx="193040" cy="260526"/>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Parallelogram 11">
            <a:extLst>
              <a:ext uri="{FF2B5EF4-FFF2-40B4-BE49-F238E27FC236}">
                <a16:creationId xmlns:a16="http://schemas.microsoft.com/office/drawing/2014/main" id="{DFE0FF7F-1825-40B1-8096-71F1CD86C9E8}"/>
              </a:ext>
            </a:extLst>
          </p:cNvPr>
          <p:cNvSpPr/>
          <p:nvPr userDrawn="1"/>
        </p:nvSpPr>
        <p:spPr>
          <a:xfrm>
            <a:off x="11784012" y="6610682"/>
            <a:ext cx="407987" cy="247318"/>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3665878690"/>
      </p:ext>
    </p:extLst>
  </p:cSld>
  <p:clrMap bg1="lt1" tx1="dk1" bg2="lt2" tx2="dk2" accent1="accent1" accent2="accent2" accent3="accent3" accent4="accent4" accent5="accent5" accent6="accent6" hlink="hlink" folHlink="folHlink"/>
  <p:hf sldNum="0" hdr="0" ftr="0" dt="0"/>
  <p:txStyles>
    <p:titleStyle>
      <a:lvl1pPr algn="l" defTabSz="1733940" rtl="0" eaLnBrk="1" latinLnBrk="0" hangingPunct="1">
        <a:lnSpc>
          <a:spcPct val="80000"/>
        </a:lnSpc>
        <a:spcBef>
          <a:spcPct val="0"/>
        </a:spcBef>
        <a:buNone/>
        <a:defRPr sz="3199" b="0" i="0" kern="1200" cap="all" spc="-133" baseline="0">
          <a:solidFill>
            <a:srgbClr val="E61D2A"/>
          </a:solidFill>
          <a:latin typeface="Arial Black" charset="0"/>
          <a:ea typeface="Arial Black" charset="0"/>
          <a:cs typeface="Arial Black" charset="0"/>
        </a:defRPr>
      </a:lvl1pPr>
    </p:titleStyle>
    <p:bodyStyle>
      <a:lvl1pPr marL="0" indent="0" algn="l" defTabSz="1733940" rtl="0" eaLnBrk="1" latinLnBrk="0" hangingPunct="1">
        <a:lnSpc>
          <a:spcPct val="90000"/>
        </a:lnSpc>
        <a:spcBef>
          <a:spcPts val="800"/>
        </a:spcBef>
        <a:buFont typeface="Arial" charset="0"/>
        <a:buNone/>
        <a:defRPr sz="1799" b="1" i="0" kern="1200" cap="none" baseline="0">
          <a:solidFill>
            <a:schemeClr val="tx1"/>
          </a:solidFill>
          <a:latin typeface="+mn-lt"/>
          <a:ea typeface="Arial Black" charset="0"/>
          <a:cs typeface="Arial Black" charset="0"/>
        </a:defRPr>
      </a:lvl1pPr>
      <a:lvl2pPr marL="182802" indent="-182802" algn="l" defTabSz="1733940" rtl="0" eaLnBrk="1" latinLnBrk="0" hangingPunct="1">
        <a:lnSpc>
          <a:spcPct val="90000"/>
        </a:lnSpc>
        <a:spcBef>
          <a:spcPts val="800"/>
        </a:spcBef>
        <a:buFont typeface="Arial" charset="0"/>
        <a:buChar char="•"/>
        <a:defRPr sz="1799" b="1" i="0" kern="1200" cap="none" baseline="0">
          <a:solidFill>
            <a:schemeClr val="tx1"/>
          </a:solidFill>
          <a:latin typeface="+mn-lt"/>
          <a:ea typeface="Arial Black" charset="0"/>
          <a:cs typeface="Arial Black" charset="0"/>
        </a:defRPr>
      </a:lvl2pPr>
      <a:lvl3pPr marL="365605" indent="-182802" algn="l" defTabSz="1733940" rtl="0" eaLnBrk="1" latinLnBrk="0" hangingPunct="1">
        <a:lnSpc>
          <a:spcPct val="90000"/>
        </a:lnSpc>
        <a:spcBef>
          <a:spcPts val="800"/>
        </a:spcBef>
        <a:buFont typeface="Arial" charset="0"/>
        <a:buChar char="•"/>
        <a:defRPr sz="1799" b="1" i="0" kern="1200" cap="none" baseline="0">
          <a:solidFill>
            <a:schemeClr val="tx1"/>
          </a:solidFill>
          <a:latin typeface="+mn-lt"/>
          <a:ea typeface="Arial Black" charset="0"/>
          <a:cs typeface="Arial Black" charset="0"/>
        </a:defRPr>
      </a:lvl3pPr>
      <a:lvl4pPr marL="0" indent="0" algn="l" defTabSz="1733940" rtl="0" eaLnBrk="1" latinLnBrk="0" hangingPunct="1">
        <a:lnSpc>
          <a:spcPct val="90000"/>
        </a:lnSpc>
        <a:spcBef>
          <a:spcPts val="800"/>
        </a:spcBef>
        <a:buFont typeface="Arial" charset="0"/>
        <a:buNone/>
        <a:defRPr sz="1799" b="0" i="0" kern="1200" cap="none" baseline="0">
          <a:solidFill>
            <a:schemeClr val="tx2"/>
          </a:solidFill>
          <a:latin typeface="+mn-lt"/>
          <a:ea typeface="Arial Black" charset="0"/>
          <a:cs typeface="Arial Black" charset="0"/>
        </a:defRPr>
      </a:lvl4pPr>
      <a:lvl5pPr marL="182802" indent="-182802" algn="l" defTabSz="1733940" rtl="0" eaLnBrk="1" latinLnBrk="0" hangingPunct="1">
        <a:lnSpc>
          <a:spcPct val="90000"/>
        </a:lnSpc>
        <a:spcBef>
          <a:spcPts val="800"/>
        </a:spcBef>
        <a:buFont typeface="Arial" charset="0"/>
        <a:buChar char="•"/>
        <a:defRPr sz="1799" b="0" i="0" kern="1200" cap="none" baseline="0">
          <a:solidFill>
            <a:schemeClr val="tx2"/>
          </a:solidFill>
          <a:latin typeface="+mn-lt"/>
          <a:ea typeface="Arial Black" charset="0"/>
          <a:cs typeface="Arial Black" charset="0"/>
        </a:defRPr>
      </a:lvl5pPr>
      <a:lvl6pPr marL="365605" indent="-182802" algn="l" defTabSz="1733940" rtl="0" eaLnBrk="1" latinLnBrk="0" hangingPunct="1">
        <a:lnSpc>
          <a:spcPct val="90000"/>
        </a:lnSpc>
        <a:spcBef>
          <a:spcPts val="800"/>
        </a:spcBef>
        <a:buFont typeface="Arial" charset="0"/>
        <a:buChar char="•"/>
        <a:defRPr sz="2132" b="1" i="0" kern="1200" cap="none" baseline="0">
          <a:solidFill>
            <a:schemeClr val="tx2"/>
          </a:solidFill>
          <a:latin typeface="Arial Bold" charset="0"/>
          <a:ea typeface="Arial Bold" charset="0"/>
          <a:cs typeface="Arial Bold" charset="0"/>
        </a:defRPr>
      </a:lvl6pPr>
      <a:lvl7pPr marL="0" indent="0" algn="l" defTabSz="1733940" rtl="0" eaLnBrk="1" latinLnBrk="0" hangingPunct="1">
        <a:lnSpc>
          <a:spcPct val="90000"/>
        </a:lnSpc>
        <a:spcBef>
          <a:spcPts val="800"/>
        </a:spcBef>
        <a:buFont typeface="Arial" charset="0"/>
        <a:buNone/>
        <a:defRPr sz="1866" b="1" i="0" kern="1200" cap="none" baseline="0">
          <a:solidFill>
            <a:schemeClr val="tx1"/>
          </a:solidFill>
          <a:latin typeface="Arial Bold" charset="0"/>
          <a:ea typeface="Arial Bold" charset="0"/>
          <a:cs typeface="Arial Bold" charset="0"/>
        </a:defRPr>
      </a:lvl7pPr>
      <a:lvl8pPr marL="182802" indent="-182802" algn="l" defTabSz="1733940" rtl="0" eaLnBrk="1" latinLnBrk="0" hangingPunct="1">
        <a:lnSpc>
          <a:spcPct val="90000"/>
        </a:lnSpc>
        <a:spcBef>
          <a:spcPts val="800"/>
        </a:spcBef>
        <a:buFont typeface="Arial" charset="0"/>
        <a:buChar char="•"/>
        <a:defRPr sz="1866" b="1" i="0" kern="1200" cap="none" baseline="0">
          <a:solidFill>
            <a:schemeClr val="tx1"/>
          </a:solidFill>
          <a:latin typeface="Arial Bold" charset="0"/>
          <a:ea typeface="Arial Bold" charset="0"/>
          <a:cs typeface="Arial Bold" charset="0"/>
        </a:defRPr>
      </a:lvl8pPr>
      <a:lvl9pPr marL="365605" indent="-182802" algn="l" defTabSz="1733940" rtl="0" eaLnBrk="1" latinLnBrk="0" hangingPunct="1">
        <a:lnSpc>
          <a:spcPct val="90000"/>
        </a:lnSpc>
        <a:spcBef>
          <a:spcPts val="800"/>
        </a:spcBef>
        <a:buFont typeface="Arial" charset="0"/>
        <a:buChar char="•"/>
        <a:defRPr sz="1866" b="1" i="0" kern="1200" cap="none" baseline="0">
          <a:solidFill>
            <a:schemeClr val="tx1"/>
          </a:solidFill>
          <a:latin typeface="Arial Bold" charset="0"/>
          <a:ea typeface="Arial Black" charset="0"/>
          <a:cs typeface="Arial Black" charset="0"/>
        </a:defRPr>
      </a:lvl9pPr>
    </p:bodyStyle>
    <p:otherStyle>
      <a:defPPr>
        <a:defRPr lang="en-US"/>
      </a:defPPr>
      <a:lvl1pPr marL="0" algn="l" defTabSz="1733940" rtl="0" eaLnBrk="1" latinLnBrk="0" hangingPunct="1">
        <a:defRPr sz="3466" kern="1200">
          <a:solidFill>
            <a:schemeClr val="tx1"/>
          </a:solidFill>
          <a:latin typeface="+mn-lt"/>
          <a:ea typeface="+mn-ea"/>
          <a:cs typeface="+mn-cs"/>
        </a:defRPr>
      </a:lvl1pPr>
      <a:lvl2pPr marL="866970" algn="l" defTabSz="1733940" rtl="0" eaLnBrk="1" latinLnBrk="0" hangingPunct="1">
        <a:defRPr sz="3466" kern="1200">
          <a:solidFill>
            <a:schemeClr val="tx1"/>
          </a:solidFill>
          <a:latin typeface="+mn-lt"/>
          <a:ea typeface="+mn-ea"/>
          <a:cs typeface="+mn-cs"/>
        </a:defRPr>
      </a:lvl2pPr>
      <a:lvl3pPr marL="1733940" algn="l" defTabSz="1733940" rtl="0" eaLnBrk="1" latinLnBrk="0" hangingPunct="1">
        <a:defRPr sz="3466" kern="1200">
          <a:solidFill>
            <a:schemeClr val="tx1"/>
          </a:solidFill>
          <a:latin typeface="+mn-lt"/>
          <a:ea typeface="+mn-ea"/>
          <a:cs typeface="+mn-cs"/>
        </a:defRPr>
      </a:lvl3pPr>
      <a:lvl4pPr marL="2600910" algn="l" defTabSz="1733940" rtl="0" eaLnBrk="1" latinLnBrk="0" hangingPunct="1">
        <a:defRPr sz="3466" kern="1200">
          <a:solidFill>
            <a:schemeClr val="tx1"/>
          </a:solidFill>
          <a:latin typeface="+mn-lt"/>
          <a:ea typeface="+mn-ea"/>
          <a:cs typeface="+mn-cs"/>
        </a:defRPr>
      </a:lvl4pPr>
      <a:lvl5pPr marL="3467881" algn="l" defTabSz="1733940" rtl="0" eaLnBrk="1" latinLnBrk="0" hangingPunct="1">
        <a:defRPr sz="3466" kern="1200">
          <a:solidFill>
            <a:schemeClr val="tx1"/>
          </a:solidFill>
          <a:latin typeface="+mn-lt"/>
          <a:ea typeface="+mn-ea"/>
          <a:cs typeface="+mn-cs"/>
        </a:defRPr>
      </a:lvl5pPr>
      <a:lvl6pPr marL="4334851" algn="l" defTabSz="1733940" rtl="0" eaLnBrk="1" latinLnBrk="0" hangingPunct="1">
        <a:defRPr sz="3466" kern="1200">
          <a:solidFill>
            <a:schemeClr val="tx1"/>
          </a:solidFill>
          <a:latin typeface="+mn-lt"/>
          <a:ea typeface="+mn-ea"/>
          <a:cs typeface="+mn-cs"/>
        </a:defRPr>
      </a:lvl6pPr>
      <a:lvl7pPr marL="5201821" algn="l" defTabSz="1733940" rtl="0" eaLnBrk="1" latinLnBrk="0" hangingPunct="1">
        <a:defRPr sz="3466" kern="1200">
          <a:solidFill>
            <a:schemeClr val="tx1"/>
          </a:solidFill>
          <a:latin typeface="+mn-lt"/>
          <a:ea typeface="+mn-ea"/>
          <a:cs typeface="+mn-cs"/>
        </a:defRPr>
      </a:lvl7pPr>
      <a:lvl8pPr marL="6068792" algn="l" defTabSz="1733940" rtl="0" eaLnBrk="1" latinLnBrk="0" hangingPunct="1">
        <a:defRPr sz="3466" kern="1200">
          <a:solidFill>
            <a:schemeClr val="tx1"/>
          </a:solidFill>
          <a:latin typeface="+mn-lt"/>
          <a:ea typeface="+mn-ea"/>
          <a:cs typeface="+mn-cs"/>
        </a:defRPr>
      </a:lvl8pPr>
      <a:lvl9pPr marL="6935762" algn="l" defTabSz="1733940" rtl="0" eaLnBrk="1" latinLnBrk="0" hangingPunct="1">
        <a:defRPr sz="346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05">
          <p15:clr>
            <a:srgbClr val="F26B43"/>
          </p15:clr>
        </p15:guide>
        <p15:guide id="2" pos="1152">
          <p15:clr>
            <a:srgbClr val="F26B43"/>
          </p15:clr>
        </p15:guide>
        <p15:guide id="3" pos="211">
          <p15:clr>
            <a:srgbClr val="F26B43"/>
          </p15:clr>
        </p15:guide>
        <p15:guide id="4" orient="horz" pos="2610">
          <p15:clr>
            <a:srgbClr val="F26B43"/>
          </p15:clr>
        </p15:guide>
        <p15:guide id="5" orient="horz" pos="204">
          <p15:clr>
            <a:srgbClr val="F26B43"/>
          </p15:clr>
        </p15:guide>
        <p15:guide id="6" orient="horz" pos="3816">
          <p15:clr>
            <a:srgbClr val="F26B43"/>
          </p15:clr>
        </p15:guide>
        <p15:guide id="7" orient="horz" pos="1111">
          <p15:clr>
            <a:srgbClr val="F26B43"/>
          </p15:clr>
        </p15:guide>
        <p15:guide id="8" pos="7468">
          <p15:clr>
            <a:srgbClr val="F26B43"/>
          </p15:clr>
        </p15:guide>
        <p15:guide id="9" pos="1872">
          <p15:clr>
            <a:srgbClr val="F26B43"/>
          </p15:clr>
        </p15:guide>
        <p15:guide id="10" pos="4883">
          <p15:clr>
            <a:srgbClr val="F26B43"/>
          </p15:clr>
        </p15:guide>
        <p15:guide id="11" pos="5604">
          <p15:clr>
            <a:srgbClr val="F26B43"/>
          </p15:clr>
        </p15:guide>
        <p15:guide id="12" pos="2088">
          <p15:clr>
            <a:srgbClr val="F26B43"/>
          </p15:clr>
        </p15:guide>
        <p15:guide id="13" pos="1277">
          <p15:clr>
            <a:srgbClr val="F26B43"/>
          </p15:clr>
        </p15:guide>
        <p15:guide id="14" pos="6534">
          <p15:clr>
            <a:srgbClr val="F26B43"/>
          </p15:clr>
        </p15:guide>
        <p15:guide id="15" pos="930">
          <p15:clr>
            <a:srgbClr val="F26B43"/>
          </p15:clr>
        </p15:guide>
        <p15:guide id="16" pos="2802">
          <p15:clr>
            <a:srgbClr val="F26B43"/>
          </p15:clr>
        </p15:guide>
        <p15:guide id="17" pos="3024">
          <p15:clr>
            <a:srgbClr val="F26B43"/>
          </p15:clr>
        </p15:guide>
        <p15:guide id="18" pos="3738">
          <p15:clr>
            <a:srgbClr val="F26B43"/>
          </p15:clr>
        </p15:guide>
        <p15:guide id="19" pos="4668">
          <p15:clr>
            <a:srgbClr val="F26B43"/>
          </p15:clr>
        </p15:guide>
        <p15:guide id="20" pos="5820">
          <p15:clr>
            <a:srgbClr val="F26B43"/>
          </p15:clr>
        </p15:guide>
        <p15:guide id="21" pos="6750">
          <p15:clr>
            <a:srgbClr val="F26B43"/>
          </p15:clr>
        </p15:guide>
        <p15:guide id="22" orient="horz" pos="1410">
          <p15:clr>
            <a:srgbClr val="F26B43"/>
          </p15:clr>
        </p15:guide>
        <p15:guide id="23" orient="horz" pos="411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3"/>
            </p:custDataLst>
            <p:extLst>
              <p:ext uri="{D42A27DB-BD31-4B8C-83A1-F6EECF244321}">
                <p14:modId xmlns:p14="http://schemas.microsoft.com/office/powerpoint/2010/main" val="2501166969"/>
              </p:ext>
            </p:ext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5122" name="think-cell Slide" r:id="rId4" imgW="353" imgH="353" progId="TCLayout.ActiveDocument.1">
                  <p:embed/>
                </p:oleObj>
              </mc:Choice>
              <mc:Fallback>
                <p:oleObj name="think-cell Slide" r:id="rId4" imgW="353" imgH="353" progId="TCLayout.ActiveDocument.1">
                  <p:embed/>
                  <p:pic>
                    <p:nvPicPr>
                      <p:cNvPr id="4" name="Objekt 3"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2" name="Title Placeholder 1"/>
          <p:cNvSpPr>
            <a:spLocks noGrp="1"/>
          </p:cNvSpPr>
          <p:nvPr>
            <p:ph type="title"/>
          </p:nvPr>
        </p:nvSpPr>
        <p:spPr>
          <a:xfrm>
            <a:off x="344883" y="332153"/>
            <a:ext cx="11514595" cy="776319"/>
          </a:xfrm>
          <a:prstGeom prst="rect">
            <a:avLst/>
          </a:prstGeom>
        </p:spPr>
        <p:txBody>
          <a:bodyPr vert="horz" lIns="0" tIns="0" rIns="130101" bIns="0" rtlCol="0" anchor="t" anchorCtr="0">
            <a:noAutofit/>
          </a:bodyPr>
          <a:lstStyle/>
          <a:p>
            <a:r>
              <a:rPr lang="en-US" dirty="0"/>
              <a:t>CONTENT TITLE</a:t>
            </a:r>
          </a:p>
        </p:txBody>
      </p:sp>
      <p:sp>
        <p:nvSpPr>
          <p:cNvPr id="6" name="Inhaltsplatzhalter 13">
            <a:extLst>
              <a:ext uri="{FF2B5EF4-FFF2-40B4-BE49-F238E27FC236}">
                <a16:creationId xmlns:a16="http://schemas.microsoft.com/office/drawing/2014/main" id="{85008BD3-5DD3-4C7F-8F4A-2A8A64A6A0DB}"/>
              </a:ext>
            </a:extLst>
          </p:cNvPr>
          <p:cNvSpPr txBox="1">
            <a:spLocks/>
          </p:cNvSpPr>
          <p:nvPr userDrawn="1"/>
        </p:nvSpPr>
        <p:spPr bwMode="auto">
          <a:xfrm>
            <a:off x="11029047" y="6570599"/>
            <a:ext cx="528780" cy="227066"/>
          </a:xfrm>
          <a:prstGeom prst="rect">
            <a:avLst/>
          </a:prstGeom>
        </p:spPr>
        <p:txBody>
          <a:bodyPr lIns="0" tIns="43133"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095542" rtl="0" eaLnBrk="1" fontAlgn="auto" latinLnBrk="0" hangingPunct="1">
              <a:lnSpc>
                <a:spcPct val="100000"/>
              </a:lnSpc>
              <a:spcBef>
                <a:spcPts val="0"/>
              </a:spcBef>
              <a:spcAft>
                <a:spcPts val="0"/>
              </a:spcAft>
              <a:buClrTx/>
              <a:buSzTx/>
              <a:buFontTx/>
              <a:buNone/>
              <a:tabLst/>
              <a:defRPr/>
            </a:pPr>
            <a:fld id="{EB578BD5-E3A8-4354-91BC-79CE4598B8D1}" type="slidenum">
              <a:rPr kumimoji="0" lang="en-US" sz="1003" b="0" i="0" u="none" strike="noStrike" kern="1200" cap="none" spc="0" normalizeH="0" baseline="0" noProof="0" smtClean="0">
                <a:ln>
                  <a:noFill/>
                </a:ln>
                <a:solidFill>
                  <a:prstClr val="black"/>
                </a:solidFill>
                <a:effectLst/>
                <a:uLnTx/>
                <a:uFillTx/>
                <a:latin typeface="+mn-lt"/>
                <a:ea typeface="+mn-ea"/>
                <a:cs typeface="Arial" pitchFamily="34" charset="0"/>
              </a:rPr>
              <a:pPr marL="0" marR="0" lvl="0" indent="0" algn="r" defTabSz="1095542" rtl="0" eaLnBrk="1" fontAlgn="auto" latinLnBrk="0" hangingPunct="1">
                <a:lnSpc>
                  <a:spcPct val="100000"/>
                </a:lnSpc>
                <a:spcBef>
                  <a:spcPts val="0"/>
                </a:spcBef>
                <a:spcAft>
                  <a:spcPts val="0"/>
                </a:spcAft>
                <a:buClrTx/>
                <a:buSzTx/>
                <a:buFontTx/>
                <a:buNone/>
                <a:tabLst/>
                <a:defRPr/>
              </a:pPr>
              <a:t>‹#›</a:t>
            </a:fld>
            <a:endParaRPr kumimoji="0" lang="en-US" sz="1003" b="0" i="0" u="none" strike="noStrike" kern="1200" cap="none" spc="0" normalizeH="0" baseline="0" noProof="0" dirty="0">
              <a:ln>
                <a:noFill/>
              </a:ln>
              <a:solidFill>
                <a:prstClr val="black"/>
              </a:solidFill>
              <a:effectLst/>
              <a:uLnTx/>
              <a:uFillTx/>
              <a:latin typeface="+mn-lt"/>
              <a:ea typeface="+mn-ea"/>
              <a:cs typeface="Arial" pitchFamily="34" charset="0"/>
            </a:endParaRPr>
          </a:p>
        </p:txBody>
      </p:sp>
      <p:sp>
        <p:nvSpPr>
          <p:cNvPr id="7" name="Parallelogram 6">
            <a:extLst>
              <a:ext uri="{FF2B5EF4-FFF2-40B4-BE49-F238E27FC236}">
                <a16:creationId xmlns:a16="http://schemas.microsoft.com/office/drawing/2014/main" id="{19110FAC-DAFE-4B37-BB1C-02BF9C31E823}"/>
              </a:ext>
            </a:extLst>
          </p:cNvPr>
          <p:cNvSpPr/>
          <p:nvPr userDrawn="1"/>
        </p:nvSpPr>
        <p:spPr>
          <a:xfrm>
            <a:off x="0" y="6597474"/>
            <a:ext cx="8088198"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 name="Parallelogram 7">
            <a:extLst>
              <a:ext uri="{FF2B5EF4-FFF2-40B4-BE49-F238E27FC236}">
                <a16:creationId xmlns:a16="http://schemas.microsoft.com/office/drawing/2014/main" id="{12E57982-E17A-43EF-9852-E3735B04B78A}"/>
              </a:ext>
            </a:extLst>
          </p:cNvPr>
          <p:cNvSpPr/>
          <p:nvPr userDrawn="1"/>
        </p:nvSpPr>
        <p:spPr>
          <a:xfrm>
            <a:off x="8071104" y="6597474"/>
            <a:ext cx="4120896"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TextBox 8">
            <a:extLst>
              <a:ext uri="{FF2B5EF4-FFF2-40B4-BE49-F238E27FC236}">
                <a16:creationId xmlns:a16="http://schemas.microsoft.com/office/drawing/2014/main" id="{5AAA7451-35AF-42E3-AD42-CF04E9ADFCA3}"/>
              </a:ext>
            </a:extLst>
          </p:cNvPr>
          <p:cNvSpPr txBox="1"/>
          <p:nvPr userDrawn="1"/>
        </p:nvSpPr>
        <p:spPr>
          <a:xfrm>
            <a:off x="407987" y="6613348"/>
            <a:ext cx="4608576" cy="173306"/>
          </a:xfrm>
          <a:prstGeom prst="rect">
            <a:avLst/>
          </a:prstGeom>
          <a:noFill/>
        </p:spPr>
        <p:txBody>
          <a:bodyPr wrap="square" lIns="0" tIns="0" rIns="0" bIns="0" rtlCol="0" anchor="ctr" anchorCtr="0">
            <a:no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700" b="0" kern="1200" cap="none" baseline="0" dirty="0">
                <a:solidFill>
                  <a:schemeClr val="bg1"/>
                </a:solidFill>
                <a:latin typeface="Arial" charset="0"/>
                <a:ea typeface="+mn-ea"/>
                <a:cs typeface="Arial" pitchFamily="34" charset="0"/>
              </a:rPr>
              <a:t>Copyright © 2020 Accenture All rights reserved.</a:t>
            </a:r>
          </a:p>
        </p:txBody>
      </p:sp>
      <p:sp>
        <p:nvSpPr>
          <p:cNvPr id="10" name="TextBox 9">
            <a:extLst>
              <a:ext uri="{FF2B5EF4-FFF2-40B4-BE49-F238E27FC236}">
                <a16:creationId xmlns:a16="http://schemas.microsoft.com/office/drawing/2014/main" id="{B9554C16-20D5-46EE-BB1B-4182098111CF}"/>
              </a:ext>
            </a:extLst>
          </p:cNvPr>
          <p:cNvSpPr txBox="1"/>
          <p:nvPr userDrawn="1"/>
        </p:nvSpPr>
        <p:spPr>
          <a:xfrm>
            <a:off x="11521663" y="6613348"/>
            <a:ext cx="262350" cy="173306"/>
          </a:xfrm>
          <a:prstGeom prst="rect">
            <a:avLst/>
          </a:prstGeom>
          <a:noFill/>
        </p:spPr>
        <p:txBody>
          <a:bodyPr wrap="square" lIns="0" tIns="0" rIns="0" bIns="0" rtlCol="0" anchor="ctr" anchorCtr="0">
            <a:noAutofit/>
          </a:bodyPr>
          <a:lstStyle/>
          <a:p>
            <a:pPr marL="0" marR="0" indent="0" algn="r" defTabSz="914400" rtl="0" eaLnBrk="1" fontAlgn="base" latinLnBrk="0" hangingPunct="1">
              <a:lnSpc>
                <a:spcPct val="100000"/>
              </a:lnSpc>
              <a:spcBef>
                <a:spcPct val="0"/>
              </a:spcBef>
              <a:spcAft>
                <a:spcPct val="0"/>
              </a:spcAft>
              <a:buClrTx/>
              <a:buSzTx/>
              <a:buFontTx/>
              <a:buNone/>
              <a:tabLst/>
              <a:defRPr/>
            </a:pPr>
            <a:fld id="{C55CEDFA-A6BA-4442-9084-8B31DC7F089C}" type="slidenum">
              <a:rPr lang="en-US" sz="900" smtClean="0">
                <a:solidFill>
                  <a:schemeClr val="bg1"/>
                </a:solidFill>
                <a:latin typeface="+mj-lt"/>
                <a:cs typeface="Arial"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sz="900">
              <a:solidFill>
                <a:schemeClr val="bg1"/>
              </a:solidFill>
              <a:latin typeface="+mj-lt"/>
              <a:cs typeface="Arial" pitchFamily="34" charset="0"/>
            </a:endParaRPr>
          </a:p>
        </p:txBody>
      </p:sp>
      <p:sp>
        <p:nvSpPr>
          <p:cNvPr id="11" name="Parallelogram 10">
            <a:extLst>
              <a:ext uri="{FF2B5EF4-FFF2-40B4-BE49-F238E27FC236}">
                <a16:creationId xmlns:a16="http://schemas.microsoft.com/office/drawing/2014/main" id="{ABF5A1A8-D7D8-4331-94D3-9B0F9EF50BC5}"/>
              </a:ext>
            </a:extLst>
          </p:cNvPr>
          <p:cNvSpPr/>
          <p:nvPr userDrawn="1"/>
        </p:nvSpPr>
        <p:spPr>
          <a:xfrm>
            <a:off x="-1" y="6597474"/>
            <a:ext cx="193040" cy="260526"/>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Parallelogram 11">
            <a:extLst>
              <a:ext uri="{FF2B5EF4-FFF2-40B4-BE49-F238E27FC236}">
                <a16:creationId xmlns:a16="http://schemas.microsoft.com/office/drawing/2014/main" id="{31E19945-D941-4470-9A5F-30A83FF063AE}"/>
              </a:ext>
            </a:extLst>
          </p:cNvPr>
          <p:cNvSpPr/>
          <p:nvPr userDrawn="1"/>
        </p:nvSpPr>
        <p:spPr>
          <a:xfrm>
            <a:off x="11784012" y="6610682"/>
            <a:ext cx="407987" cy="247318"/>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2417088842"/>
      </p:ext>
    </p:extLst>
  </p:cSld>
  <p:clrMap bg1="lt1" tx1="dk1" bg2="lt2" tx2="dk2" accent1="accent1" accent2="accent2" accent3="accent3" accent4="accent4" accent5="accent5" accent6="accent6" hlink="hlink" folHlink="folHlink"/>
  <p:hf sldNum="0" hdr="0" ftr="0" dt="0"/>
  <p:txStyles>
    <p:titleStyle>
      <a:lvl1pPr algn="l" defTabSz="1733940" rtl="0" eaLnBrk="1" latinLnBrk="0" hangingPunct="1">
        <a:lnSpc>
          <a:spcPct val="80000"/>
        </a:lnSpc>
        <a:spcBef>
          <a:spcPct val="0"/>
        </a:spcBef>
        <a:buNone/>
        <a:defRPr sz="3199" b="0" i="0" kern="1200" cap="all" spc="-133" baseline="0">
          <a:solidFill>
            <a:srgbClr val="E61D2A"/>
          </a:solidFill>
          <a:latin typeface="Arial Black" charset="0"/>
          <a:ea typeface="Arial Black" charset="0"/>
          <a:cs typeface="Arial Black" charset="0"/>
        </a:defRPr>
      </a:lvl1pPr>
    </p:titleStyle>
    <p:bodyStyle>
      <a:lvl1pPr marL="0" indent="0" algn="l" defTabSz="1733940" rtl="0" eaLnBrk="1" latinLnBrk="0" hangingPunct="1">
        <a:lnSpc>
          <a:spcPct val="90000"/>
        </a:lnSpc>
        <a:spcBef>
          <a:spcPts val="800"/>
        </a:spcBef>
        <a:buFont typeface="Arial" charset="0"/>
        <a:buNone/>
        <a:defRPr sz="1799" b="1" i="0" kern="1200" cap="none" baseline="0">
          <a:solidFill>
            <a:schemeClr val="tx1"/>
          </a:solidFill>
          <a:latin typeface="+mn-lt"/>
          <a:ea typeface="Arial Black" charset="0"/>
          <a:cs typeface="Arial Black" charset="0"/>
        </a:defRPr>
      </a:lvl1pPr>
      <a:lvl2pPr marL="182802" indent="-182802" algn="l" defTabSz="1733940" rtl="0" eaLnBrk="1" latinLnBrk="0" hangingPunct="1">
        <a:lnSpc>
          <a:spcPct val="90000"/>
        </a:lnSpc>
        <a:spcBef>
          <a:spcPts val="800"/>
        </a:spcBef>
        <a:buFont typeface="Arial" charset="0"/>
        <a:buChar char="•"/>
        <a:defRPr sz="1799" b="1" i="0" kern="1200" cap="none" baseline="0">
          <a:solidFill>
            <a:schemeClr val="tx1"/>
          </a:solidFill>
          <a:latin typeface="+mn-lt"/>
          <a:ea typeface="Arial Black" charset="0"/>
          <a:cs typeface="Arial Black" charset="0"/>
        </a:defRPr>
      </a:lvl2pPr>
      <a:lvl3pPr marL="365605" indent="-182802" algn="l" defTabSz="1733940" rtl="0" eaLnBrk="1" latinLnBrk="0" hangingPunct="1">
        <a:lnSpc>
          <a:spcPct val="90000"/>
        </a:lnSpc>
        <a:spcBef>
          <a:spcPts val="800"/>
        </a:spcBef>
        <a:buFont typeface="Arial" charset="0"/>
        <a:buChar char="•"/>
        <a:defRPr sz="1799" b="1" i="0" kern="1200" cap="none" baseline="0">
          <a:solidFill>
            <a:schemeClr val="tx1"/>
          </a:solidFill>
          <a:latin typeface="+mn-lt"/>
          <a:ea typeface="Arial Black" charset="0"/>
          <a:cs typeface="Arial Black" charset="0"/>
        </a:defRPr>
      </a:lvl3pPr>
      <a:lvl4pPr marL="0" indent="0" algn="l" defTabSz="1733940" rtl="0" eaLnBrk="1" latinLnBrk="0" hangingPunct="1">
        <a:lnSpc>
          <a:spcPct val="90000"/>
        </a:lnSpc>
        <a:spcBef>
          <a:spcPts val="800"/>
        </a:spcBef>
        <a:buFont typeface="Arial" charset="0"/>
        <a:buNone/>
        <a:defRPr sz="1799" b="0" i="0" kern="1200" cap="none" baseline="0">
          <a:solidFill>
            <a:schemeClr val="tx2"/>
          </a:solidFill>
          <a:latin typeface="+mn-lt"/>
          <a:ea typeface="Arial Black" charset="0"/>
          <a:cs typeface="Arial Black" charset="0"/>
        </a:defRPr>
      </a:lvl4pPr>
      <a:lvl5pPr marL="182802" indent="-182802" algn="l" defTabSz="1733940" rtl="0" eaLnBrk="1" latinLnBrk="0" hangingPunct="1">
        <a:lnSpc>
          <a:spcPct val="90000"/>
        </a:lnSpc>
        <a:spcBef>
          <a:spcPts val="800"/>
        </a:spcBef>
        <a:buFont typeface="Arial" charset="0"/>
        <a:buChar char="•"/>
        <a:defRPr sz="1799" b="0" i="0" kern="1200" cap="none" baseline="0">
          <a:solidFill>
            <a:schemeClr val="tx2"/>
          </a:solidFill>
          <a:latin typeface="+mn-lt"/>
          <a:ea typeface="Arial Black" charset="0"/>
          <a:cs typeface="Arial Black" charset="0"/>
        </a:defRPr>
      </a:lvl5pPr>
      <a:lvl6pPr marL="365605" indent="-182802" algn="l" defTabSz="1733940" rtl="0" eaLnBrk="1" latinLnBrk="0" hangingPunct="1">
        <a:lnSpc>
          <a:spcPct val="90000"/>
        </a:lnSpc>
        <a:spcBef>
          <a:spcPts val="800"/>
        </a:spcBef>
        <a:buFont typeface="Arial" charset="0"/>
        <a:buChar char="•"/>
        <a:defRPr sz="2132" b="1" i="0" kern="1200" cap="none" baseline="0">
          <a:solidFill>
            <a:schemeClr val="tx2"/>
          </a:solidFill>
          <a:latin typeface="Arial Bold" charset="0"/>
          <a:ea typeface="Arial Bold" charset="0"/>
          <a:cs typeface="Arial Bold" charset="0"/>
        </a:defRPr>
      </a:lvl6pPr>
      <a:lvl7pPr marL="0" indent="0" algn="l" defTabSz="1733940" rtl="0" eaLnBrk="1" latinLnBrk="0" hangingPunct="1">
        <a:lnSpc>
          <a:spcPct val="90000"/>
        </a:lnSpc>
        <a:spcBef>
          <a:spcPts val="800"/>
        </a:spcBef>
        <a:buFont typeface="Arial" charset="0"/>
        <a:buNone/>
        <a:defRPr sz="1866" b="1" i="0" kern="1200" cap="none" baseline="0">
          <a:solidFill>
            <a:schemeClr val="tx1"/>
          </a:solidFill>
          <a:latin typeface="Arial Bold" charset="0"/>
          <a:ea typeface="Arial Bold" charset="0"/>
          <a:cs typeface="Arial Bold" charset="0"/>
        </a:defRPr>
      </a:lvl7pPr>
      <a:lvl8pPr marL="182802" indent="-182802" algn="l" defTabSz="1733940" rtl="0" eaLnBrk="1" latinLnBrk="0" hangingPunct="1">
        <a:lnSpc>
          <a:spcPct val="90000"/>
        </a:lnSpc>
        <a:spcBef>
          <a:spcPts val="800"/>
        </a:spcBef>
        <a:buFont typeface="Arial" charset="0"/>
        <a:buChar char="•"/>
        <a:defRPr sz="1866" b="1" i="0" kern="1200" cap="none" baseline="0">
          <a:solidFill>
            <a:schemeClr val="tx1"/>
          </a:solidFill>
          <a:latin typeface="Arial Bold" charset="0"/>
          <a:ea typeface="Arial Bold" charset="0"/>
          <a:cs typeface="Arial Bold" charset="0"/>
        </a:defRPr>
      </a:lvl8pPr>
      <a:lvl9pPr marL="365605" indent="-182802" algn="l" defTabSz="1733940" rtl="0" eaLnBrk="1" latinLnBrk="0" hangingPunct="1">
        <a:lnSpc>
          <a:spcPct val="90000"/>
        </a:lnSpc>
        <a:spcBef>
          <a:spcPts val="800"/>
        </a:spcBef>
        <a:buFont typeface="Arial" charset="0"/>
        <a:buChar char="•"/>
        <a:defRPr sz="1866" b="1" i="0" kern="1200" cap="none" baseline="0">
          <a:solidFill>
            <a:schemeClr val="tx1"/>
          </a:solidFill>
          <a:latin typeface="Arial Bold" charset="0"/>
          <a:ea typeface="Arial Black" charset="0"/>
          <a:cs typeface="Arial Black" charset="0"/>
        </a:defRPr>
      </a:lvl9pPr>
    </p:bodyStyle>
    <p:otherStyle>
      <a:defPPr>
        <a:defRPr lang="en-US"/>
      </a:defPPr>
      <a:lvl1pPr marL="0" algn="l" defTabSz="1733940" rtl="0" eaLnBrk="1" latinLnBrk="0" hangingPunct="1">
        <a:defRPr sz="3466" kern="1200">
          <a:solidFill>
            <a:schemeClr val="tx1"/>
          </a:solidFill>
          <a:latin typeface="+mn-lt"/>
          <a:ea typeface="+mn-ea"/>
          <a:cs typeface="+mn-cs"/>
        </a:defRPr>
      </a:lvl1pPr>
      <a:lvl2pPr marL="866970" algn="l" defTabSz="1733940" rtl="0" eaLnBrk="1" latinLnBrk="0" hangingPunct="1">
        <a:defRPr sz="3466" kern="1200">
          <a:solidFill>
            <a:schemeClr val="tx1"/>
          </a:solidFill>
          <a:latin typeface="+mn-lt"/>
          <a:ea typeface="+mn-ea"/>
          <a:cs typeface="+mn-cs"/>
        </a:defRPr>
      </a:lvl2pPr>
      <a:lvl3pPr marL="1733940" algn="l" defTabSz="1733940" rtl="0" eaLnBrk="1" latinLnBrk="0" hangingPunct="1">
        <a:defRPr sz="3466" kern="1200">
          <a:solidFill>
            <a:schemeClr val="tx1"/>
          </a:solidFill>
          <a:latin typeface="+mn-lt"/>
          <a:ea typeface="+mn-ea"/>
          <a:cs typeface="+mn-cs"/>
        </a:defRPr>
      </a:lvl3pPr>
      <a:lvl4pPr marL="2600910" algn="l" defTabSz="1733940" rtl="0" eaLnBrk="1" latinLnBrk="0" hangingPunct="1">
        <a:defRPr sz="3466" kern="1200">
          <a:solidFill>
            <a:schemeClr val="tx1"/>
          </a:solidFill>
          <a:latin typeface="+mn-lt"/>
          <a:ea typeface="+mn-ea"/>
          <a:cs typeface="+mn-cs"/>
        </a:defRPr>
      </a:lvl4pPr>
      <a:lvl5pPr marL="3467881" algn="l" defTabSz="1733940" rtl="0" eaLnBrk="1" latinLnBrk="0" hangingPunct="1">
        <a:defRPr sz="3466" kern="1200">
          <a:solidFill>
            <a:schemeClr val="tx1"/>
          </a:solidFill>
          <a:latin typeface="+mn-lt"/>
          <a:ea typeface="+mn-ea"/>
          <a:cs typeface="+mn-cs"/>
        </a:defRPr>
      </a:lvl5pPr>
      <a:lvl6pPr marL="4334851" algn="l" defTabSz="1733940" rtl="0" eaLnBrk="1" latinLnBrk="0" hangingPunct="1">
        <a:defRPr sz="3466" kern="1200">
          <a:solidFill>
            <a:schemeClr val="tx1"/>
          </a:solidFill>
          <a:latin typeface="+mn-lt"/>
          <a:ea typeface="+mn-ea"/>
          <a:cs typeface="+mn-cs"/>
        </a:defRPr>
      </a:lvl6pPr>
      <a:lvl7pPr marL="5201821" algn="l" defTabSz="1733940" rtl="0" eaLnBrk="1" latinLnBrk="0" hangingPunct="1">
        <a:defRPr sz="3466" kern="1200">
          <a:solidFill>
            <a:schemeClr val="tx1"/>
          </a:solidFill>
          <a:latin typeface="+mn-lt"/>
          <a:ea typeface="+mn-ea"/>
          <a:cs typeface="+mn-cs"/>
        </a:defRPr>
      </a:lvl7pPr>
      <a:lvl8pPr marL="6068792" algn="l" defTabSz="1733940" rtl="0" eaLnBrk="1" latinLnBrk="0" hangingPunct="1">
        <a:defRPr sz="3466" kern="1200">
          <a:solidFill>
            <a:schemeClr val="tx1"/>
          </a:solidFill>
          <a:latin typeface="+mn-lt"/>
          <a:ea typeface="+mn-ea"/>
          <a:cs typeface="+mn-cs"/>
        </a:defRPr>
      </a:lvl8pPr>
      <a:lvl9pPr marL="6935762" algn="l" defTabSz="1733940" rtl="0" eaLnBrk="1" latinLnBrk="0" hangingPunct="1">
        <a:defRPr sz="346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05">
          <p15:clr>
            <a:srgbClr val="F26B43"/>
          </p15:clr>
        </p15:guide>
        <p15:guide id="2" pos="1152">
          <p15:clr>
            <a:srgbClr val="F26B43"/>
          </p15:clr>
        </p15:guide>
        <p15:guide id="3" pos="211">
          <p15:clr>
            <a:srgbClr val="F26B43"/>
          </p15:clr>
        </p15:guide>
        <p15:guide id="4" orient="horz" pos="2610">
          <p15:clr>
            <a:srgbClr val="F26B43"/>
          </p15:clr>
        </p15:guide>
        <p15:guide id="5" orient="horz" pos="204">
          <p15:clr>
            <a:srgbClr val="F26B43"/>
          </p15:clr>
        </p15:guide>
        <p15:guide id="6" orient="horz" pos="3816">
          <p15:clr>
            <a:srgbClr val="F26B43"/>
          </p15:clr>
        </p15:guide>
        <p15:guide id="7" orient="horz" pos="1111">
          <p15:clr>
            <a:srgbClr val="F26B43"/>
          </p15:clr>
        </p15:guide>
        <p15:guide id="8" pos="7468">
          <p15:clr>
            <a:srgbClr val="F26B43"/>
          </p15:clr>
        </p15:guide>
        <p15:guide id="9" pos="1872">
          <p15:clr>
            <a:srgbClr val="F26B43"/>
          </p15:clr>
        </p15:guide>
        <p15:guide id="10" pos="4883">
          <p15:clr>
            <a:srgbClr val="F26B43"/>
          </p15:clr>
        </p15:guide>
        <p15:guide id="11" pos="5604">
          <p15:clr>
            <a:srgbClr val="F26B43"/>
          </p15:clr>
        </p15:guide>
        <p15:guide id="12" pos="2088">
          <p15:clr>
            <a:srgbClr val="F26B43"/>
          </p15:clr>
        </p15:guide>
        <p15:guide id="13" pos="1277">
          <p15:clr>
            <a:srgbClr val="F26B43"/>
          </p15:clr>
        </p15:guide>
        <p15:guide id="14" pos="6534">
          <p15:clr>
            <a:srgbClr val="F26B43"/>
          </p15:clr>
        </p15:guide>
        <p15:guide id="15" pos="930">
          <p15:clr>
            <a:srgbClr val="F26B43"/>
          </p15:clr>
        </p15:guide>
        <p15:guide id="16" pos="2802">
          <p15:clr>
            <a:srgbClr val="F26B43"/>
          </p15:clr>
        </p15:guide>
        <p15:guide id="17" pos="3024">
          <p15:clr>
            <a:srgbClr val="F26B43"/>
          </p15:clr>
        </p15:guide>
        <p15:guide id="18" pos="3738">
          <p15:clr>
            <a:srgbClr val="F26B43"/>
          </p15:clr>
        </p15:guide>
        <p15:guide id="19" pos="4668">
          <p15:clr>
            <a:srgbClr val="F26B43"/>
          </p15:clr>
        </p15:guide>
        <p15:guide id="20" pos="5820">
          <p15:clr>
            <a:srgbClr val="F26B43"/>
          </p15:clr>
        </p15:guide>
        <p15:guide id="21" pos="6750">
          <p15:clr>
            <a:srgbClr val="F26B43"/>
          </p15:clr>
        </p15:guide>
        <p15:guide id="22" orient="horz" pos="1410">
          <p15:clr>
            <a:srgbClr val="F26B43"/>
          </p15:clr>
        </p15:guide>
        <p15:guide id="23" orient="horz" pos="411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6"/>
            </p:custDataLst>
            <p:extLst>
              <p:ext uri="{D42A27DB-BD31-4B8C-83A1-F6EECF244321}">
                <p14:modId xmlns:p14="http://schemas.microsoft.com/office/powerpoint/2010/main" val="3951593458"/>
              </p:ext>
            </p:ext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6146" name="think-cell Slide" r:id="rId7" imgW="353" imgH="353" progId="TCLayout.ActiveDocument.1">
                  <p:embed/>
                </p:oleObj>
              </mc:Choice>
              <mc:Fallback>
                <p:oleObj name="think-cell Slide" r:id="rId7" imgW="353" imgH="353" progId="TCLayout.ActiveDocument.1">
                  <p:embed/>
                  <p:pic>
                    <p:nvPicPr>
                      <p:cNvPr id="4" name="Objekt 3" hidden="1"/>
                      <p:cNvPicPr/>
                      <p:nvPr/>
                    </p:nvPicPr>
                    <p:blipFill>
                      <a:blip r:embed="rId8"/>
                      <a:stretch>
                        <a:fillRect/>
                      </a:stretch>
                    </p:blipFill>
                    <p:spPr>
                      <a:xfrm>
                        <a:off x="1588" y="1589"/>
                        <a:ext cx="1586" cy="1587"/>
                      </a:xfrm>
                      <a:prstGeom prst="rect">
                        <a:avLst/>
                      </a:prstGeom>
                    </p:spPr>
                  </p:pic>
                </p:oleObj>
              </mc:Fallback>
            </mc:AlternateContent>
          </a:graphicData>
        </a:graphic>
      </p:graphicFrame>
      <p:sp>
        <p:nvSpPr>
          <p:cNvPr id="2" name="Title Placeholder 1"/>
          <p:cNvSpPr>
            <a:spLocks noGrp="1"/>
          </p:cNvSpPr>
          <p:nvPr>
            <p:ph type="title"/>
          </p:nvPr>
        </p:nvSpPr>
        <p:spPr>
          <a:xfrm>
            <a:off x="344883" y="332153"/>
            <a:ext cx="11514595" cy="776319"/>
          </a:xfrm>
          <a:prstGeom prst="rect">
            <a:avLst/>
          </a:prstGeom>
        </p:spPr>
        <p:txBody>
          <a:bodyPr vert="horz" lIns="0" tIns="0" rIns="130101" bIns="0" rtlCol="0" anchor="t" anchorCtr="0">
            <a:noAutofit/>
          </a:bodyPr>
          <a:lstStyle/>
          <a:p>
            <a:r>
              <a:rPr lang="en-US" dirty="0"/>
              <a:t>CONTENT TITLE</a:t>
            </a:r>
          </a:p>
        </p:txBody>
      </p:sp>
      <p:sp>
        <p:nvSpPr>
          <p:cNvPr id="6" name="Inhaltsplatzhalter 13">
            <a:extLst>
              <a:ext uri="{FF2B5EF4-FFF2-40B4-BE49-F238E27FC236}">
                <a16:creationId xmlns:a16="http://schemas.microsoft.com/office/drawing/2014/main" id="{8E716B9C-65CC-46FF-82C8-6C33954867FF}"/>
              </a:ext>
            </a:extLst>
          </p:cNvPr>
          <p:cNvSpPr txBox="1">
            <a:spLocks/>
          </p:cNvSpPr>
          <p:nvPr userDrawn="1"/>
        </p:nvSpPr>
        <p:spPr bwMode="auto">
          <a:xfrm>
            <a:off x="11029047" y="6570599"/>
            <a:ext cx="528780" cy="227066"/>
          </a:xfrm>
          <a:prstGeom prst="rect">
            <a:avLst/>
          </a:prstGeom>
        </p:spPr>
        <p:txBody>
          <a:bodyPr lIns="0" tIns="43133"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095542" rtl="0" eaLnBrk="1" fontAlgn="auto" latinLnBrk="0" hangingPunct="1">
              <a:lnSpc>
                <a:spcPct val="100000"/>
              </a:lnSpc>
              <a:spcBef>
                <a:spcPts val="0"/>
              </a:spcBef>
              <a:spcAft>
                <a:spcPts val="0"/>
              </a:spcAft>
              <a:buClrTx/>
              <a:buSzTx/>
              <a:buFontTx/>
              <a:buNone/>
              <a:tabLst/>
              <a:defRPr/>
            </a:pPr>
            <a:fld id="{EB578BD5-E3A8-4354-91BC-79CE4598B8D1}" type="slidenum">
              <a:rPr kumimoji="0" lang="en-US" sz="1003" b="0" i="0" u="none" strike="noStrike" kern="1200" cap="none" spc="0" normalizeH="0" baseline="0" noProof="0" smtClean="0">
                <a:ln>
                  <a:noFill/>
                </a:ln>
                <a:solidFill>
                  <a:prstClr val="black"/>
                </a:solidFill>
                <a:effectLst/>
                <a:uLnTx/>
                <a:uFillTx/>
                <a:latin typeface="+mn-lt"/>
                <a:ea typeface="+mn-ea"/>
                <a:cs typeface="Arial" pitchFamily="34" charset="0"/>
              </a:rPr>
              <a:pPr marL="0" marR="0" lvl="0" indent="0" algn="r" defTabSz="1095542" rtl="0" eaLnBrk="1" fontAlgn="auto" latinLnBrk="0" hangingPunct="1">
                <a:lnSpc>
                  <a:spcPct val="100000"/>
                </a:lnSpc>
                <a:spcBef>
                  <a:spcPts val="0"/>
                </a:spcBef>
                <a:spcAft>
                  <a:spcPts val="0"/>
                </a:spcAft>
                <a:buClrTx/>
                <a:buSzTx/>
                <a:buFontTx/>
                <a:buNone/>
                <a:tabLst/>
                <a:defRPr/>
              </a:pPr>
              <a:t>‹#›</a:t>
            </a:fld>
            <a:endParaRPr kumimoji="0" lang="en-US" sz="1003" b="0" i="0" u="none" strike="noStrike" kern="1200" cap="none" spc="0" normalizeH="0" baseline="0" noProof="0" dirty="0">
              <a:ln>
                <a:noFill/>
              </a:ln>
              <a:solidFill>
                <a:prstClr val="black"/>
              </a:solidFill>
              <a:effectLst/>
              <a:uLnTx/>
              <a:uFillTx/>
              <a:latin typeface="+mn-lt"/>
              <a:ea typeface="+mn-ea"/>
              <a:cs typeface="Arial" pitchFamily="34" charset="0"/>
            </a:endParaRPr>
          </a:p>
        </p:txBody>
      </p:sp>
      <p:sp>
        <p:nvSpPr>
          <p:cNvPr id="7" name="Parallelogram 6">
            <a:extLst>
              <a:ext uri="{FF2B5EF4-FFF2-40B4-BE49-F238E27FC236}">
                <a16:creationId xmlns:a16="http://schemas.microsoft.com/office/drawing/2014/main" id="{4BEFDF33-5B38-40E5-9412-0F566FE32CDF}"/>
              </a:ext>
            </a:extLst>
          </p:cNvPr>
          <p:cNvSpPr/>
          <p:nvPr userDrawn="1"/>
        </p:nvSpPr>
        <p:spPr>
          <a:xfrm>
            <a:off x="0" y="6597474"/>
            <a:ext cx="8088198"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 name="Parallelogram 7">
            <a:extLst>
              <a:ext uri="{FF2B5EF4-FFF2-40B4-BE49-F238E27FC236}">
                <a16:creationId xmlns:a16="http://schemas.microsoft.com/office/drawing/2014/main" id="{52D109D7-DB35-4175-9332-26E92A029E68}"/>
              </a:ext>
            </a:extLst>
          </p:cNvPr>
          <p:cNvSpPr/>
          <p:nvPr userDrawn="1"/>
        </p:nvSpPr>
        <p:spPr>
          <a:xfrm>
            <a:off x="8071104" y="6597474"/>
            <a:ext cx="4120896"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TextBox 8">
            <a:extLst>
              <a:ext uri="{FF2B5EF4-FFF2-40B4-BE49-F238E27FC236}">
                <a16:creationId xmlns:a16="http://schemas.microsoft.com/office/drawing/2014/main" id="{A646DBD5-9A16-4A05-B17D-89AABD98959D}"/>
              </a:ext>
            </a:extLst>
          </p:cNvPr>
          <p:cNvSpPr txBox="1"/>
          <p:nvPr userDrawn="1"/>
        </p:nvSpPr>
        <p:spPr>
          <a:xfrm>
            <a:off x="407987" y="6613348"/>
            <a:ext cx="4608576" cy="173306"/>
          </a:xfrm>
          <a:prstGeom prst="rect">
            <a:avLst/>
          </a:prstGeom>
          <a:noFill/>
        </p:spPr>
        <p:txBody>
          <a:bodyPr wrap="square" lIns="0" tIns="0" rIns="0" bIns="0" rtlCol="0" anchor="ctr" anchorCtr="0">
            <a:no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700" b="0" kern="1200" cap="none" baseline="0" dirty="0">
                <a:solidFill>
                  <a:schemeClr val="bg1"/>
                </a:solidFill>
                <a:latin typeface="Arial" charset="0"/>
                <a:ea typeface="+mn-ea"/>
                <a:cs typeface="Arial" pitchFamily="34" charset="0"/>
              </a:rPr>
              <a:t>Copyright © 2020 Accenture All rights reserved.</a:t>
            </a:r>
          </a:p>
        </p:txBody>
      </p:sp>
      <p:sp>
        <p:nvSpPr>
          <p:cNvPr id="10" name="TextBox 9">
            <a:extLst>
              <a:ext uri="{FF2B5EF4-FFF2-40B4-BE49-F238E27FC236}">
                <a16:creationId xmlns:a16="http://schemas.microsoft.com/office/drawing/2014/main" id="{F670DE00-5B3C-4E01-A7D4-E2006E9E480D}"/>
              </a:ext>
            </a:extLst>
          </p:cNvPr>
          <p:cNvSpPr txBox="1"/>
          <p:nvPr userDrawn="1"/>
        </p:nvSpPr>
        <p:spPr>
          <a:xfrm>
            <a:off x="11521663" y="6613348"/>
            <a:ext cx="262350" cy="173306"/>
          </a:xfrm>
          <a:prstGeom prst="rect">
            <a:avLst/>
          </a:prstGeom>
          <a:noFill/>
        </p:spPr>
        <p:txBody>
          <a:bodyPr wrap="square" lIns="0" tIns="0" rIns="0" bIns="0" rtlCol="0" anchor="ctr" anchorCtr="0">
            <a:noAutofit/>
          </a:bodyPr>
          <a:lstStyle/>
          <a:p>
            <a:pPr marL="0" marR="0" indent="0" algn="r" defTabSz="914400" rtl="0" eaLnBrk="1" fontAlgn="base" latinLnBrk="0" hangingPunct="1">
              <a:lnSpc>
                <a:spcPct val="100000"/>
              </a:lnSpc>
              <a:spcBef>
                <a:spcPct val="0"/>
              </a:spcBef>
              <a:spcAft>
                <a:spcPct val="0"/>
              </a:spcAft>
              <a:buClrTx/>
              <a:buSzTx/>
              <a:buFontTx/>
              <a:buNone/>
              <a:tabLst/>
              <a:defRPr/>
            </a:pPr>
            <a:fld id="{C55CEDFA-A6BA-4442-9084-8B31DC7F089C}" type="slidenum">
              <a:rPr lang="en-US" sz="900" smtClean="0">
                <a:solidFill>
                  <a:schemeClr val="bg1"/>
                </a:solidFill>
                <a:latin typeface="+mj-lt"/>
                <a:cs typeface="Arial"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sz="900">
              <a:solidFill>
                <a:schemeClr val="bg1"/>
              </a:solidFill>
              <a:latin typeface="+mj-lt"/>
              <a:cs typeface="Arial" pitchFamily="34" charset="0"/>
            </a:endParaRPr>
          </a:p>
        </p:txBody>
      </p:sp>
      <p:sp>
        <p:nvSpPr>
          <p:cNvPr id="11" name="Parallelogram 10">
            <a:extLst>
              <a:ext uri="{FF2B5EF4-FFF2-40B4-BE49-F238E27FC236}">
                <a16:creationId xmlns:a16="http://schemas.microsoft.com/office/drawing/2014/main" id="{6F366F2A-15B6-41A9-A825-FB03B5831091}"/>
              </a:ext>
            </a:extLst>
          </p:cNvPr>
          <p:cNvSpPr/>
          <p:nvPr userDrawn="1"/>
        </p:nvSpPr>
        <p:spPr>
          <a:xfrm>
            <a:off x="-1" y="6597474"/>
            <a:ext cx="193040" cy="260526"/>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Parallelogram 11">
            <a:extLst>
              <a:ext uri="{FF2B5EF4-FFF2-40B4-BE49-F238E27FC236}">
                <a16:creationId xmlns:a16="http://schemas.microsoft.com/office/drawing/2014/main" id="{2C8AABBD-333C-473C-89B8-F5639D99D215}"/>
              </a:ext>
            </a:extLst>
          </p:cNvPr>
          <p:cNvSpPr/>
          <p:nvPr userDrawn="1"/>
        </p:nvSpPr>
        <p:spPr>
          <a:xfrm>
            <a:off x="11784012" y="6610682"/>
            <a:ext cx="407987" cy="247318"/>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2704184547"/>
      </p:ext>
    </p:extLst>
  </p:cSld>
  <p:clrMap bg1="lt1" tx1="dk1" bg2="lt2" tx2="dk2" accent1="accent1" accent2="accent2" accent3="accent3" accent4="accent4" accent5="accent5" accent6="accent6" hlink="hlink" folHlink="folHlink"/>
  <p:sldLayoutIdLst>
    <p:sldLayoutId id="2147485096" r:id="rId1"/>
    <p:sldLayoutId id="2147485097" r:id="rId2"/>
    <p:sldLayoutId id="2147485114" r:id="rId3"/>
  </p:sldLayoutIdLst>
  <p:hf sldNum="0" hdr="0" ftr="0" dt="0"/>
  <p:txStyles>
    <p:titleStyle>
      <a:lvl1pPr algn="l" defTabSz="1733940" rtl="0" eaLnBrk="1" latinLnBrk="0" hangingPunct="1">
        <a:lnSpc>
          <a:spcPct val="80000"/>
        </a:lnSpc>
        <a:spcBef>
          <a:spcPct val="0"/>
        </a:spcBef>
        <a:buNone/>
        <a:defRPr sz="3199" b="0" i="0" kern="1200" cap="all" spc="-133" baseline="0">
          <a:solidFill>
            <a:srgbClr val="E61D2A"/>
          </a:solidFill>
          <a:latin typeface="Arial Black" charset="0"/>
          <a:ea typeface="Arial Black" charset="0"/>
          <a:cs typeface="Arial Black" charset="0"/>
        </a:defRPr>
      </a:lvl1pPr>
    </p:titleStyle>
    <p:bodyStyle>
      <a:lvl1pPr marL="0" indent="0" algn="l" defTabSz="1733940" rtl="0" eaLnBrk="1" latinLnBrk="0" hangingPunct="1">
        <a:lnSpc>
          <a:spcPct val="90000"/>
        </a:lnSpc>
        <a:spcBef>
          <a:spcPts val="800"/>
        </a:spcBef>
        <a:buFont typeface="Arial" charset="0"/>
        <a:buNone/>
        <a:defRPr sz="1799" b="1" i="0" kern="1200" cap="none" baseline="0">
          <a:solidFill>
            <a:schemeClr val="tx1"/>
          </a:solidFill>
          <a:latin typeface="+mn-lt"/>
          <a:ea typeface="Arial Black" charset="0"/>
          <a:cs typeface="Arial Black" charset="0"/>
        </a:defRPr>
      </a:lvl1pPr>
      <a:lvl2pPr marL="182802" indent="-182802" algn="l" defTabSz="1733940" rtl="0" eaLnBrk="1" latinLnBrk="0" hangingPunct="1">
        <a:lnSpc>
          <a:spcPct val="90000"/>
        </a:lnSpc>
        <a:spcBef>
          <a:spcPts val="800"/>
        </a:spcBef>
        <a:buFont typeface="Arial" charset="0"/>
        <a:buChar char="•"/>
        <a:defRPr sz="1799" b="1" i="0" kern="1200" cap="none" baseline="0">
          <a:solidFill>
            <a:schemeClr val="tx1"/>
          </a:solidFill>
          <a:latin typeface="+mn-lt"/>
          <a:ea typeface="Arial Black" charset="0"/>
          <a:cs typeface="Arial Black" charset="0"/>
        </a:defRPr>
      </a:lvl2pPr>
      <a:lvl3pPr marL="365605" indent="-182802" algn="l" defTabSz="1733940" rtl="0" eaLnBrk="1" latinLnBrk="0" hangingPunct="1">
        <a:lnSpc>
          <a:spcPct val="90000"/>
        </a:lnSpc>
        <a:spcBef>
          <a:spcPts val="800"/>
        </a:spcBef>
        <a:buFont typeface="Arial" charset="0"/>
        <a:buChar char="•"/>
        <a:defRPr sz="1799" b="1" i="0" kern="1200" cap="none" baseline="0">
          <a:solidFill>
            <a:schemeClr val="tx1"/>
          </a:solidFill>
          <a:latin typeface="+mn-lt"/>
          <a:ea typeface="Arial Black" charset="0"/>
          <a:cs typeface="Arial Black" charset="0"/>
        </a:defRPr>
      </a:lvl3pPr>
      <a:lvl4pPr marL="0" indent="0" algn="l" defTabSz="1733940" rtl="0" eaLnBrk="1" latinLnBrk="0" hangingPunct="1">
        <a:lnSpc>
          <a:spcPct val="90000"/>
        </a:lnSpc>
        <a:spcBef>
          <a:spcPts val="800"/>
        </a:spcBef>
        <a:buFont typeface="Arial" charset="0"/>
        <a:buNone/>
        <a:defRPr sz="1799" b="0" i="0" kern="1200" cap="none" baseline="0">
          <a:solidFill>
            <a:schemeClr val="tx2"/>
          </a:solidFill>
          <a:latin typeface="+mn-lt"/>
          <a:ea typeface="Arial Black" charset="0"/>
          <a:cs typeface="Arial Black" charset="0"/>
        </a:defRPr>
      </a:lvl4pPr>
      <a:lvl5pPr marL="182802" indent="-182802" algn="l" defTabSz="1733940" rtl="0" eaLnBrk="1" latinLnBrk="0" hangingPunct="1">
        <a:lnSpc>
          <a:spcPct val="90000"/>
        </a:lnSpc>
        <a:spcBef>
          <a:spcPts val="800"/>
        </a:spcBef>
        <a:buFont typeface="Arial" charset="0"/>
        <a:buChar char="•"/>
        <a:defRPr sz="1799" b="0" i="0" kern="1200" cap="none" baseline="0">
          <a:solidFill>
            <a:schemeClr val="tx2"/>
          </a:solidFill>
          <a:latin typeface="+mn-lt"/>
          <a:ea typeface="Arial Black" charset="0"/>
          <a:cs typeface="Arial Black" charset="0"/>
        </a:defRPr>
      </a:lvl5pPr>
      <a:lvl6pPr marL="365605" indent="-182802" algn="l" defTabSz="1733940" rtl="0" eaLnBrk="1" latinLnBrk="0" hangingPunct="1">
        <a:lnSpc>
          <a:spcPct val="90000"/>
        </a:lnSpc>
        <a:spcBef>
          <a:spcPts val="800"/>
        </a:spcBef>
        <a:buFont typeface="Arial" charset="0"/>
        <a:buChar char="•"/>
        <a:defRPr sz="2132" b="1" i="0" kern="1200" cap="none" baseline="0">
          <a:solidFill>
            <a:schemeClr val="tx2"/>
          </a:solidFill>
          <a:latin typeface="Arial Bold" charset="0"/>
          <a:ea typeface="Arial Bold" charset="0"/>
          <a:cs typeface="Arial Bold" charset="0"/>
        </a:defRPr>
      </a:lvl6pPr>
      <a:lvl7pPr marL="0" indent="0" algn="l" defTabSz="1733940" rtl="0" eaLnBrk="1" latinLnBrk="0" hangingPunct="1">
        <a:lnSpc>
          <a:spcPct val="90000"/>
        </a:lnSpc>
        <a:spcBef>
          <a:spcPts val="800"/>
        </a:spcBef>
        <a:buFont typeface="Arial" charset="0"/>
        <a:buNone/>
        <a:defRPr sz="1866" b="1" i="0" kern="1200" cap="none" baseline="0">
          <a:solidFill>
            <a:schemeClr val="tx1"/>
          </a:solidFill>
          <a:latin typeface="Arial Bold" charset="0"/>
          <a:ea typeface="Arial Bold" charset="0"/>
          <a:cs typeface="Arial Bold" charset="0"/>
        </a:defRPr>
      </a:lvl7pPr>
      <a:lvl8pPr marL="182802" indent="-182802" algn="l" defTabSz="1733940" rtl="0" eaLnBrk="1" latinLnBrk="0" hangingPunct="1">
        <a:lnSpc>
          <a:spcPct val="90000"/>
        </a:lnSpc>
        <a:spcBef>
          <a:spcPts val="800"/>
        </a:spcBef>
        <a:buFont typeface="Arial" charset="0"/>
        <a:buChar char="•"/>
        <a:defRPr sz="1866" b="1" i="0" kern="1200" cap="none" baseline="0">
          <a:solidFill>
            <a:schemeClr val="tx1"/>
          </a:solidFill>
          <a:latin typeface="Arial Bold" charset="0"/>
          <a:ea typeface="Arial Bold" charset="0"/>
          <a:cs typeface="Arial Bold" charset="0"/>
        </a:defRPr>
      </a:lvl8pPr>
      <a:lvl9pPr marL="365605" indent="-182802" algn="l" defTabSz="1733940" rtl="0" eaLnBrk="1" latinLnBrk="0" hangingPunct="1">
        <a:lnSpc>
          <a:spcPct val="90000"/>
        </a:lnSpc>
        <a:spcBef>
          <a:spcPts val="800"/>
        </a:spcBef>
        <a:buFont typeface="Arial" charset="0"/>
        <a:buChar char="•"/>
        <a:defRPr sz="1866" b="1" i="0" kern="1200" cap="none" baseline="0">
          <a:solidFill>
            <a:schemeClr val="tx1"/>
          </a:solidFill>
          <a:latin typeface="Arial Bold" charset="0"/>
          <a:ea typeface="Arial Black" charset="0"/>
          <a:cs typeface="Arial Black" charset="0"/>
        </a:defRPr>
      </a:lvl9pPr>
    </p:bodyStyle>
    <p:otherStyle>
      <a:defPPr>
        <a:defRPr lang="en-US"/>
      </a:defPPr>
      <a:lvl1pPr marL="0" algn="l" defTabSz="1733940" rtl="0" eaLnBrk="1" latinLnBrk="0" hangingPunct="1">
        <a:defRPr sz="3466" kern="1200">
          <a:solidFill>
            <a:schemeClr val="tx1"/>
          </a:solidFill>
          <a:latin typeface="+mn-lt"/>
          <a:ea typeface="+mn-ea"/>
          <a:cs typeface="+mn-cs"/>
        </a:defRPr>
      </a:lvl1pPr>
      <a:lvl2pPr marL="866970" algn="l" defTabSz="1733940" rtl="0" eaLnBrk="1" latinLnBrk="0" hangingPunct="1">
        <a:defRPr sz="3466" kern="1200">
          <a:solidFill>
            <a:schemeClr val="tx1"/>
          </a:solidFill>
          <a:latin typeface="+mn-lt"/>
          <a:ea typeface="+mn-ea"/>
          <a:cs typeface="+mn-cs"/>
        </a:defRPr>
      </a:lvl2pPr>
      <a:lvl3pPr marL="1733940" algn="l" defTabSz="1733940" rtl="0" eaLnBrk="1" latinLnBrk="0" hangingPunct="1">
        <a:defRPr sz="3466" kern="1200">
          <a:solidFill>
            <a:schemeClr val="tx1"/>
          </a:solidFill>
          <a:latin typeface="+mn-lt"/>
          <a:ea typeface="+mn-ea"/>
          <a:cs typeface="+mn-cs"/>
        </a:defRPr>
      </a:lvl3pPr>
      <a:lvl4pPr marL="2600910" algn="l" defTabSz="1733940" rtl="0" eaLnBrk="1" latinLnBrk="0" hangingPunct="1">
        <a:defRPr sz="3466" kern="1200">
          <a:solidFill>
            <a:schemeClr val="tx1"/>
          </a:solidFill>
          <a:latin typeface="+mn-lt"/>
          <a:ea typeface="+mn-ea"/>
          <a:cs typeface="+mn-cs"/>
        </a:defRPr>
      </a:lvl4pPr>
      <a:lvl5pPr marL="3467881" algn="l" defTabSz="1733940" rtl="0" eaLnBrk="1" latinLnBrk="0" hangingPunct="1">
        <a:defRPr sz="3466" kern="1200">
          <a:solidFill>
            <a:schemeClr val="tx1"/>
          </a:solidFill>
          <a:latin typeface="+mn-lt"/>
          <a:ea typeface="+mn-ea"/>
          <a:cs typeface="+mn-cs"/>
        </a:defRPr>
      </a:lvl5pPr>
      <a:lvl6pPr marL="4334851" algn="l" defTabSz="1733940" rtl="0" eaLnBrk="1" latinLnBrk="0" hangingPunct="1">
        <a:defRPr sz="3466" kern="1200">
          <a:solidFill>
            <a:schemeClr val="tx1"/>
          </a:solidFill>
          <a:latin typeface="+mn-lt"/>
          <a:ea typeface="+mn-ea"/>
          <a:cs typeface="+mn-cs"/>
        </a:defRPr>
      </a:lvl6pPr>
      <a:lvl7pPr marL="5201821" algn="l" defTabSz="1733940" rtl="0" eaLnBrk="1" latinLnBrk="0" hangingPunct="1">
        <a:defRPr sz="3466" kern="1200">
          <a:solidFill>
            <a:schemeClr val="tx1"/>
          </a:solidFill>
          <a:latin typeface="+mn-lt"/>
          <a:ea typeface="+mn-ea"/>
          <a:cs typeface="+mn-cs"/>
        </a:defRPr>
      </a:lvl7pPr>
      <a:lvl8pPr marL="6068792" algn="l" defTabSz="1733940" rtl="0" eaLnBrk="1" latinLnBrk="0" hangingPunct="1">
        <a:defRPr sz="3466" kern="1200">
          <a:solidFill>
            <a:schemeClr val="tx1"/>
          </a:solidFill>
          <a:latin typeface="+mn-lt"/>
          <a:ea typeface="+mn-ea"/>
          <a:cs typeface="+mn-cs"/>
        </a:defRPr>
      </a:lvl8pPr>
      <a:lvl9pPr marL="6935762" algn="l" defTabSz="1733940" rtl="0" eaLnBrk="1" latinLnBrk="0" hangingPunct="1">
        <a:defRPr sz="346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05">
          <p15:clr>
            <a:srgbClr val="F26B43"/>
          </p15:clr>
        </p15:guide>
        <p15:guide id="2" pos="1152">
          <p15:clr>
            <a:srgbClr val="F26B43"/>
          </p15:clr>
        </p15:guide>
        <p15:guide id="3" pos="211">
          <p15:clr>
            <a:srgbClr val="F26B43"/>
          </p15:clr>
        </p15:guide>
        <p15:guide id="4" orient="horz" pos="2610">
          <p15:clr>
            <a:srgbClr val="F26B43"/>
          </p15:clr>
        </p15:guide>
        <p15:guide id="5" orient="horz" pos="204">
          <p15:clr>
            <a:srgbClr val="F26B43"/>
          </p15:clr>
        </p15:guide>
        <p15:guide id="6" orient="horz" pos="3816">
          <p15:clr>
            <a:srgbClr val="F26B43"/>
          </p15:clr>
        </p15:guide>
        <p15:guide id="7" orient="horz" pos="1111">
          <p15:clr>
            <a:srgbClr val="F26B43"/>
          </p15:clr>
        </p15:guide>
        <p15:guide id="8" pos="7468">
          <p15:clr>
            <a:srgbClr val="F26B43"/>
          </p15:clr>
        </p15:guide>
        <p15:guide id="9" pos="1872">
          <p15:clr>
            <a:srgbClr val="F26B43"/>
          </p15:clr>
        </p15:guide>
        <p15:guide id="10" pos="4883">
          <p15:clr>
            <a:srgbClr val="F26B43"/>
          </p15:clr>
        </p15:guide>
        <p15:guide id="11" pos="5604">
          <p15:clr>
            <a:srgbClr val="F26B43"/>
          </p15:clr>
        </p15:guide>
        <p15:guide id="12" pos="2088">
          <p15:clr>
            <a:srgbClr val="F26B43"/>
          </p15:clr>
        </p15:guide>
        <p15:guide id="13" pos="1277">
          <p15:clr>
            <a:srgbClr val="F26B43"/>
          </p15:clr>
        </p15:guide>
        <p15:guide id="14" pos="6534">
          <p15:clr>
            <a:srgbClr val="F26B43"/>
          </p15:clr>
        </p15:guide>
        <p15:guide id="15" pos="930">
          <p15:clr>
            <a:srgbClr val="F26B43"/>
          </p15:clr>
        </p15:guide>
        <p15:guide id="16" pos="2802">
          <p15:clr>
            <a:srgbClr val="F26B43"/>
          </p15:clr>
        </p15:guide>
        <p15:guide id="17" pos="3024">
          <p15:clr>
            <a:srgbClr val="F26B43"/>
          </p15:clr>
        </p15:guide>
        <p15:guide id="18" pos="3738">
          <p15:clr>
            <a:srgbClr val="F26B43"/>
          </p15:clr>
        </p15:guide>
        <p15:guide id="19" pos="4668">
          <p15:clr>
            <a:srgbClr val="F26B43"/>
          </p15:clr>
        </p15:guide>
        <p15:guide id="20" pos="5820">
          <p15:clr>
            <a:srgbClr val="F26B43"/>
          </p15:clr>
        </p15:guide>
        <p15:guide id="21" pos="6750">
          <p15:clr>
            <a:srgbClr val="F26B43"/>
          </p15:clr>
        </p15:guide>
        <p15:guide id="22" orient="horz" pos="1410">
          <p15:clr>
            <a:srgbClr val="F26B43"/>
          </p15:clr>
        </p15:guide>
        <p15:guide id="23" orient="horz" pos="411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4"/>
            </p:custDataLst>
            <p:extLst>
              <p:ext uri="{D42A27DB-BD31-4B8C-83A1-F6EECF244321}">
                <p14:modId xmlns:p14="http://schemas.microsoft.com/office/powerpoint/2010/main" val="76040549"/>
              </p:ext>
            </p:ext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10242" name="think-cell Slide" r:id="rId5" imgW="459" imgH="458" progId="TCLayout.ActiveDocument.1">
                  <p:embed/>
                </p:oleObj>
              </mc:Choice>
              <mc:Fallback>
                <p:oleObj name="think-cell Slide" r:id="rId5" imgW="459" imgH="458" progId="TCLayout.ActiveDocument.1">
                  <p:embed/>
                  <p:pic>
                    <p:nvPicPr>
                      <p:cNvPr id="2" name="Object 1" hidden="1"/>
                      <p:cNvPicPr/>
                      <p:nvPr/>
                    </p:nvPicPr>
                    <p:blipFill>
                      <a:blip r:embed="rId6"/>
                      <a:stretch>
                        <a:fillRect/>
                      </a:stretch>
                    </p:blipFill>
                    <p:spPr>
                      <a:xfrm>
                        <a:off x="1588" y="1589"/>
                        <a:ext cx="1586" cy="1587"/>
                      </a:xfrm>
                      <a:prstGeom prst="rect">
                        <a:avLst/>
                      </a:prstGeom>
                    </p:spPr>
                  </p:pic>
                </p:oleObj>
              </mc:Fallback>
            </mc:AlternateContent>
          </a:graphicData>
        </a:graphic>
      </p:graphicFrame>
      <p:cxnSp>
        <p:nvCxnSpPr>
          <p:cNvPr id="14" name="Straight Connector 13"/>
          <p:cNvCxnSpPr/>
          <p:nvPr userDrawn="1"/>
        </p:nvCxnSpPr>
        <p:spPr>
          <a:xfrm>
            <a:off x="506942" y="1221602"/>
            <a:ext cx="1168029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Inhaltsplatzhalter 13">
            <a:extLst>
              <a:ext uri="{FF2B5EF4-FFF2-40B4-BE49-F238E27FC236}">
                <a16:creationId xmlns:a16="http://schemas.microsoft.com/office/drawing/2014/main" id="{12CD501B-EEA2-436C-82C1-0506687DFC56}"/>
              </a:ext>
            </a:extLst>
          </p:cNvPr>
          <p:cNvSpPr txBox="1">
            <a:spLocks/>
          </p:cNvSpPr>
          <p:nvPr userDrawn="1"/>
        </p:nvSpPr>
        <p:spPr bwMode="auto">
          <a:xfrm>
            <a:off x="11029047" y="6570599"/>
            <a:ext cx="528780" cy="227066"/>
          </a:xfrm>
          <a:prstGeom prst="rect">
            <a:avLst/>
          </a:prstGeom>
        </p:spPr>
        <p:txBody>
          <a:bodyPr lIns="0" tIns="43133"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095542" rtl="0" eaLnBrk="1" fontAlgn="auto" latinLnBrk="0" hangingPunct="1">
              <a:lnSpc>
                <a:spcPct val="100000"/>
              </a:lnSpc>
              <a:spcBef>
                <a:spcPts val="0"/>
              </a:spcBef>
              <a:spcAft>
                <a:spcPts val="0"/>
              </a:spcAft>
              <a:buClrTx/>
              <a:buSzTx/>
              <a:buFontTx/>
              <a:buNone/>
              <a:tabLst/>
              <a:defRPr/>
            </a:pPr>
            <a:fld id="{EB578BD5-E3A8-4354-91BC-79CE4598B8D1}" type="slidenum">
              <a:rPr kumimoji="0" lang="en-US" sz="1003" b="0" i="0" u="none" strike="noStrike" kern="1200" cap="none" spc="0" normalizeH="0" baseline="0" noProof="0" smtClean="0">
                <a:ln>
                  <a:noFill/>
                </a:ln>
                <a:solidFill>
                  <a:prstClr val="black"/>
                </a:solidFill>
                <a:effectLst/>
                <a:uLnTx/>
                <a:uFillTx/>
                <a:latin typeface="+mn-lt"/>
                <a:ea typeface="+mn-ea"/>
                <a:cs typeface="Arial" pitchFamily="34" charset="0"/>
              </a:rPr>
              <a:pPr marL="0" marR="0" lvl="0" indent="0" algn="r" defTabSz="1095542" rtl="0" eaLnBrk="1" fontAlgn="auto" latinLnBrk="0" hangingPunct="1">
                <a:lnSpc>
                  <a:spcPct val="100000"/>
                </a:lnSpc>
                <a:spcBef>
                  <a:spcPts val="0"/>
                </a:spcBef>
                <a:spcAft>
                  <a:spcPts val="0"/>
                </a:spcAft>
                <a:buClrTx/>
                <a:buSzTx/>
                <a:buFontTx/>
                <a:buNone/>
                <a:tabLst/>
                <a:defRPr/>
              </a:pPr>
              <a:t>‹#›</a:t>
            </a:fld>
            <a:endParaRPr kumimoji="0" lang="en-US" sz="1003" b="0" i="0" u="none" strike="noStrike" kern="1200" cap="none" spc="0" normalizeH="0" baseline="0" noProof="0" dirty="0">
              <a:ln>
                <a:noFill/>
              </a:ln>
              <a:solidFill>
                <a:prstClr val="black"/>
              </a:solidFill>
              <a:effectLst/>
              <a:uLnTx/>
              <a:uFillTx/>
              <a:latin typeface="+mn-lt"/>
              <a:ea typeface="+mn-ea"/>
              <a:cs typeface="Arial" pitchFamily="34" charset="0"/>
            </a:endParaRPr>
          </a:p>
        </p:txBody>
      </p:sp>
      <p:sp>
        <p:nvSpPr>
          <p:cNvPr id="6" name="Parallelogram 5">
            <a:extLst>
              <a:ext uri="{FF2B5EF4-FFF2-40B4-BE49-F238E27FC236}">
                <a16:creationId xmlns:a16="http://schemas.microsoft.com/office/drawing/2014/main" id="{7027E6B7-CF4F-4D04-99B6-471F1B1CC10F}"/>
              </a:ext>
            </a:extLst>
          </p:cNvPr>
          <p:cNvSpPr/>
          <p:nvPr userDrawn="1"/>
        </p:nvSpPr>
        <p:spPr>
          <a:xfrm>
            <a:off x="0" y="6597474"/>
            <a:ext cx="8088198"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Parallelogram 8">
            <a:extLst>
              <a:ext uri="{FF2B5EF4-FFF2-40B4-BE49-F238E27FC236}">
                <a16:creationId xmlns:a16="http://schemas.microsoft.com/office/drawing/2014/main" id="{57270677-4AF4-433C-89A3-30F8764B9E23}"/>
              </a:ext>
            </a:extLst>
          </p:cNvPr>
          <p:cNvSpPr/>
          <p:nvPr userDrawn="1"/>
        </p:nvSpPr>
        <p:spPr>
          <a:xfrm>
            <a:off x="8071104" y="6597474"/>
            <a:ext cx="4120896"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TextBox 9">
            <a:extLst>
              <a:ext uri="{FF2B5EF4-FFF2-40B4-BE49-F238E27FC236}">
                <a16:creationId xmlns:a16="http://schemas.microsoft.com/office/drawing/2014/main" id="{9D068D0D-04C8-4224-83C1-C03074AA8F2D}"/>
              </a:ext>
            </a:extLst>
          </p:cNvPr>
          <p:cNvSpPr txBox="1"/>
          <p:nvPr userDrawn="1"/>
        </p:nvSpPr>
        <p:spPr>
          <a:xfrm>
            <a:off x="407987" y="6613348"/>
            <a:ext cx="4608576" cy="173306"/>
          </a:xfrm>
          <a:prstGeom prst="rect">
            <a:avLst/>
          </a:prstGeom>
          <a:noFill/>
        </p:spPr>
        <p:txBody>
          <a:bodyPr wrap="square" lIns="0" tIns="0" rIns="0" bIns="0" rtlCol="0" anchor="ctr" anchorCtr="0">
            <a:no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700" b="0" cap="none" baseline="0" dirty="0">
                <a:solidFill>
                  <a:schemeClr val="bg1"/>
                </a:solidFill>
                <a:latin typeface="+mj-lt"/>
                <a:cs typeface="Arial" pitchFamily="34" charset="0"/>
              </a:rPr>
              <a:t>Copyright © 2020 Accenture All rights reserved.</a:t>
            </a:r>
          </a:p>
        </p:txBody>
      </p:sp>
      <p:sp>
        <p:nvSpPr>
          <p:cNvPr id="11" name="TextBox 10">
            <a:extLst>
              <a:ext uri="{FF2B5EF4-FFF2-40B4-BE49-F238E27FC236}">
                <a16:creationId xmlns:a16="http://schemas.microsoft.com/office/drawing/2014/main" id="{3E79B3DF-43A0-4969-9756-0ECF56C369CA}"/>
              </a:ext>
            </a:extLst>
          </p:cNvPr>
          <p:cNvSpPr txBox="1"/>
          <p:nvPr userDrawn="1"/>
        </p:nvSpPr>
        <p:spPr>
          <a:xfrm>
            <a:off x="11521663" y="6613348"/>
            <a:ext cx="262350" cy="173306"/>
          </a:xfrm>
          <a:prstGeom prst="rect">
            <a:avLst/>
          </a:prstGeom>
          <a:noFill/>
        </p:spPr>
        <p:txBody>
          <a:bodyPr wrap="square" lIns="0" tIns="0" rIns="0" bIns="0" rtlCol="0" anchor="ctr" anchorCtr="0">
            <a:noAutofit/>
          </a:bodyPr>
          <a:lstStyle/>
          <a:p>
            <a:pPr marL="0" marR="0" indent="0" algn="r" defTabSz="914400" rtl="0" eaLnBrk="1" fontAlgn="base" latinLnBrk="0" hangingPunct="1">
              <a:lnSpc>
                <a:spcPct val="100000"/>
              </a:lnSpc>
              <a:spcBef>
                <a:spcPct val="0"/>
              </a:spcBef>
              <a:spcAft>
                <a:spcPct val="0"/>
              </a:spcAft>
              <a:buClrTx/>
              <a:buSzTx/>
              <a:buFontTx/>
              <a:buNone/>
              <a:tabLst/>
              <a:defRPr/>
            </a:pPr>
            <a:fld id="{C55CEDFA-A6BA-4442-9084-8B31DC7F089C}" type="slidenum">
              <a:rPr lang="en-US" sz="900" smtClean="0">
                <a:solidFill>
                  <a:schemeClr val="bg1"/>
                </a:solidFill>
                <a:latin typeface="+mj-lt"/>
                <a:cs typeface="Arial"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sz="900">
              <a:solidFill>
                <a:schemeClr val="bg1"/>
              </a:solidFill>
              <a:latin typeface="+mj-lt"/>
              <a:cs typeface="Arial" pitchFamily="34" charset="0"/>
            </a:endParaRPr>
          </a:p>
        </p:txBody>
      </p:sp>
      <p:sp>
        <p:nvSpPr>
          <p:cNvPr id="12" name="Parallelogram 11">
            <a:extLst>
              <a:ext uri="{FF2B5EF4-FFF2-40B4-BE49-F238E27FC236}">
                <a16:creationId xmlns:a16="http://schemas.microsoft.com/office/drawing/2014/main" id="{2C3A36D1-4BF7-4586-9D9F-DF7385D70A2D}"/>
              </a:ext>
            </a:extLst>
          </p:cNvPr>
          <p:cNvSpPr/>
          <p:nvPr userDrawn="1"/>
        </p:nvSpPr>
        <p:spPr>
          <a:xfrm>
            <a:off x="-1" y="6597474"/>
            <a:ext cx="193040" cy="260526"/>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Parallelogram 12">
            <a:extLst>
              <a:ext uri="{FF2B5EF4-FFF2-40B4-BE49-F238E27FC236}">
                <a16:creationId xmlns:a16="http://schemas.microsoft.com/office/drawing/2014/main" id="{C7299CFC-96EE-4B81-BF88-DA7C7DDAF37B}"/>
              </a:ext>
            </a:extLst>
          </p:cNvPr>
          <p:cNvSpPr/>
          <p:nvPr userDrawn="1"/>
        </p:nvSpPr>
        <p:spPr>
          <a:xfrm>
            <a:off x="11784012" y="6610682"/>
            <a:ext cx="407987" cy="247318"/>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3197243558"/>
      </p:ext>
    </p:extLst>
  </p:cSld>
  <p:clrMap bg1="lt1" tx1="dk1" bg2="lt2" tx2="dk2" accent1="accent1" accent2="accent2" accent3="accent3" accent4="accent4" accent5="accent5" accent6="accent6" hlink="hlink" folHlink="folHlink"/>
  <p:sldLayoutIdLst>
    <p:sldLayoutId id="2147485112" r:id="rId1"/>
  </p:sldLayoutIdLst>
  <p:hf hdr="0" dt="0"/>
  <p:txStyles>
    <p:titleStyle>
      <a:lvl1pPr algn="l" rtl="0" eaLnBrk="1" fontAlgn="base" hangingPunct="1">
        <a:lnSpc>
          <a:spcPct val="100000"/>
        </a:lnSpc>
        <a:spcBef>
          <a:spcPct val="0"/>
        </a:spcBef>
        <a:spcAft>
          <a:spcPct val="0"/>
        </a:spcAft>
        <a:buFont typeface="Arial" charset="0"/>
        <a:defRPr lang="en-AU" sz="2666" b="1" kern="1200" spc="0" baseline="0" dirty="0" smtClean="0">
          <a:solidFill>
            <a:schemeClr val="bg2"/>
          </a:solidFill>
          <a:latin typeface="+mj-lt"/>
          <a:ea typeface="Arial" pitchFamily="-105" charset="-52"/>
          <a:cs typeface="Arial" pitchFamily="34" charset="0"/>
        </a:defRPr>
      </a:lvl1pPr>
      <a:lvl2pPr algn="l" rtl="0" eaLnBrk="1" fontAlgn="base" hangingPunct="1">
        <a:lnSpc>
          <a:spcPts val="2599"/>
        </a:lnSpc>
        <a:spcBef>
          <a:spcPct val="0"/>
        </a:spcBef>
        <a:spcAft>
          <a:spcPct val="0"/>
        </a:spcAft>
        <a:buFont typeface="Arial" charset="0"/>
        <a:defRPr sz="2399">
          <a:solidFill>
            <a:schemeClr val="tx1"/>
          </a:solidFill>
          <a:latin typeface="Arial" pitchFamily="-105" charset="-52"/>
          <a:ea typeface="Arial" pitchFamily="-105" charset="-52"/>
          <a:cs typeface="Arial" pitchFamily="-105" charset="-52"/>
        </a:defRPr>
      </a:lvl2pPr>
      <a:lvl3pPr algn="l" rtl="0" eaLnBrk="1" fontAlgn="base" hangingPunct="1">
        <a:lnSpc>
          <a:spcPts val="2599"/>
        </a:lnSpc>
        <a:spcBef>
          <a:spcPct val="0"/>
        </a:spcBef>
        <a:spcAft>
          <a:spcPct val="0"/>
        </a:spcAft>
        <a:buFont typeface="Arial" charset="0"/>
        <a:defRPr sz="2399">
          <a:solidFill>
            <a:schemeClr val="tx1"/>
          </a:solidFill>
          <a:latin typeface="Arial" pitchFamily="-105" charset="-52"/>
          <a:ea typeface="Arial" pitchFamily="-105" charset="-52"/>
          <a:cs typeface="Arial" pitchFamily="-105" charset="-52"/>
        </a:defRPr>
      </a:lvl3pPr>
      <a:lvl4pPr algn="l" rtl="0" eaLnBrk="1" fontAlgn="base" hangingPunct="1">
        <a:lnSpc>
          <a:spcPts val="2599"/>
        </a:lnSpc>
        <a:spcBef>
          <a:spcPct val="0"/>
        </a:spcBef>
        <a:spcAft>
          <a:spcPct val="0"/>
        </a:spcAft>
        <a:buFont typeface="Arial" charset="0"/>
        <a:defRPr sz="2399">
          <a:solidFill>
            <a:schemeClr val="tx1"/>
          </a:solidFill>
          <a:latin typeface="Arial" pitchFamily="-105" charset="-52"/>
          <a:ea typeface="Arial" pitchFamily="-105" charset="-52"/>
          <a:cs typeface="Arial" pitchFamily="-105" charset="-52"/>
        </a:defRPr>
      </a:lvl4pPr>
      <a:lvl5pPr algn="l" rtl="0" eaLnBrk="1" fontAlgn="base" hangingPunct="1">
        <a:lnSpc>
          <a:spcPts val="2599"/>
        </a:lnSpc>
        <a:spcBef>
          <a:spcPct val="0"/>
        </a:spcBef>
        <a:spcAft>
          <a:spcPct val="0"/>
        </a:spcAft>
        <a:buFont typeface="Arial" charset="0"/>
        <a:defRPr sz="2399">
          <a:solidFill>
            <a:schemeClr val="tx1"/>
          </a:solidFill>
          <a:latin typeface="Arial" pitchFamily="-105" charset="-52"/>
          <a:ea typeface="Arial" pitchFamily="-105" charset="-52"/>
          <a:cs typeface="Arial" pitchFamily="-105" charset="-52"/>
        </a:defRPr>
      </a:lvl5pPr>
      <a:lvl6pPr marL="457067" algn="l" rtl="0" eaLnBrk="1" fontAlgn="base" hangingPunct="1">
        <a:spcBef>
          <a:spcPct val="0"/>
        </a:spcBef>
        <a:spcAft>
          <a:spcPct val="0"/>
        </a:spcAft>
        <a:buFont typeface="Arial" pitchFamily="-105" charset="-52"/>
        <a:defRPr sz="2666">
          <a:solidFill>
            <a:schemeClr val="tx1"/>
          </a:solidFill>
          <a:latin typeface="Arial" pitchFamily="-105" charset="-52"/>
          <a:ea typeface="Arial" pitchFamily="-105" charset="-52"/>
          <a:cs typeface="Arial" pitchFamily="-105" charset="-52"/>
        </a:defRPr>
      </a:lvl6pPr>
      <a:lvl7pPr marL="914132" algn="l" rtl="0" eaLnBrk="1" fontAlgn="base" hangingPunct="1">
        <a:spcBef>
          <a:spcPct val="0"/>
        </a:spcBef>
        <a:spcAft>
          <a:spcPct val="0"/>
        </a:spcAft>
        <a:buFont typeface="Arial" pitchFamily="-105" charset="-52"/>
        <a:defRPr sz="2666">
          <a:solidFill>
            <a:schemeClr val="tx1"/>
          </a:solidFill>
          <a:latin typeface="Arial" pitchFamily="-105" charset="-52"/>
          <a:ea typeface="Arial" pitchFamily="-105" charset="-52"/>
          <a:cs typeface="Arial" pitchFamily="-105" charset="-52"/>
        </a:defRPr>
      </a:lvl7pPr>
      <a:lvl8pPr marL="1371199" algn="l" rtl="0" eaLnBrk="1" fontAlgn="base" hangingPunct="1">
        <a:spcBef>
          <a:spcPct val="0"/>
        </a:spcBef>
        <a:spcAft>
          <a:spcPct val="0"/>
        </a:spcAft>
        <a:buFont typeface="Arial" pitchFamily="-105" charset="-52"/>
        <a:defRPr sz="2666">
          <a:solidFill>
            <a:schemeClr val="tx1"/>
          </a:solidFill>
          <a:latin typeface="Arial" pitchFamily="-105" charset="-52"/>
          <a:ea typeface="Arial" pitchFamily="-105" charset="-52"/>
          <a:cs typeface="Arial" pitchFamily="-105" charset="-52"/>
        </a:defRPr>
      </a:lvl8pPr>
      <a:lvl9pPr marL="1828266" algn="l" rtl="0" eaLnBrk="1" fontAlgn="base" hangingPunct="1">
        <a:spcBef>
          <a:spcPct val="0"/>
        </a:spcBef>
        <a:spcAft>
          <a:spcPct val="0"/>
        </a:spcAft>
        <a:buFont typeface="Arial" pitchFamily="-105" charset="-52"/>
        <a:defRPr sz="2666">
          <a:solidFill>
            <a:schemeClr val="tx1"/>
          </a:solidFill>
          <a:latin typeface="Arial" pitchFamily="-105" charset="-52"/>
          <a:ea typeface="Arial" pitchFamily="-105" charset="-52"/>
          <a:cs typeface="Arial" pitchFamily="-105" charset="-52"/>
        </a:defRPr>
      </a:lvl9pPr>
    </p:titleStyle>
    <p:bodyStyle>
      <a:lvl1pPr marL="0" indent="0" algn="l" rtl="0" eaLnBrk="1" fontAlgn="base" hangingPunct="1">
        <a:spcBef>
          <a:spcPts val="0"/>
        </a:spcBef>
        <a:spcAft>
          <a:spcPts val="533"/>
        </a:spcAft>
        <a:buSzPct val="80000"/>
        <a:buFont typeface="Arial" pitchFamily="34" charset="0"/>
        <a:buNone/>
        <a:defRPr sz="2666" kern="1200">
          <a:solidFill>
            <a:schemeClr val="tx1"/>
          </a:solidFill>
          <a:latin typeface="+mn-lt"/>
          <a:ea typeface="Arial" pitchFamily="-105" charset="-52"/>
          <a:cs typeface="Arial" pitchFamily="34" charset="0"/>
        </a:defRPr>
      </a:lvl1pPr>
      <a:lvl2pPr marL="457067" indent="-230333" algn="l" rtl="0" eaLnBrk="1" fontAlgn="base" hangingPunct="1">
        <a:spcBef>
          <a:spcPts val="0"/>
        </a:spcBef>
        <a:spcAft>
          <a:spcPts val="533"/>
        </a:spcAft>
        <a:buSzPct val="80000"/>
        <a:buFont typeface="Arial" pitchFamily="34" charset="0"/>
        <a:buChar char="–"/>
        <a:defRPr sz="2399" kern="1200">
          <a:solidFill>
            <a:schemeClr val="tx1"/>
          </a:solidFill>
          <a:latin typeface="+mn-lt"/>
          <a:ea typeface="Arial" pitchFamily="-105" charset="-52"/>
          <a:cs typeface="Arial" pitchFamily="34" charset="0"/>
        </a:defRPr>
      </a:lvl2pPr>
      <a:lvl3pPr marL="687400" indent="-230333" algn="l" rtl="0" eaLnBrk="1" fontAlgn="base" hangingPunct="1">
        <a:spcBef>
          <a:spcPts val="0"/>
        </a:spcBef>
        <a:spcAft>
          <a:spcPts val="533"/>
        </a:spcAft>
        <a:buSzPct val="80000"/>
        <a:buFont typeface="Arial" pitchFamily="34" charset="0"/>
        <a:buChar char="•"/>
        <a:defRPr sz="1999" kern="1200">
          <a:solidFill>
            <a:schemeClr val="tx1"/>
          </a:solidFill>
          <a:latin typeface="+mn-lt"/>
          <a:ea typeface="Arial" pitchFamily="-105" charset="-52"/>
          <a:cs typeface="Arial" pitchFamily="34" charset="0"/>
        </a:defRPr>
      </a:lvl3pPr>
      <a:lvl4pPr marL="910535" indent="-226734" algn="l" rtl="0" eaLnBrk="1" fontAlgn="base" hangingPunct="1">
        <a:spcBef>
          <a:spcPts val="0"/>
        </a:spcBef>
        <a:spcAft>
          <a:spcPts val="533"/>
        </a:spcAft>
        <a:buSzPct val="80000"/>
        <a:buFont typeface="Arial" pitchFamily="34" charset="0"/>
        <a:buChar char="–"/>
        <a:defRPr sz="1866" kern="1200">
          <a:solidFill>
            <a:schemeClr val="tx1"/>
          </a:solidFill>
          <a:latin typeface="+mn-lt"/>
          <a:ea typeface="Arial" pitchFamily="-105" charset="-52"/>
          <a:cs typeface="Arial" pitchFamily="34" charset="0"/>
        </a:defRPr>
      </a:lvl4pPr>
      <a:lvl5pPr marL="1144465" indent="-230333" algn="l" rtl="0" eaLnBrk="1" fontAlgn="base" hangingPunct="1">
        <a:spcBef>
          <a:spcPts val="0"/>
        </a:spcBef>
        <a:spcAft>
          <a:spcPts val="533"/>
        </a:spcAft>
        <a:buSzPct val="80000"/>
        <a:buFont typeface="Arial" pitchFamily="34" charset="0"/>
        <a:buChar char="•"/>
        <a:defRPr sz="1599" kern="1200">
          <a:solidFill>
            <a:schemeClr val="tx1"/>
          </a:solidFill>
          <a:latin typeface="+mn-lt"/>
          <a:ea typeface="Arial" pitchFamily="-105" charset="-52"/>
          <a:cs typeface="Arial" pitchFamily="34" charset="0"/>
        </a:defRPr>
      </a:lvl5pPr>
      <a:lvl6pPr marL="2513866" indent="-228534" algn="l" defTabSz="91413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33" indent="-228534" algn="l" defTabSz="91413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8000" indent="-228534" algn="l" defTabSz="91413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66" indent="-228534" algn="l" defTabSz="91413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32" rtl="0" eaLnBrk="1" latinLnBrk="0" hangingPunct="1">
        <a:defRPr sz="1866" kern="1200">
          <a:solidFill>
            <a:schemeClr val="tx1"/>
          </a:solidFill>
          <a:latin typeface="+mn-lt"/>
          <a:ea typeface="+mn-ea"/>
          <a:cs typeface="+mn-cs"/>
        </a:defRPr>
      </a:lvl1pPr>
      <a:lvl2pPr marL="457067" algn="l" defTabSz="914132" rtl="0" eaLnBrk="1" latinLnBrk="0" hangingPunct="1">
        <a:defRPr sz="1866" kern="1200">
          <a:solidFill>
            <a:schemeClr val="tx1"/>
          </a:solidFill>
          <a:latin typeface="+mn-lt"/>
          <a:ea typeface="+mn-ea"/>
          <a:cs typeface="+mn-cs"/>
        </a:defRPr>
      </a:lvl2pPr>
      <a:lvl3pPr marL="914132" algn="l" defTabSz="914132" rtl="0" eaLnBrk="1" latinLnBrk="0" hangingPunct="1">
        <a:defRPr sz="1866" kern="1200">
          <a:solidFill>
            <a:schemeClr val="tx1"/>
          </a:solidFill>
          <a:latin typeface="+mn-lt"/>
          <a:ea typeface="+mn-ea"/>
          <a:cs typeface="+mn-cs"/>
        </a:defRPr>
      </a:lvl3pPr>
      <a:lvl4pPr marL="1371199" algn="l" defTabSz="914132" rtl="0" eaLnBrk="1" latinLnBrk="0" hangingPunct="1">
        <a:defRPr sz="1866" kern="1200">
          <a:solidFill>
            <a:schemeClr val="tx1"/>
          </a:solidFill>
          <a:latin typeface="+mn-lt"/>
          <a:ea typeface="+mn-ea"/>
          <a:cs typeface="+mn-cs"/>
        </a:defRPr>
      </a:lvl4pPr>
      <a:lvl5pPr marL="1828266" algn="l" defTabSz="914132" rtl="0" eaLnBrk="1" latinLnBrk="0" hangingPunct="1">
        <a:defRPr sz="1866" kern="1200">
          <a:solidFill>
            <a:schemeClr val="tx1"/>
          </a:solidFill>
          <a:latin typeface="+mn-lt"/>
          <a:ea typeface="+mn-ea"/>
          <a:cs typeface="+mn-cs"/>
        </a:defRPr>
      </a:lvl5pPr>
      <a:lvl6pPr marL="2285334" algn="l" defTabSz="914132" rtl="0" eaLnBrk="1" latinLnBrk="0" hangingPunct="1">
        <a:defRPr sz="1866" kern="1200">
          <a:solidFill>
            <a:schemeClr val="tx1"/>
          </a:solidFill>
          <a:latin typeface="+mn-lt"/>
          <a:ea typeface="+mn-ea"/>
          <a:cs typeface="+mn-cs"/>
        </a:defRPr>
      </a:lvl6pPr>
      <a:lvl7pPr marL="2742400" algn="l" defTabSz="914132" rtl="0" eaLnBrk="1" latinLnBrk="0" hangingPunct="1">
        <a:defRPr sz="1866" kern="1200">
          <a:solidFill>
            <a:schemeClr val="tx1"/>
          </a:solidFill>
          <a:latin typeface="+mn-lt"/>
          <a:ea typeface="+mn-ea"/>
          <a:cs typeface="+mn-cs"/>
        </a:defRPr>
      </a:lvl7pPr>
      <a:lvl8pPr marL="3199467" algn="l" defTabSz="914132" rtl="0" eaLnBrk="1" latinLnBrk="0" hangingPunct="1">
        <a:defRPr sz="1866" kern="1200">
          <a:solidFill>
            <a:schemeClr val="tx1"/>
          </a:solidFill>
          <a:latin typeface="+mn-lt"/>
          <a:ea typeface="+mn-ea"/>
          <a:cs typeface="+mn-cs"/>
        </a:defRPr>
      </a:lvl8pPr>
      <a:lvl9pPr marL="3656534" algn="l" defTabSz="914132" rtl="0" eaLnBrk="1" latinLnBrk="0" hangingPunct="1">
        <a:defRPr sz="186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7"/>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12290" name="think-cell Slide" r:id="rId8" imgW="353" imgH="353" progId="TCLayout.ActiveDocument.1">
                  <p:embed/>
                </p:oleObj>
              </mc:Choice>
              <mc:Fallback>
                <p:oleObj name="think-cell Slide" r:id="rId8" imgW="353" imgH="353" progId="TCLayout.ActiveDocument.1">
                  <p:embed/>
                  <p:pic>
                    <p:nvPicPr>
                      <p:cNvPr id="4" name="Objekt 3" hidden="1"/>
                      <p:cNvPicPr/>
                      <p:nvPr/>
                    </p:nvPicPr>
                    <p:blipFill>
                      <a:blip r:embed="rId9"/>
                      <a:stretch>
                        <a:fillRect/>
                      </a:stretch>
                    </p:blipFill>
                    <p:spPr>
                      <a:xfrm>
                        <a:off x="1588" y="1589"/>
                        <a:ext cx="1586" cy="1587"/>
                      </a:xfrm>
                      <a:prstGeom prst="rect">
                        <a:avLst/>
                      </a:prstGeom>
                    </p:spPr>
                  </p:pic>
                </p:oleObj>
              </mc:Fallback>
            </mc:AlternateContent>
          </a:graphicData>
        </a:graphic>
      </p:graphicFrame>
      <p:sp>
        <p:nvSpPr>
          <p:cNvPr id="2" name="Title Placeholder 1"/>
          <p:cNvSpPr>
            <a:spLocks noGrp="1"/>
          </p:cNvSpPr>
          <p:nvPr>
            <p:ph type="title"/>
          </p:nvPr>
        </p:nvSpPr>
        <p:spPr>
          <a:xfrm>
            <a:off x="344883" y="332153"/>
            <a:ext cx="11514595" cy="776319"/>
          </a:xfrm>
          <a:prstGeom prst="rect">
            <a:avLst/>
          </a:prstGeom>
        </p:spPr>
        <p:txBody>
          <a:bodyPr vert="horz" lIns="0" tIns="0" rIns="130101" bIns="0" rtlCol="0" anchor="t" anchorCtr="0">
            <a:noAutofit/>
          </a:bodyPr>
          <a:lstStyle/>
          <a:p>
            <a:r>
              <a:rPr lang="en-US" dirty="0"/>
              <a:t>CONTENT TITLE</a:t>
            </a:r>
          </a:p>
        </p:txBody>
      </p:sp>
      <p:sp>
        <p:nvSpPr>
          <p:cNvPr id="6" name="Inhaltsplatzhalter 13">
            <a:extLst>
              <a:ext uri="{FF2B5EF4-FFF2-40B4-BE49-F238E27FC236}">
                <a16:creationId xmlns:a16="http://schemas.microsoft.com/office/drawing/2014/main" id="{A64E91CE-9E4B-4F48-AA05-CACF070DFFFB}"/>
              </a:ext>
            </a:extLst>
          </p:cNvPr>
          <p:cNvSpPr txBox="1">
            <a:spLocks/>
          </p:cNvSpPr>
          <p:nvPr userDrawn="1"/>
        </p:nvSpPr>
        <p:spPr bwMode="auto">
          <a:xfrm>
            <a:off x="11029047" y="6570599"/>
            <a:ext cx="528780" cy="227066"/>
          </a:xfrm>
          <a:prstGeom prst="rect">
            <a:avLst/>
          </a:prstGeom>
        </p:spPr>
        <p:txBody>
          <a:bodyPr lIns="0" tIns="43133"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095542" rtl="0" eaLnBrk="1" fontAlgn="auto" latinLnBrk="0" hangingPunct="1">
              <a:lnSpc>
                <a:spcPct val="100000"/>
              </a:lnSpc>
              <a:spcBef>
                <a:spcPts val="0"/>
              </a:spcBef>
              <a:spcAft>
                <a:spcPts val="0"/>
              </a:spcAft>
              <a:buClrTx/>
              <a:buSzTx/>
              <a:buFontTx/>
              <a:buNone/>
              <a:tabLst/>
              <a:defRPr/>
            </a:pPr>
            <a:fld id="{EB578BD5-E3A8-4354-91BC-79CE4598B8D1}" type="slidenum">
              <a:rPr kumimoji="0" lang="en-US" sz="1003" b="0" i="0" u="none" strike="noStrike" kern="1200" cap="none" spc="0" normalizeH="0" baseline="0" noProof="0" smtClean="0">
                <a:ln>
                  <a:noFill/>
                </a:ln>
                <a:solidFill>
                  <a:prstClr val="black"/>
                </a:solidFill>
                <a:effectLst/>
                <a:uLnTx/>
                <a:uFillTx/>
                <a:latin typeface="+mn-lt"/>
                <a:ea typeface="+mn-ea"/>
                <a:cs typeface="Arial" pitchFamily="34" charset="0"/>
              </a:rPr>
              <a:pPr marL="0" marR="0" lvl="0" indent="0" algn="r" defTabSz="1095542" rtl="0" eaLnBrk="1" fontAlgn="auto" latinLnBrk="0" hangingPunct="1">
                <a:lnSpc>
                  <a:spcPct val="100000"/>
                </a:lnSpc>
                <a:spcBef>
                  <a:spcPts val="0"/>
                </a:spcBef>
                <a:spcAft>
                  <a:spcPts val="0"/>
                </a:spcAft>
                <a:buClrTx/>
                <a:buSzTx/>
                <a:buFontTx/>
                <a:buNone/>
                <a:tabLst/>
                <a:defRPr/>
              </a:pPr>
              <a:t>‹#›</a:t>
            </a:fld>
            <a:endParaRPr kumimoji="0" lang="en-US" sz="1003" b="0" i="0" u="none" strike="noStrike" kern="1200" cap="none" spc="0" normalizeH="0" baseline="0" noProof="0" dirty="0">
              <a:ln>
                <a:noFill/>
              </a:ln>
              <a:solidFill>
                <a:prstClr val="black"/>
              </a:solidFill>
              <a:effectLst/>
              <a:uLnTx/>
              <a:uFillTx/>
              <a:latin typeface="+mn-lt"/>
              <a:ea typeface="+mn-ea"/>
              <a:cs typeface="Arial" pitchFamily="34" charset="0"/>
            </a:endParaRPr>
          </a:p>
        </p:txBody>
      </p:sp>
      <p:sp>
        <p:nvSpPr>
          <p:cNvPr id="7" name="Parallelogram 6">
            <a:extLst>
              <a:ext uri="{FF2B5EF4-FFF2-40B4-BE49-F238E27FC236}">
                <a16:creationId xmlns:a16="http://schemas.microsoft.com/office/drawing/2014/main" id="{03C68969-5B30-46C7-940B-C5757DC4248A}"/>
              </a:ext>
            </a:extLst>
          </p:cNvPr>
          <p:cNvSpPr/>
          <p:nvPr userDrawn="1"/>
        </p:nvSpPr>
        <p:spPr>
          <a:xfrm>
            <a:off x="0" y="6597474"/>
            <a:ext cx="8088198"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 name="Parallelogram 7">
            <a:extLst>
              <a:ext uri="{FF2B5EF4-FFF2-40B4-BE49-F238E27FC236}">
                <a16:creationId xmlns:a16="http://schemas.microsoft.com/office/drawing/2014/main" id="{4943404B-B814-4141-9A5F-9732CBFBE136}"/>
              </a:ext>
            </a:extLst>
          </p:cNvPr>
          <p:cNvSpPr/>
          <p:nvPr userDrawn="1"/>
        </p:nvSpPr>
        <p:spPr>
          <a:xfrm>
            <a:off x="8071104" y="6597474"/>
            <a:ext cx="4120896"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TextBox 8">
            <a:extLst>
              <a:ext uri="{FF2B5EF4-FFF2-40B4-BE49-F238E27FC236}">
                <a16:creationId xmlns:a16="http://schemas.microsoft.com/office/drawing/2014/main" id="{31074BDD-308C-48A2-8C26-ADF969FE5994}"/>
              </a:ext>
            </a:extLst>
          </p:cNvPr>
          <p:cNvSpPr txBox="1"/>
          <p:nvPr userDrawn="1"/>
        </p:nvSpPr>
        <p:spPr>
          <a:xfrm>
            <a:off x="407987" y="6613348"/>
            <a:ext cx="4608576" cy="173306"/>
          </a:xfrm>
          <a:prstGeom prst="rect">
            <a:avLst/>
          </a:prstGeom>
          <a:noFill/>
        </p:spPr>
        <p:txBody>
          <a:bodyPr wrap="square" lIns="0" tIns="0" rIns="0" bIns="0" rtlCol="0" anchor="ctr" anchorCtr="0">
            <a:no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700" b="0" kern="1200" cap="none" baseline="0" dirty="0">
                <a:solidFill>
                  <a:schemeClr val="bg1"/>
                </a:solidFill>
                <a:latin typeface="Arial" charset="0"/>
                <a:ea typeface="+mn-ea"/>
                <a:cs typeface="Arial" pitchFamily="34" charset="0"/>
              </a:rPr>
              <a:t>Copyright © 2020 Accenture All rights reserved.</a:t>
            </a:r>
          </a:p>
        </p:txBody>
      </p:sp>
      <p:sp>
        <p:nvSpPr>
          <p:cNvPr id="10" name="TextBox 9">
            <a:extLst>
              <a:ext uri="{FF2B5EF4-FFF2-40B4-BE49-F238E27FC236}">
                <a16:creationId xmlns:a16="http://schemas.microsoft.com/office/drawing/2014/main" id="{74D940BA-6200-4EA9-B3C9-DDED61DDCF51}"/>
              </a:ext>
            </a:extLst>
          </p:cNvPr>
          <p:cNvSpPr txBox="1"/>
          <p:nvPr userDrawn="1"/>
        </p:nvSpPr>
        <p:spPr>
          <a:xfrm>
            <a:off x="11521663" y="6613348"/>
            <a:ext cx="262350" cy="173306"/>
          </a:xfrm>
          <a:prstGeom prst="rect">
            <a:avLst/>
          </a:prstGeom>
          <a:noFill/>
        </p:spPr>
        <p:txBody>
          <a:bodyPr wrap="square" lIns="0" tIns="0" rIns="0" bIns="0" rtlCol="0" anchor="ctr" anchorCtr="0">
            <a:noAutofit/>
          </a:bodyPr>
          <a:lstStyle/>
          <a:p>
            <a:pPr marL="0" marR="0" indent="0" algn="r" defTabSz="914400" rtl="0" eaLnBrk="1" fontAlgn="base" latinLnBrk="0" hangingPunct="1">
              <a:lnSpc>
                <a:spcPct val="100000"/>
              </a:lnSpc>
              <a:spcBef>
                <a:spcPct val="0"/>
              </a:spcBef>
              <a:spcAft>
                <a:spcPct val="0"/>
              </a:spcAft>
              <a:buClrTx/>
              <a:buSzTx/>
              <a:buFontTx/>
              <a:buNone/>
              <a:tabLst/>
              <a:defRPr/>
            </a:pPr>
            <a:fld id="{C55CEDFA-A6BA-4442-9084-8B31DC7F089C}" type="slidenum">
              <a:rPr lang="en-US" sz="900" smtClean="0">
                <a:solidFill>
                  <a:schemeClr val="bg1"/>
                </a:solidFill>
                <a:latin typeface="+mj-lt"/>
                <a:cs typeface="Arial"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sz="900">
              <a:solidFill>
                <a:schemeClr val="bg1"/>
              </a:solidFill>
              <a:latin typeface="+mj-lt"/>
              <a:cs typeface="Arial" pitchFamily="34" charset="0"/>
            </a:endParaRPr>
          </a:p>
        </p:txBody>
      </p:sp>
      <p:sp>
        <p:nvSpPr>
          <p:cNvPr id="11" name="Parallelogram 10">
            <a:extLst>
              <a:ext uri="{FF2B5EF4-FFF2-40B4-BE49-F238E27FC236}">
                <a16:creationId xmlns:a16="http://schemas.microsoft.com/office/drawing/2014/main" id="{6F6753CC-090A-49EE-AB23-94F8F51F3445}"/>
              </a:ext>
            </a:extLst>
          </p:cNvPr>
          <p:cNvSpPr/>
          <p:nvPr userDrawn="1"/>
        </p:nvSpPr>
        <p:spPr>
          <a:xfrm>
            <a:off x="-1" y="6597474"/>
            <a:ext cx="193040" cy="260526"/>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Parallelogram 11">
            <a:extLst>
              <a:ext uri="{FF2B5EF4-FFF2-40B4-BE49-F238E27FC236}">
                <a16:creationId xmlns:a16="http://schemas.microsoft.com/office/drawing/2014/main" id="{B4CA8EF6-A960-48FB-AB6C-B0F72F374902}"/>
              </a:ext>
            </a:extLst>
          </p:cNvPr>
          <p:cNvSpPr/>
          <p:nvPr userDrawn="1"/>
        </p:nvSpPr>
        <p:spPr>
          <a:xfrm>
            <a:off x="11784012" y="6610682"/>
            <a:ext cx="407987" cy="247318"/>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2631526257"/>
      </p:ext>
    </p:extLst>
  </p:cSld>
  <p:clrMap bg1="lt1" tx1="dk1" bg2="lt2" tx2="dk2" accent1="accent1" accent2="accent2" accent3="accent3" accent4="accent4" accent5="accent5" accent6="accent6" hlink="hlink" folHlink="folHlink"/>
  <p:sldLayoutIdLst>
    <p:sldLayoutId id="2147485116" r:id="rId1"/>
    <p:sldLayoutId id="2147485117" r:id="rId2"/>
    <p:sldLayoutId id="2147485118" r:id="rId3"/>
    <p:sldLayoutId id="2147485121" r:id="rId4"/>
  </p:sldLayoutIdLst>
  <p:hf sldNum="0" hdr="0" ftr="0" dt="0"/>
  <p:txStyles>
    <p:titleStyle>
      <a:lvl1pPr algn="l" defTabSz="1733940" rtl="0" eaLnBrk="1" latinLnBrk="0" hangingPunct="1">
        <a:lnSpc>
          <a:spcPct val="80000"/>
        </a:lnSpc>
        <a:spcBef>
          <a:spcPct val="0"/>
        </a:spcBef>
        <a:buNone/>
        <a:defRPr sz="3199" b="0" i="0" kern="1200" cap="all" spc="-133" baseline="0">
          <a:solidFill>
            <a:srgbClr val="E61D2A"/>
          </a:solidFill>
          <a:latin typeface="Arial Black" charset="0"/>
          <a:ea typeface="Arial Black" charset="0"/>
          <a:cs typeface="Arial Black" charset="0"/>
        </a:defRPr>
      </a:lvl1pPr>
    </p:titleStyle>
    <p:bodyStyle>
      <a:lvl1pPr marL="0" indent="0" algn="l" defTabSz="1733940" rtl="0" eaLnBrk="1" latinLnBrk="0" hangingPunct="1">
        <a:lnSpc>
          <a:spcPct val="90000"/>
        </a:lnSpc>
        <a:spcBef>
          <a:spcPts val="800"/>
        </a:spcBef>
        <a:buFont typeface="Arial" charset="0"/>
        <a:buNone/>
        <a:defRPr sz="1799" b="1" i="0" kern="1200" cap="none" baseline="0">
          <a:solidFill>
            <a:schemeClr val="tx1"/>
          </a:solidFill>
          <a:latin typeface="+mn-lt"/>
          <a:ea typeface="Arial Black" charset="0"/>
          <a:cs typeface="Arial Black" charset="0"/>
        </a:defRPr>
      </a:lvl1pPr>
      <a:lvl2pPr marL="182802" indent="-182802" algn="l" defTabSz="1733940" rtl="0" eaLnBrk="1" latinLnBrk="0" hangingPunct="1">
        <a:lnSpc>
          <a:spcPct val="90000"/>
        </a:lnSpc>
        <a:spcBef>
          <a:spcPts val="800"/>
        </a:spcBef>
        <a:buFont typeface="Arial" charset="0"/>
        <a:buChar char="•"/>
        <a:defRPr sz="1799" b="1" i="0" kern="1200" cap="none" baseline="0">
          <a:solidFill>
            <a:schemeClr val="tx1"/>
          </a:solidFill>
          <a:latin typeface="+mn-lt"/>
          <a:ea typeface="Arial Black" charset="0"/>
          <a:cs typeface="Arial Black" charset="0"/>
        </a:defRPr>
      </a:lvl2pPr>
      <a:lvl3pPr marL="365605" indent="-182802" algn="l" defTabSz="1733940" rtl="0" eaLnBrk="1" latinLnBrk="0" hangingPunct="1">
        <a:lnSpc>
          <a:spcPct val="90000"/>
        </a:lnSpc>
        <a:spcBef>
          <a:spcPts val="800"/>
        </a:spcBef>
        <a:buFont typeface="Arial" charset="0"/>
        <a:buChar char="•"/>
        <a:defRPr sz="1799" b="1" i="0" kern="1200" cap="none" baseline="0">
          <a:solidFill>
            <a:schemeClr val="tx1"/>
          </a:solidFill>
          <a:latin typeface="+mn-lt"/>
          <a:ea typeface="Arial Black" charset="0"/>
          <a:cs typeface="Arial Black" charset="0"/>
        </a:defRPr>
      </a:lvl3pPr>
      <a:lvl4pPr marL="0" indent="0" algn="l" defTabSz="1733940" rtl="0" eaLnBrk="1" latinLnBrk="0" hangingPunct="1">
        <a:lnSpc>
          <a:spcPct val="90000"/>
        </a:lnSpc>
        <a:spcBef>
          <a:spcPts val="800"/>
        </a:spcBef>
        <a:buFont typeface="Arial" charset="0"/>
        <a:buNone/>
        <a:defRPr sz="1799" b="0" i="0" kern="1200" cap="none" baseline="0">
          <a:solidFill>
            <a:schemeClr val="tx2"/>
          </a:solidFill>
          <a:latin typeface="+mn-lt"/>
          <a:ea typeface="Arial Black" charset="0"/>
          <a:cs typeface="Arial Black" charset="0"/>
        </a:defRPr>
      </a:lvl4pPr>
      <a:lvl5pPr marL="182802" indent="-182802" algn="l" defTabSz="1733940" rtl="0" eaLnBrk="1" latinLnBrk="0" hangingPunct="1">
        <a:lnSpc>
          <a:spcPct val="90000"/>
        </a:lnSpc>
        <a:spcBef>
          <a:spcPts val="800"/>
        </a:spcBef>
        <a:buFont typeface="Arial" charset="0"/>
        <a:buChar char="•"/>
        <a:defRPr sz="1799" b="0" i="0" kern="1200" cap="none" baseline="0">
          <a:solidFill>
            <a:schemeClr val="tx2"/>
          </a:solidFill>
          <a:latin typeface="+mn-lt"/>
          <a:ea typeface="Arial Black" charset="0"/>
          <a:cs typeface="Arial Black" charset="0"/>
        </a:defRPr>
      </a:lvl5pPr>
      <a:lvl6pPr marL="365605" indent="-182802" algn="l" defTabSz="1733940" rtl="0" eaLnBrk="1" latinLnBrk="0" hangingPunct="1">
        <a:lnSpc>
          <a:spcPct val="90000"/>
        </a:lnSpc>
        <a:spcBef>
          <a:spcPts val="800"/>
        </a:spcBef>
        <a:buFont typeface="Arial" charset="0"/>
        <a:buChar char="•"/>
        <a:defRPr sz="2132" b="1" i="0" kern="1200" cap="none" baseline="0">
          <a:solidFill>
            <a:schemeClr val="tx2"/>
          </a:solidFill>
          <a:latin typeface="Arial Bold" charset="0"/>
          <a:ea typeface="Arial Bold" charset="0"/>
          <a:cs typeface="Arial Bold" charset="0"/>
        </a:defRPr>
      </a:lvl6pPr>
      <a:lvl7pPr marL="0" indent="0" algn="l" defTabSz="1733940" rtl="0" eaLnBrk="1" latinLnBrk="0" hangingPunct="1">
        <a:lnSpc>
          <a:spcPct val="90000"/>
        </a:lnSpc>
        <a:spcBef>
          <a:spcPts val="800"/>
        </a:spcBef>
        <a:buFont typeface="Arial" charset="0"/>
        <a:buNone/>
        <a:defRPr sz="1866" b="1" i="0" kern="1200" cap="none" baseline="0">
          <a:solidFill>
            <a:schemeClr val="tx1"/>
          </a:solidFill>
          <a:latin typeface="Arial Bold" charset="0"/>
          <a:ea typeface="Arial Bold" charset="0"/>
          <a:cs typeface="Arial Bold" charset="0"/>
        </a:defRPr>
      </a:lvl7pPr>
      <a:lvl8pPr marL="182802" indent="-182802" algn="l" defTabSz="1733940" rtl="0" eaLnBrk="1" latinLnBrk="0" hangingPunct="1">
        <a:lnSpc>
          <a:spcPct val="90000"/>
        </a:lnSpc>
        <a:spcBef>
          <a:spcPts val="800"/>
        </a:spcBef>
        <a:buFont typeface="Arial" charset="0"/>
        <a:buChar char="•"/>
        <a:defRPr sz="1866" b="1" i="0" kern="1200" cap="none" baseline="0">
          <a:solidFill>
            <a:schemeClr val="tx1"/>
          </a:solidFill>
          <a:latin typeface="Arial Bold" charset="0"/>
          <a:ea typeface="Arial Bold" charset="0"/>
          <a:cs typeface="Arial Bold" charset="0"/>
        </a:defRPr>
      </a:lvl8pPr>
      <a:lvl9pPr marL="365605" indent="-182802" algn="l" defTabSz="1733940" rtl="0" eaLnBrk="1" latinLnBrk="0" hangingPunct="1">
        <a:lnSpc>
          <a:spcPct val="90000"/>
        </a:lnSpc>
        <a:spcBef>
          <a:spcPts val="800"/>
        </a:spcBef>
        <a:buFont typeface="Arial" charset="0"/>
        <a:buChar char="•"/>
        <a:defRPr sz="1866" b="1" i="0" kern="1200" cap="none" baseline="0">
          <a:solidFill>
            <a:schemeClr val="tx1"/>
          </a:solidFill>
          <a:latin typeface="Arial Bold" charset="0"/>
          <a:ea typeface="Arial Black" charset="0"/>
          <a:cs typeface="Arial Black" charset="0"/>
        </a:defRPr>
      </a:lvl9pPr>
    </p:bodyStyle>
    <p:otherStyle>
      <a:defPPr>
        <a:defRPr lang="en-US"/>
      </a:defPPr>
      <a:lvl1pPr marL="0" algn="l" defTabSz="1733940" rtl="0" eaLnBrk="1" latinLnBrk="0" hangingPunct="1">
        <a:defRPr sz="3466" kern="1200">
          <a:solidFill>
            <a:schemeClr val="tx1"/>
          </a:solidFill>
          <a:latin typeface="+mn-lt"/>
          <a:ea typeface="+mn-ea"/>
          <a:cs typeface="+mn-cs"/>
        </a:defRPr>
      </a:lvl1pPr>
      <a:lvl2pPr marL="866970" algn="l" defTabSz="1733940" rtl="0" eaLnBrk="1" latinLnBrk="0" hangingPunct="1">
        <a:defRPr sz="3466" kern="1200">
          <a:solidFill>
            <a:schemeClr val="tx1"/>
          </a:solidFill>
          <a:latin typeface="+mn-lt"/>
          <a:ea typeface="+mn-ea"/>
          <a:cs typeface="+mn-cs"/>
        </a:defRPr>
      </a:lvl2pPr>
      <a:lvl3pPr marL="1733940" algn="l" defTabSz="1733940" rtl="0" eaLnBrk="1" latinLnBrk="0" hangingPunct="1">
        <a:defRPr sz="3466" kern="1200">
          <a:solidFill>
            <a:schemeClr val="tx1"/>
          </a:solidFill>
          <a:latin typeface="+mn-lt"/>
          <a:ea typeface="+mn-ea"/>
          <a:cs typeface="+mn-cs"/>
        </a:defRPr>
      </a:lvl3pPr>
      <a:lvl4pPr marL="2600910" algn="l" defTabSz="1733940" rtl="0" eaLnBrk="1" latinLnBrk="0" hangingPunct="1">
        <a:defRPr sz="3466" kern="1200">
          <a:solidFill>
            <a:schemeClr val="tx1"/>
          </a:solidFill>
          <a:latin typeface="+mn-lt"/>
          <a:ea typeface="+mn-ea"/>
          <a:cs typeface="+mn-cs"/>
        </a:defRPr>
      </a:lvl4pPr>
      <a:lvl5pPr marL="3467881" algn="l" defTabSz="1733940" rtl="0" eaLnBrk="1" latinLnBrk="0" hangingPunct="1">
        <a:defRPr sz="3466" kern="1200">
          <a:solidFill>
            <a:schemeClr val="tx1"/>
          </a:solidFill>
          <a:latin typeface="+mn-lt"/>
          <a:ea typeface="+mn-ea"/>
          <a:cs typeface="+mn-cs"/>
        </a:defRPr>
      </a:lvl5pPr>
      <a:lvl6pPr marL="4334851" algn="l" defTabSz="1733940" rtl="0" eaLnBrk="1" latinLnBrk="0" hangingPunct="1">
        <a:defRPr sz="3466" kern="1200">
          <a:solidFill>
            <a:schemeClr val="tx1"/>
          </a:solidFill>
          <a:latin typeface="+mn-lt"/>
          <a:ea typeface="+mn-ea"/>
          <a:cs typeface="+mn-cs"/>
        </a:defRPr>
      </a:lvl6pPr>
      <a:lvl7pPr marL="5201821" algn="l" defTabSz="1733940" rtl="0" eaLnBrk="1" latinLnBrk="0" hangingPunct="1">
        <a:defRPr sz="3466" kern="1200">
          <a:solidFill>
            <a:schemeClr val="tx1"/>
          </a:solidFill>
          <a:latin typeface="+mn-lt"/>
          <a:ea typeface="+mn-ea"/>
          <a:cs typeface="+mn-cs"/>
        </a:defRPr>
      </a:lvl7pPr>
      <a:lvl8pPr marL="6068792" algn="l" defTabSz="1733940" rtl="0" eaLnBrk="1" latinLnBrk="0" hangingPunct="1">
        <a:defRPr sz="3466" kern="1200">
          <a:solidFill>
            <a:schemeClr val="tx1"/>
          </a:solidFill>
          <a:latin typeface="+mn-lt"/>
          <a:ea typeface="+mn-ea"/>
          <a:cs typeface="+mn-cs"/>
        </a:defRPr>
      </a:lvl8pPr>
      <a:lvl9pPr marL="6935762" algn="l" defTabSz="1733940" rtl="0" eaLnBrk="1" latinLnBrk="0" hangingPunct="1">
        <a:defRPr sz="346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05">
          <p15:clr>
            <a:srgbClr val="F26B43"/>
          </p15:clr>
        </p15:guide>
        <p15:guide id="2" pos="1152">
          <p15:clr>
            <a:srgbClr val="F26B43"/>
          </p15:clr>
        </p15:guide>
        <p15:guide id="3" pos="211">
          <p15:clr>
            <a:srgbClr val="F26B43"/>
          </p15:clr>
        </p15:guide>
        <p15:guide id="4" orient="horz" pos="2610">
          <p15:clr>
            <a:srgbClr val="F26B43"/>
          </p15:clr>
        </p15:guide>
        <p15:guide id="5" orient="horz" pos="204">
          <p15:clr>
            <a:srgbClr val="F26B43"/>
          </p15:clr>
        </p15:guide>
        <p15:guide id="6" orient="horz" pos="3816">
          <p15:clr>
            <a:srgbClr val="F26B43"/>
          </p15:clr>
        </p15:guide>
        <p15:guide id="7" orient="horz" pos="1111">
          <p15:clr>
            <a:srgbClr val="F26B43"/>
          </p15:clr>
        </p15:guide>
        <p15:guide id="8" pos="7468">
          <p15:clr>
            <a:srgbClr val="F26B43"/>
          </p15:clr>
        </p15:guide>
        <p15:guide id="9" pos="1872">
          <p15:clr>
            <a:srgbClr val="F26B43"/>
          </p15:clr>
        </p15:guide>
        <p15:guide id="10" pos="4883">
          <p15:clr>
            <a:srgbClr val="F26B43"/>
          </p15:clr>
        </p15:guide>
        <p15:guide id="11" pos="5604">
          <p15:clr>
            <a:srgbClr val="F26B43"/>
          </p15:clr>
        </p15:guide>
        <p15:guide id="12" pos="2088">
          <p15:clr>
            <a:srgbClr val="F26B43"/>
          </p15:clr>
        </p15:guide>
        <p15:guide id="13" pos="1277">
          <p15:clr>
            <a:srgbClr val="F26B43"/>
          </p15:clr>
        </p15:guide>
        <p15:guide id="14" pos="6534">
          <p15:clr>
            <a:srgbClr val="F26B43"/>
          </p15:clr>
        </p15:guide>
        <p15:guide id="15" pos="930">
          <p15:clr>
            <a:srgbClr val="F26B43"/>
          </p15:clr>
        </p15:guide>
        <p15:guide id="16" pos="2802">
          <p15:clr>
            <a:srgbClr val="F26B43"/>
          </p15:clr>
        </p15:guide>
        <p15:guide id="17" pos="3024">
          <p15:clr>
            <a:srgbClr val="F26B43"/>
          </p15:clr>
        </p15:guide>
        <p15:guide id="18" pos="3738">
          <p15:clr>
            <a:srgbClr val="F26B43"/>
          </p15:clr>
        </p15:guide>
        <p15:guide id="19" pos="4668">
          <p15:clr>
            <a:srgbClr val="F26B43"/>
          </p15:clr>
        </p15:guide>
        <p15:guide id="20" pos="5820">
          <p15:clr>
            <a:srgbClr val="F26B43"/>
          </p15:clr>
        </p15:guide>
        <p15:guide id="21" pos="6750">
          <p15:clr>
            <a:srgbClr val="F26B43"/>
          </p15:clr>
        </p15:guide>
        <p15:guide id="22" orient="horz" pos="1410">
          <p15:clr>
            <a:srgbClr val="F26B43"/>
          </p15:clr>
        </p15:guide>
        <p15:guide id="23" orient="horz" pos="411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10"/>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15362" name="think-cell Slide" r:id="rId11" imgW="353" imgH="353" progId="TCLayout.ActiveDocument.1">
                  <p:embed/>
                </p:oleObj>
              </mc:Choice>
              <mc:Fallback>
                <p:oleObj name="think-cell Slide" r:id="rId11" imgW="353" imgH="353" progId="TCLayout.ActiveDocument.1">
                  <p:embed/>
                  <p:pic>
                    <p:nvPicPr>
                      <p:cNvPr id="4" name="Objekt 3" hidden="1"/>
                      <p:cNvPicPr/>
                      <p:nvPr/>
                    </p:nvPicPr>
                    <p:blipFill>
                      <a:blip r:embed="rId12"/>
                      <a:stretch>
                        <a:fillRect/>
                      </a:stretch>
                    </p:blipFill>
                    <p:spPr>
                      <a:xfrm>
                        <a:off x="1588" y="1589"/>
                        <a:ext cx="1586" cy="1587"/>
                      </a:xfrm>
                      <a:prstGeom prst="rect">
                        <a:avLst/>
                      </a:prstGeom>
                    </p:spPr>
                  </p:pic>
                </p:oleObj>
              </mc:Fallback>
            </mc:AlternateContent>
          </a:graphicData>
        </a:graphic>
      </p:graphicFrame>
      <p:sp>
        <p:nvSpPr>
          <p:cNvPr id="2" name="Title Placeholder 1"/>
          <p:cNvSpPr>
            <a:spLocks noGrp="1"/>
          </p:cNvSpPr>
          <p:nvPr>
            <p:ph type="title"/>
          </p:nvPr>
        </p:nvSpPr>
        <p:spPr>
          <a:xfrm>
            <a:off x="344883" y="332153"/>
            <a:ext cx="11514595" cy="776319"/>
          </a:xfrm>
          <a:prstGeom prst="rect">
            <a:avLst/>
          </a:prstGeom>
        </p:spPr>
        <p:txBody>
          <a:bodyPr vert="horz" lIns="0" tIns="0" rIns="130101" bIns="0" rtlCol="0" anchor="t" anchorCtr="0">
            <a:noAutofit/>
          </a:bodyPr>
          <a:lstStyle/>
          <a:p>
            <a:r>
              <a:rPr lang="en-US" dirty="0"/>
              <a:t>CONTENT TITLE</a:t>
            </a:r>
          </a:p>
        </p:txBody>
      </p:sp>
      <p:sp>
        <p:nvSpPr>
          <p:cNvPr id="6" name="Inhaltsplatzhalter 13">
            <a:extLst>
              <a:ext uri="{FF2B5EF4-FFF2-40B4-BE49-F238E27FC236}">
                <a16:creationId xmlns:a16="http://schemas.microsoft.com/office/drawing/2014/main" id="{8E716B9C-65CC-46FF-82C8-6C33954867FF}"/>
              </a:ext>
            </a:extLst>
          </p:cNvPr>
          <p:cNvSpPr txBox="1">
            <a:spLocks/>
          </p:cNvSpPr>
          <p:nvPr userDrawn="1"/>
        </p:nvSpPr>
        <p:spPr bwMode="auto">
          <a:xfrm>
            <a:off x="11029047" y="6570599"/>
            <a:ext cx="528780" cy="227066"/>
          </a:xfrm>
          <a:prstGeom prst="rect">
            <a:avLst/>
          </a:prstGeom>
        </p:spPr>
        <p:txBody>
          <a:bodyPr lIns="0" tIns="43133"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095542" rtl="0" eaLnBrk="1" fontAlgn="auto" latinLnBrk="0" hangingPunct="1">
              <a:lnSpc>
                <a:spcPct val="100000"/>
              </a:lnSpc>
              <a:spcBef>
                <a:spcPts val="0"/>
              </a:spcBef>
              <a:spcAft>
                <a:spcPts val="0"/>
              </a:spcAft>
              <a:buClrTx/>
              <a:buSzTx/>
              <a:buFontTx/>
              <a:buNone/>
              <a:tabLst/>
              <a:defRPr/>
            </a:pPr>
            <a:fld id="{EB578BD5-E3A8-4354-91BC-79CE4598B8D1}" type="slidenum">
              <a:rPr kumimoji="0" lang="en-US" sz="1003" b="0" i="0" u="none" strike="noStrike" kern="1200" cap="none" spc="0" normalizeH="0" baseline="0" noProof="0" smtClean="0">
                <a:ln>
                  <a:noFill/>
                </a:ln>
                <a:solidFill>
                  <a:prstClr val="black"/>
                </a:solidFill>
                <a:effectLst/>
                <a:uLnTx/>
                <a:uFillTx/>
                <a:latin typeface="+mn-lt"/>
                <a:ea typeface="+mn-ea"/>
                <a:cs typeface="Arial" pitchFamily="34" charset="0"/>
              </a:rPr>
              <a:pPr marL="0" marR="0" lvl="0" indent="0" algn="r" defTabSz="1095542" rtl="0" eaLnBrk="1" fontAlgn="auto" latinLnBrk="0" hangingPunct="1">
                <a:lnSpc>
                  <a:spcPct val="100000"/>
                </a:lnSpc>
                <a:spcBef>
                  <a:spcPts val="0"/>
                </a:spcBef>
                <a:spcAft>
                  <a:spcPts val="0"/>
                </a:spcAft>
                <a:buClrTx/>
                <a:buSzTx/>
                <a:buFontTx/>
                <a:buNone/>
                <a:tabLst/>
                <a:defRPr/>
              </a:pPr>
              <a:t>‹#›</a:t>
            </a:fld>
            <a:endParaRPr kumimoji="0" lang="en-US" sz="1003" b="0" i="0" u="none" strike="noStrike" kern="1200" cap="none" spc="0" normalizeH="0" baseline="0" noProof="0" dirty="0">
              <a:ln>
                <a:noFill/>
              </a:ln>
              <a:solidFill>
                <a:prstClr val="black"/>
              </a:solidFill>
              <a:effectLst/>
              <a:uLnTx/>
              <a:uFillTx/>
              <a:latin typeface="+mn-lt"/>
              <a:ea typeface="+mn-ea"/>
              <a:cs typeface="Arial" pitchFamily="34" charset="0"/>
            </a:endParaRPr>
          </a:p>
        </p:txBody>
      </p:sp>
      <p:sp>
        <p:nvSpPr>
          <p:cNvPr id="7" name="Parallelogram 6">
            <a:extLst>
              <a:ext uri="{FF2B5EF4-FFF2-40B4-BE49-F238E27FC236}">
                <a16:creationId xmlns:a16="http://schemas.microsoft.com/office/drawing/2014/main" id="{0D2D9BA7-5C1E-4A36-B47F-A6D0E553AF0D}"/>
              </a:ext>
            </a:extLst>
          </p:cNvPr>
          <p:cNvSpPr/>
          <p:nvPr userDrawn="1"/>
        </p:nvSpPr>
        <p:spPr>
          <a:xfrm>
            <a:off x="0" y="6597474"/>
            <a:ext cx="8088198"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 name="Parallelogram 7">
            <a:extLst>
              <a:ext uri="{FF2B5EF4-FFF2-40B4-BE49-F238E27FC236}">
                <a16:creationId xmlns:a16="http://schemas.microsoft.com/office/drawing/2014/main" id="{927468A2-9020-4E8E-9363-EC66464AEE86}"/>
              </a:ext>
            </a:extLst>
          </p:cNvPr>
          <p:cNvSpPr/>
          <p:nvPr userDrawn="1"/>
        </p:nvSpPr>
        <p:spPr>
          <a:xfrm>
            <a:off x="8071104" y="6597474"/>
            <a:ext cx="4120896"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TextBox 8">
            <a:extLst>
              <a:ext uri="{FF2B5EF4-FFF2-40B4-BE49-F238E27FC236}">
                <a16:creationId xmlns:a16="http://schemas.microsoft.com/office/drawing/2014/main" id="{FEC68C20-AB15-4190-9F92-CC4425ED8137}"/>
              </a:ext>
            </a:extLst>
          </p:cNvPr>
          <p:cNvSpPr txBox="1"/>
          <p:nvPr userDrawn="1"/>
        </p:nvSpPr>
        <p:spPr>
          <a:xfrm>
            <a:off x="407987" y="6613348"/>
            <a:ext cx="4608576" cy="173306"/>
          </a:xfrm>
          <a:prstGeom prst="rect">
            <a:avLst/>
          </a:prstGeom>
          <a:noFill/>
        </p:spPr>
        <p:txBody>
          <a:bodyPr wrap="square" lIns="0" tIns="0" rIns="0" bIns="0" rtlCol="0" anchor="ctr" anchorCtr="0">
            <a:no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700" b="0" kern="1200" cap="none" baseline="0" dirty="0">
                <a:solidFill>
                  <a:schemeClr val="bg1"/>
                </a:solidFill>
                <a:latin typeface="Arial" charset="0"/>
                <a:ea typeface="+mn-ea"/>
                <a:cs typeface="Arial" pitchFamily="34" charset="0"/>
              </a:rPr>
              <a:t>Copyright © 2020 Accenture All rights reserved.</a:t>
            </a:r>
          </a:p>
        </p:txBody>
      </p:sp>
      <p:sp>
        <p:nvSpPr>
          <p:cNvPr id="10" name="TextBox 9">
            <a:extLst>
              <a:ext uri="{FF2B5EF4-FFF2-40B4-BE49-F238E27FC236}">
                <a16:creationId xmlns:a16="http://schemas.microsoft.com/office/drawing/2014/main" id="{A0FC933B-6C5A-42D5-8A8E-8A80E295EBE9}"/>
              </a:ext>
            </a:extLst>
          </p:cNvPr>
          <p:cNvSpPr txBox="1"/>
          <p:nvPr userDrawn="1"/>
        </p:nvSpPr>
        <p:spPr>
          <a:xfrm>
            <a:off x="11521663" y="6613348"/>
            <a:ext cx="262350" cy="173306"/>
          </a:xfrm>
          <a:prstGeom prst="rect">
            <a:avLst/>
          </a:prstGeom>
          <a:noFill/>
        </p:spPr>
        <p:txBody>
          <a:bodyPr wrap="square" lIns="0" tIns="0" rIns="0" bIns="0" rtlCol="0" anchor="ctr" anchorCtr="0">
            <a:noAutofit/>
          </a:bodyPr>
          <a:lstStyle/>
          <a:p>
            <a:pPr marL="0" marR="0" indent="0" algn="r" defTabSz="914400" rtl="0" eaLnBrk="1" fontAlgn="base" latinLnBrk="0" hangingPunct="1">
              <a:lnSpc>
                <a:spcPct val="100000"/>
              </a:lnSpc>
              <a:spcBef>
                <a:spcPct val="0"/>
              </a:spcBef>
              <a:spcAft>
                <a:spcPct val="0"/>
              </a:spcAft>
              <a:buClrTx/>
              <a:buSzTx/>
              <a:buFontTx/>
              <a:buNone/>
              <a:tabLst/>
              <a:defRPr/>
            </a:pPr>
            <a:fld id="{C55CEDFA-A6BA-4442-9084-8B31DC7F089C}" type="slidenum">
              <a:rPr lang="en-US" sz="900" smtClean="0">
                <a:solidFill>
                  <a:schemeClr val="bg1"/>
                </a:solidFill>
                <a:latin typeface="+mj-lt"/>
                <a:cs typeface="Arial"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sz="900">
              <a:solidFill>
                <a:schemeClr val="bg1"/>
              </a:solidFill>
              <a:latin typeface="+mj-lt"/>
              <a:cs typeface="Arial" pitchFamily="34" charset="0"/>
            </a:endParaRPr>
          </a:p>
        </p:txBody>
      </p:sp>
      <p:sp>
        <p:nvSpPr>
          <p:cNvPr id="11" name="Parallelogram 10">
            <a:extLst>
              <a:ext uri="{FF2B5EF4-FFF2-40B4-BE49-F238E27FC236}">
                <a16:creationId xmlns:a16="http://schemas.microsoft.com/office/drawing/2014/main" id="{23ADC0B5-59C5-41E7-AC45-85E7EB237E09}"/>
              </a:ext>
            </a:extLst>
          </p:cNvPr>
          <p:cNvSpPr/>
          <p:nvPr userDrawn="1"/>
        </p:nvSpPr>
        <p:spPr>
          <a:xfrm>
            <a:off x="-1" y="6597474"/>
            <a:ext cx="193040" cy="260526"/>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Parallelogram 11">
            <a:extLst>
              <a:ext uri="{FF2B5EF4-FFF2-40B4-BE49-F238E27FC236}">
                <a16:creationId xmlns:a16="http://schemas.microsoft.com/office/drawing/2014/main" id="{F5625D0F-8773-4265-9ED1-4AEF8AB0D4C5}"/>
              </a:ext>
            </a:extLst>
          </p:cNvPr>
          <p:cNvSpPr/>
          <p:nvPr userDrawn="1"/>
        </p:nvSpPr>
        <p:spPr>
          <a:xfrm>
            <a:off x="11784012" y="6610682"/>
            <a:ext cx="407987" cy="247318"/>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1828572149"/>
      </p:ext>
    </p:extLst>
  </p:cSld>
  <p:clrMap bg1="lt1" tx1="dk1" bg2="lt2" tx2="dk2" accent1="accent1" accent2="accent2" accent3="accent3" accent4="accent4" accent5="accent5" accent6="accent6" hlink="hlink" folHlink="folHlink"/>
  <p:sldLayoutIdLst>
    <p:sldLayoutId id="2147485198" r:id="rId1"/>
    <p:sldLayoutId id="2147485199" r:id="rId2"/>
    <p:sldLayoutId id="2147485200" r:id="rId3"/>
    <p:sldLayoutId id="2147485201" r:id="rId4"/>
    <p:sldLayoutId id="2147485202" r:id="rId5"/>
    <p:sldLayoutId id="2147485203" r:id="rId6"/>
    <p:sldLayoutId id="2147485260" r:id="rId7"/>
  </p:sldLayoutIdLst>
  <p:hf sldNum="0" hdr="0" ftr="0" dt="0"/>
  <p:txStyles>
    <p:titleStyle>
      <a:lvl1pPr algn="l" defTabSz="1733940" rtl="0" eaLnBrk="1" latinLnBrk="0" hangingPunct="1">
        <a:lnSpc>
          <a:spcPct val="80000"/>
        </a:lnSpc>
        <a:spcBef>
          <a:spcPct val="0"/>
        </a:spcBef>
        <a:buNone/>
        <a:defRPr sz="3199" b="0" i="0" kern="1200" cap="all" spc="-133" baseline="0">
          <a:solidFill>
            <a:srgbClr val="E61D2A"/>
          </a:solidFill>
          <a:latin typeface="Arial Black" charset="0"/>
          <a:ea typeface="Arial Black" charset="0"/>
          <a:cs typeface="Arial Black" charset="0"/>
        </a:defRPr>
      </a:lvl1pPr>
    </p:titleStyle>
    <p:bodyStyle>
      <a:lvl1pPr marL="0" indent="0" algn="l" defTabSz="1733940" rtl="0" eaLnBrk="1" latinLnBrk="0" hangingPunct="1">
        <a:lnSpc>
          <a:spcPct val="90000"/>
        </a:lnSpc>
        <a:spcBef>
          <a:spcPts val="800"/>
        </a:spcBef>
        <a:buFont typeface="Arial" charset="0"/>
        <a:buNone/>
        <a:defRPr sz="1799" b="1" i="0" kern="1200" cap="none" baseline="0">
          <a:solidFill>
            <a:schemeClr val="tx1"/>
          </a:solidFill>
          <a:latin typeface="+mn-lt"/>
          <a:ea typeface="Arial Black" charset="0"/>
          <a:cs typeface="Arial Black" charset="0"/>
        </a:defRPr>
      </a:lvl1pPr>
      <a:lvl2pPr marL="182802" indent="-182802" algn="l" defTabSz="1733940" rtl="0" eaLnBrk="1" latinLnBrk="0" hangingPunct="1">
        <a:lnSpc>
          <a:spcPct val="90000"/>
        </a:lnSpc>
        <a:spcBef>
          <a:spcPts val="800"/>
        </a:spcBef>
        <a:buFont typeface="Arial" charset="0"/>
        <a:buChar char="•"/>
        <a:defRPr sz="1799" b="1" i="0" kern="1200" cap="none" baseline="0">
          <a:solidFill>
            <a:schemeClr val="tx1"/>
          </a:solidFill>
          <a:latin typeface="+mn-lt"/>
          <a:ea typeface="Arial Black" charset="0"/>
          <a:cs typeface="Arial Black" charset="0"/>
        </a:defRPr>
      </a:lvl2pPr>
      <a:lvl3pPr marL="365605" indent="-182802" algn="l" defTabSz="1733940" rtl="0" eaLnBrk="1" latinLnBrk="0" hangingPunct="1">
        <a:lnSpc>
          <a:spcPct val="90000"/>
        </a:lnSpc>
        <a:spcBef>
          <a:spcPts val="800"/>
        </a:spcBef>
        <a:buFont typeface="Arial" charset="0"/>
        <a:buChar char="•"/>
        <a:defRPr sz="1799" b="1" i="0" kern="1200" cap="none" baseline="0">
          <a:solidFill>
            <a:schemeClr val="tx1"/>
          </a:solidFill>
          <a:latin typeface="+mn-lt"/>
          <a:ea typeface="Arial Black" charset="0"/>
          <a:cs typeface="Arial Black" charset="0"/>
        </a:defRPr>
      </a:lvl3pPr>
      <a:lvl4pPr marL="0" indent="0" algn="l" defTabSz="1733940" rtl="0" eaLnBrk="1" latinLnBrk="0" hangingPunct="1">
        <a:lnSpc>
          <a:spcPct val="90000"/>
        </a:lnSpc>
        <a:spcBef>
          <a:spcPts val="800"/>
        </a:spcBef>
        <a:buFont typeface="Arial" charset="0"/>
        <a:buNone/>
        <a:defRPr sz="1799" b="0" i="0" kern="1200" cap="none" baseline="0">
          <a:solidFill>
            <a:schemeClr val="tx2"/>
          </a:solidFill>
          <a:latin typeface="+mn-lt"/>
          <a:ea typeface="Arial Black" charset="0"/>
          <a:cs typeface="Arial Black" charset="0"/>
        </a:defRPr>
      </a:lvl4pPr>
      <a:lvl5pPr marL="182802" indent="-182802" algn="l" defTabSz="1733940" rtl="0" eaLnBrk="1" latinLnBrk="0" hangingPunct="1">
        <a:lnSpc>
          <a:spcPct val="90000"/>
        </a:lnSpc>
        <a:spcBef>
          <a:spcPts val="800"/>
        </a:spcBef>
        <a:buFont typeface="Arial" charset="0"/>
        <a:buChar char="•"/>
        <a:defRPr sz="1799" b="0" i="0" kern="1200" cap="none" baseline="0">
          <a:solidFill>
            <a:schemeClr val="tx2"/>
          </a:solidFill>
          <a:latin typeface="+mn-lt"/>
          <a:ea typeface="Arial Black" charset="0"/>
          <a:cs typeface="Arial Black" charset="0"/>
        </a:defRPr>
      </a:lvl5pPr>
      <a:lvl6pPr marL="365605" indent="-182802" algn="l" defTabSz="1733940" rtl="0" eaLnBrk="1" latinLnBrk="0" hangingPunct="1">
        <a:lnSpc>
          <a:spcPct val="90000"/>
        </a:lnSpc>
        <a:spcBef>
          <a:spcPts val="800"/>
        </a:spcBef>
        <a:buFont typeface="Arial" charset="0"/>
        <a:buChar char="•"/>
        <a:defRPr sz="2132" b="1" i="0" kern="1200" cap="none" baseline="0">
          <a:solidFill>
            <a:schemeClr val="tx2"/>
          </a:solidFill>
          <a:latin typeface="Arial Bold" charset="0"/>
          <a:ea typeface="Arial Bold" charset="0"/>
          <a:cs typeface="Arial Bold" charset="0"/>
        </a:defRPr>
      </a:lvl6pPr>
      <a:lvl7pPr marL="0" indent="0" algn="l" defTabSz="1733940" rtl="0" eaLnBrk="1" latinLnBrk="0" hangingPunct="1">
        <a:lnSpc>
          <a:spcPct val="90000"/>
        </a:lnSpc>
        <a:spcBef>
          <a:spcPts val="800"/>
        </a:spcBef>
        <a:buFont typeface="Arial" charset="0"/>
        <a:buNone/>
        <a:defRPr sz="1866" b="1" i="0" kern="1200" cap="none" baseline="0">
          <a:solidFill>
            <a:schemeClr val="tx1"/>
          </a:solidFill>
          <a:latin typeface="Arial Bold" charset="0"/>
          <a:ea typeface="Arial Bold" charset="0"/>
          <a:cs typeface="Arial Bold" charset="0"/>
        </a:defRPr>
      </a:lvl7pPr>
      <a:lvl8pPr marL="182802" indent="-182802" algn="l" defTabSz="1733940" rtl="0" eaLnBrk="1" latinLnBrk="0" hangingPunct="1">
        <a:lnSpc>
          <a:spcPct val="90000"/>
        </a:lnSpc>
        <a:spcBef>
          <a:spcPts val="800"/>
        </a:spcBef>
        <a:buFont typeface="Arial" charset="0"/>
        <a:buChar char="•"/>
        <a:defRPr sz="1866" b="1" i="0" kern="1200" cap="none" baseline="0">
          <a:solidFill>
            <a:schemeClr val="tx1"/>
          </a:solidFill>
          <a:latin typeface="Arial Bold" charset="0"/>
          <a:ea typeface="Arial Bold" charset="0"/>
          <a:cs typeface="Arial Bold" charset="0"/>
        </a:defRPr>
      </a:lvl8pPr>
      <a:lvl9pPr marL="365605" indent="-182802" algn="l" defTabSz="1733940" rtl="0" eaLnBrk="1" latinLnBrk="0" hangingPunct="1">
        <a:lnSpc>
          <a:spcPct val="90000"/>
        </a:lnSpc>
        <a:spcBef>
          <a:spcPts val="800"/>
        </a:spcBef>
        <a:buFont typeface="Arial" charset="0"/>
        <a:buChar char="•"/>
        <a:defRPr sz="1866" b="1" i="0" kern="1200" cap="none" baseline="0">
          <a:solidFill>
            <a:schemeClr val="tx1"/>
          </a:solidFill>
          <a:latin typeface="Arial Bold" charset="0"/>
          <a:ea typeface="Arial Black" charset="0"/>
          <a:cs typeface="Arial Black" charset="0"/>
        </a:defRPr>
      </a:lvl9pPr>
    </p:bodyStyle>
    <p:otherStyle>
      <a:defPPr>
        <a:defRPr lang="en-US"/>
      </a:defPPr>
      <a:lvl1pPr marL="0" algn="l" defTabSz="1733940" rtl="0" eaLnBrk="1" latinLnBrk="0" hangingPunct="1">
        <a:defRPr sz="3466" kern="1200">
          <a:solidFill>
            <a:schemeClr val="tx1"/>
          </a:solidFill>
          <a:latin typeface="+mn-lt"/>
          <a:ea typeface="+mn-ea"/>
          <a:cs typeface="+mn-cs"/>
        </a:defRPr>
      </a:lvl1pPr>
      <a:lvl2pPr marL="866970" algn="l" defTabSz="1733940" rtl="0" eaLnBrk="1" latinLnBrk="0" hangingPunct="1">
        <a:defRPr sz="3466" kern="1200">
          <a:solidFill>
            <a:schemeClr val="tx1"/>
          </a:solidFill>
          <a:latin typeface="+mn-lt"/>
          <a:ea typeface="+mn-ea"/>
          <a:cs typeface="+mn-cs"/>
        </a:defRPr>
      </a:lvl2pPr>
      <a:lvl3pPr marL="1733940" algn="l" defTabSz="1733940" rtl="0" eaLnBrk="1" latinLnBrk="0" hangingPunct="1">
        <a:defRPr sz="3466" kern="1200">
          <a:solidFill>
            <a:schemeClr val="tx1"/>
          </a:solidFill>
          <a:latin typeface="+mn-lt"/>
          <a:ea typeface="+mn-ea"/>
          <a:cs typeface="+mn-cs"/>
        </a:defRPr>
      </a:lvl3pPr>
      <a:lvl4pPr marL="2600910" algn="l" defTabSz="1733940" rtl="0" eaLnBrk="1" latinLnBrk="0" hangingPunct="1">
        <a:defRPr sz="3466" kern="1200">
          <a:solidFill>
            <a:schemeClr val="tx1"/>
          </a:solidFill>
          <a:latin typeface="+mn-lt"/>
          <a:ea typeface="+mn-ea"/>
          <a:cs typeface="+mn-cs"/>
        </a:defRPr>
      </a:lvl4pPr>
      <a:lvl5pPr marL="3467881" algn="l" defTabSz="1733940" rtl="0" eaLnBrk="1" latinLnBrk="0" hangingPunct="1">
        <a:defRPr sz="3466" kern="1200">
          <a:solidFill>
            <a:schemeClr val="tx1"/>
          </a:solidFill>
          <a:latin typeface="+mn-lt"/>
          <a:ea typeface="+mn-ea"/>
          <a:cs typeface="+mn-cs"/>
        </a:defRPr>
      </a:lvl5pPr>
      <a:lvl6pPr marL="4334851" algn="l" defTabSz="1733940" rtl="0" eaLnBrk="1" latinLnBrk="0" hangingPunct="1">
        <a:defRPr sz="3466" kern="1200">
          <a:solidFill>
            <a:schemeClr val="tx1"/>
          </a:solidFill>
          <a:latin typeface="+mn-lt"/>
          <a:ea typeface="+mn-ea"/>
          <a:cs typeface="+mn-cs"/>
        </a:defRPr>
      </a:lvl6pPr>
      <a:lvl7pPr marL="5201821" algn="l" defTabSz="1733940" rtl="0" eaLnBrk="1" latinLnBrk="0" hangingPunct="1">
        <a:defRPr sz="3466" kern="1200">
          <a:solidFill>
            <a:schemeClr val="tx1"/>
          </a:solidFill>
          <a:latin typeface="+mn-lt"/>
          <a:ea typeface="+mn-ea"/>
          <a:cs typeface="+mn-cs"/>
        </a:defRPr>
      </a:lvl7pPr>
      <a:lvl8pPr marL="6068792" algn="l" defTabSz="1733940" rtl="0" eaLnBrk="1" latinLnBrk="0" hangingPunct="1">
        <a:defRPr sz="3466" kern="1200">
          <a:solidFill>
            <a:schemeClr val="tx1"/>
          </a:solidFill>
          <a:latin typeface="+mn-lt"/>
          <a:ea typeface="+mn-ea"/>
          <a:cs typeface="+mn-cs"/>
        </a:defRPr>
      </a:lvl8pPr>
      <a:lvl9pPr marL="6935762" algn="l" defTabSz="1733940" rtl="0" eaLnBrk="1" latinLnBrk="0" hangingPunct="1">
        <a:defRPr sz="346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05">
          <p15:clr>
            <a:srgbClr val="F26B43"/>
          </p15:clr>
        </p15:guide>
        <p15:guide id="2" pos="1152">
          <p15:clr>
            <a:srgbClr val="F26B43"/>
          </p15:clr>
        </p15:guide>
        <p15:guide id="3" pos="211">
          <p15:clr>
            <a:srgbClr val="F26B43"/>
          </p15:clr>
        </p15:guide>
        <p15:guide id="4" orient="horz" pos="2610">
          <p15:clr>
            <a:srgbClr val="F26B43"/>
          </p15:clr>
        </p15:guide>
        <p15:guide id="5" orient="horz" pos="204">
          <p15:clr>
            <a:srgbClr val="F26B43"/>
          </p15:clr>
        </p15:guide>
        <p15:guide id="6" orient="horz" pos="3816">
          <p15:clr>
            <a:srgbClr val="F26B43"/>
          </p15:clr>
        </p15:guide>
        <p15:guide id="7" orient="horz" pos="1111">
          <p15:clr>
            <a:srgbClr val="F26B43"/>
          </p15:clr>
        </p15:guide>
        <p15:guide id="8" pos="7468">
          <p15:clr>
            <a:srgbClr val="F26B43"/>
          </p15:clr>
        </p15:guide>
        <p15:guide id="9" pos="1872">
          <p15:clr>
            <a:srgbClr val="F26B43"/>
          </p15:clr>
        </p15:guide>
        <p15:guide id="10" pos="4883">
          <p15:clr>
            <a:srgbClr val="F26B43"/>
          </p15:clr>
        </p15:guide>
        <p15:guide id="11" pos="5604">
          <p15:clr>
            <a:srgbClr val="F26B43"/>
          </p15:clr>
        </p15:guide>
        <p15:guide id="12" pos="2088">
          <p15:clr>
            <a:srgbClr val="F26B43"/>
          </p15:clr>
        </p15:guide>
        <p15:guide id="13" pos="1277">
          <p15:clr>
            <a:srgbClr val="F26B43"/>
          </p15:clr>
        </p15:guide>
        <p15:guide id="14" pos="6534">
          <p15:clr>
            <a:srgbClr val="F26B43"/>
          </p15:clr>
        </p15:guide>
        <p15:guide id="15" pos="930">
          <p15:clr>
            <a:srgbClr val="F26B43"/>
          </p15:clr>
        </p15:guide>
        <p15:guide id="16" pos="2802">
          <p15:clr>
            <a:srgbClr val="F26B43"/>
          </p15:clr>
        </p15:guide>
        <p15:guide id="17" pos="3024">
          <p15:clr>
            <a:srgbClr val="F26B43"/>
          </p15:clr>
        </p15:guide>
        <p15:guide id="18" pos="3738">
          <p15:clr>
            <a:srgbClr val="F26B43"/>
          </p15:clr>
        </p15:guide>
        <p15:guide id="19" pos="4668">
          <p15:clr>
            <a:srgbClr val="F26B43"/>
          </p15:clr>
        </p15:guide>
        <p15:guide id="20" pos="5820">
          <p15:clr>
            <a:srgbClr val="F26B43"/>
          </p15:clr>
        </p15:guide>
        <p15:guide id="21" pos="6750">
          <p15:clr>
            <a:srgbClr val="F26B43"/>
          </p15:clr>
        </p15:guide>
        <p15:guide id="22" orient="horz" pos="1410">
          <p15:clr>
            <a:srgbClr val="F26B43"/>
          </p15:clr>
        </p15:guide>
        <p15:guide id="23" orient="horz" pos="4110">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8"/>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22530" name="think-cell Slide" r:id="rId9" imgW="353" imgH="353" progId="TCLayout.ActiveDocument.1">
                  <p:embed/>
                </p:oleObj>
              </mc:Choice>
              <mc:Fallback>
                <p:oleObj name="think-cell Slide" r:id="rId9" imgW="353" imgH="353" progId="TCLayout.ActiveDocument.1">
                  <p:embed/>
                  <p:pic>
                    <p:nvPicPr>
                      <p:cNvPr id="4" name="Objekt 3" hidden="1"/>
                      <p:cNvPicPr/>
                      <p:nvPr/>
                    </p:nvPicPr>
                    <p:blipFill>
                      <a:blip r:embed="rId10"/>
                      <a:stretch>
                        <a:fillRect/>
                      </a:stretch>
                    </p:blipFill>
                    <p:spPr>
                      <a:xfrm>
                        <a:off x="1588" y="1589"/>
                        <a:ext cx="1586" cy="1587"/>
                      </a:xfrm>
                      <a:prstGeom prst="rect">
                        <a:avLst/>
                      </a:prstGeom>
                    </p:spPr>
                  </p:pic>
                </p:oleObj>
              </mc:Fallback>
            </mc:AlternateContent>
          </a:graphicData>
        </a:graphic>
      </p:graphicFrame>
      <p:sp>
        <p:nvSpPr>
          <p:cNvPr id="2" name="Title Placeholder 1"/>
          <p:cNvSpPr>
            <a:spLocks noGrp="1"/>
          </p:cNvSpPr>
          <p:nvPr>
            <p:ph type="title"/>
          </p:nvPr>
        </p:nvSpPr>
        <p:spPr>
          <a:xfrm>
            <a:off x="344883" y="332153"/>
            <a:ext cx="11514595" cy="776319"/>
          </a:xfrm>
          <a:prstGeom prst="rect">
            <a:avLst/>
          </a:prstGeom>
        </p:spPr>
        <p:txBody>
          <a:bodyPr vert="horz" lIns="0" tIns="0" rIns="130101" bIns="0" rtlCol="0" anchor="t" anchorCtr="0">
            <a:noAutofit/>
          </a:bodyPr>
          <a:lstStyle/>
          <a:p>
            <a:r>
              <a:rPr lang="en-US" dirty="0"/>
              <a:t>CONTENT TITLE</a:t>
            </a:r>
          </a:p>
        </p:txBody>
      </p:sp>
      <p:sp>
        <p:nvSpPr>
          <p:cNvPr id="6" name="Inhaltsplatzhalter 13">
            <a:extLst>
              <a:ext uri="{FF2B5EF4-FFF2-40B4-BE49-F238E27FC236}">
                <a16:creationId xmlns:a16="http://schemas.microsoft.com/office/drawing/2014/main" id="{6FD89BCA-2B34-4246-829F-3E99431A6DEE}"/>
              </a:ext>
            </a:extLst>
          </p:cNvPr>
          <p:cNvSpPr txBox="1">
            <a:spLocks/>
          </p:cNvSpPr>
          <p:nvPr userDrawn="1"/>
        </p:nvSpPr>
        <p:spPr bwMode="auto">
          <a:xfrm>
            <a:off x="11029047" y="6570599"/>
            <a:ext cx="528780" cy="227066"/>
          </a:xfrm>
          <a:prstGeom prst="rect">
            <a:avLst/>
          </a:prstGeom>
        </p:spPr>
        <p:txBody>
          <a:bodyPr lIns="0" tIns="43133"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095542" rtl="0" eaLnBrk="1" fontAlgn="auto" latinLnBrk="0" hangingPunct="1">
              <a:lnSpc>
                <a:spcPct val="100000"/>
              </a:lnSpc>
              <a:spcBef>
                <a:spcPts val="0"/>
              </a:spcBef>
              <a:spcAft>
                <a:spcPts val="0"/>
              </a:spcAft>
              <a:buClrTx/>
              <a:buSzTx/>
              <a:buFontTx/>
              <a:buNone/>
              <a:tabLst/>
              <a:defRPr/>
            </a:pPr>
            <a:fld id="{EB578BD5-E3A8-4354-91BC-79CE4598B8D1}" type="slidenum">
              <a:rPr kumimoji="0" lang="en-US" sz="1003" b="0" i="0" u="none" strike="noStrike" kern="1200" cap="none" spc="0" normalizeH="0" baseline="0" noProof="0" smtClean="0">
                <a:ln>
                  <a:noFill/>
                </a:ln>
                <a:solidFill>
                  <a:prstClr val="black"/>
                </a:solidFill>
                <a:effectLst/>
                <a:uLnTx/>
                <a:uFillTx/>
                <a:latin typeface="+mn-lt"/>
                <a:ea typeface="+mn-ea"/>
                <a:cs typeface="Arial" pitchFamily="34" charset="0"/>
              </a:rPr>
              <a:pPr marL="0" marR="0" lvl="0" indent="0" algn="r" defTabSz="1095542" rtl="0" eaLnBrk="1" fontAlgn="auto" latinLnBrk="0" hangingPunct="1">
                <a:lnSpc>
                  <a:spcPct val="100000"/>
                </a:lnSpc>
                <a:spcBef>
                  <a:spcPts val="0"/>
                </a:spcBef>
                <a:spcAft>
                  <a:spcPts val="0"/>
                </a:spcAft>
                <a:buClrTx/>
                <a:buSzTx/>
                <a:buFontTx/>
                <a:buNone/>
                <a:tabLst/>
                <a:defRPr/>
              </a:pPr>
              <a:t>‹#›</a:t>
            </a:fld>
            <a:endParaRPr kumimoji="0" lang="en-US" sz="1003" b="0" i="0" u="none" strike="noStrike" kern="1200" cap="none" spc="0" normalizeH="0" baseline="0" noProof="0" dirty="0">
              <a:ln>
                <a:noFill/>
              </a:ln>
              <a:solidFill>
                <a:prstClr val="black"/>
              </a:solidFill>
              <a:effectLst/>
              <a:uLnTx/>
              <a:uFillTx/>
              <a:latin typeface="+mn-lt"/>
              <a:ea typeface="+mn-ea"/>
              <a:cs typeface="Arial" pitchFamily="34" charset="0"/>
            </a:endParaRPr>
          </a:p>
        </p:txBody>
      </p:sp>
      <p:sp>
        <p:nvSpPr>
          <p:cNvPr id="13" name="Parallelogram 12">
            <a:extLst>
              <a:ext uri="{FF2B5EF4-FFF2-40B4-BE49-F238E27FC236}">
                <a16:creationId xmlns:a16="http://schemas.microsoft.com/office/drawing/2014/main" id="{5FC7B0F7-64B8-456B-9A8F-93D519CAEBF4}"/>
              </a:ext>
            </a:extLst>
          </p:cNvPr>
          <p:cNvSpPr/>
          <p:nvPr userDrawn="1"/>
        </p:nvSpPr>
        <p:spPr>
          <a:xfrm>
            <a:off x="0" y="6597474"/>
            <a:ext cx="8088198"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Parallelogram 13">
            <a:extLst>
              <a:ext uri="{FF2B5EF4-FFF2-40B4-BE49-F238E27FC236}">
                <a16:creationId xmlns:a16="http://schemas.microsoft.com/office/drawing/2014/main" id="{A0F884D8-177E-4ACE-AF37-86061FBF5620}"/>
              </a:ext>
            </a:extLst>
          </p:cNvPr>
          <p:cNvSpPr/>
          <p:nvPr userDrawn="1"/>
        </p:nvSpPr>
        <p:spPr>
          <a:xfrm>
            <a:off x="8071104" y="6597474"/>
            <a:ext cx="4120896"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a:extLst>
              <a:ext uri="{FF2B5EF4-FFF2-40B4-BE49-F238E27FC236}">
                <a16:creationId xmlns:a16="http://schemas.microsoft.com/office/drawing/2014/main" id="{70C9FC8D-C7AE-4992-AFDD-38137EE470D8}"/>
              </a:ext>
            </a:extLst>
          </p:cNvPr>
          <p:cNvSpPr txBox="1"/>
          <p:nvPr userDrawn="1"/>
        </p:nvSpPr>
        <p:spPr>
          <a:xfrm>
            <a:off x="407987" y="6613348"/>
            <a:ext cx="4608576" cy="173306"/>
          </a:xfrm>
          <a:prstGeom prst="rect">
            <a:avLst/>
          </a:prstGeom>
          <a:noFill/>
        </p:spPr>
        <p:txBody>
          <a:bodyPr wrap="square" lIns="0" tIns="0" rIns="0" bIns="0" rtlCol="0" anchor="ctr" anchorCtr="0">
            <a:no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700" b="0" kern="1200" cap="none" baseline="0" dirty="0">
                <a:solidFill>
                  <a:schemeClr val="bg1"/>
                </a:solidFill>
                <a:latin typeface="Arial" charset="0"/>
                <a:ea typeface="+mn-ea"/>
                <a:cs typeface="Arial" pitchFamily="34" charset="0"/>
              </a:rPr>
              <a:t>Copyright © 2020 Accenture All rights reserved.</a:t>
            </a:r>
          </a:p>
        </p:txBody>
      </p:sp>
      <p:sp>
        <p:nvSpPr>
          <p:cNvPr id="16" name="TextBox 15">
            <a:extLst>
              <a:ext uri="{FF2B5EF4-FFF2-40B4-BE49-F238E27FC236}">
                <a16:creationId xmlns:a16="http://schemas.microsoft.com/office/drawing/2014/main" id="{F5732C90-AB6E-4F43-9635-772E4CF02AF3}"/>
              </a:ext>
            </a:extLst>
          </p:cNvPr>
          <p:cNvSpPr txBox="1"/>
          <p:nvPr userDrawn="1"/>
        </p:nvSpPr>
        <p:spPr>
          <a:xfrm>
            <a:off x="11521663" y="6613348"/>
            <a:ext cx="262350" cy="173306"/>
          </a:xfrm>
          <a:prstGeom prst="rect">
            <a:avLst/>
          </a:prstGeom>
          <a:noFill/>
        </p:spPr>
        <p:txBody>
          <a:bodyPr wrap="square" lIns="0" tIns="0" rIns="0" bIns="0" rtlCol="0" anchor="ctr" anchorCtr="0">
            <a:noAutofit/>
          </a:bodyPr>
          <a:lstStyle/>
          <a:p>
            <a:pPr marL="0" marR="0" indent="0" algn="r" defTabSz="914400" rtl="0" eaLnBrk="1" fontAlgn="base" latinLnBrk="0" hangingPunct="1">
              <a:lnSpc>
                <a:spcPct val="100000"/>
              </a:lnSpc>
              <a:spcBef>
                <a:spcPct val="0"/>
              </a:spcBef>
              <a:spcAft>
                <a:spcPct val="0"/>
              </a:spcAft>
              <a:buClrTx/>
              <a:buSzTx/>
              <a:buFontTx/>
              <a:buNone/>
              <a:tabLst/>
              <a:defRPr/>
            </a:pPr>
            <a:fld id="{C55CEDFA-A6BA-4442-9084-8B31DC7F089C}" type="slidenum">
              <a:rPr lang="en-US" sz="900" smtClean="0">
                <a:solidFill>
                  <a:schemeClr val="bg1"/>
                </a:solidFill>
                <a:latin typeface="+mj-lt"/>
                <a:cs typeface="Arial"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sz="900">
              <a:solidFill>
                <a:schemeClr val="bg1"/>
              </a:solidFill>
              <a:latin typeface="+mj-lt"/>
              <a:cs typeface="Arial" pitchFamily="34" charset="0"/>
            </a:endParaRPr>
          </a:p>
        </p:txBody>
      </p:sp>
      <p:sp>
        <p:nvSpPr>
          <p:cNvPr id="17" name="Parallelogram 16">
            <a:extLst>
              <a:ext uri="{FF2B5EF4-FFF2-40B4-BE49-F238E27FC236}">
                <a16:creationId xmlns:a16="http://schemas.microsoft.com/office/drawing/2014/main" id="{9CA4F100-63C1-4110-ACAC-1A1E9C7B823F}"/>
              </a:ext>
            </a:extLst>
          </p:cNvPr>
          <p:cNvSpPr/>
          <p:nvPr userDrawn="1"/>
        </p:nvSpPr>
        <p:spPr>
          <a:xfrm>
            <a:off x="-1" y="6597474"/>
            <a:ext cx="193040" cy="260526"/>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Parallelogram 17">
            <a:extLst>
              <a:ext uri="{FF2B5EF4-FFF2-40B4-BE49-F238E27FC236}">
                <a16:creationId xmlns:a16="http://schemas.microsoft.com/office/drawing/2014/main" id="{C9B0A215-8042-485D-9093-B8A45EBF5AE7}"/>
              </a:ext>
            </a:extLst>
          </p:cNvPr>
          <p:cNvSpPr/>
          <p:nvPr userDrawn="1"/>
        </p:nvSpPr>
        <p:spPr>
          <a:xfrm>
            <a:off x="11784012" y="6610682"/>
            <a:ext cx="407987" cy="247318"/>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3694107865"/>
      </p:ext>
    </p:extLst>
  </p:cSld>
  <p:clrMap bg1="lt1" tx1="dk1" bg2="lt2" tx2="dk2" accent1="accent1" accent2="accent2" accent3="accent3" accent4="accent4" accent5="accent5" accent6="accent6" hlink="hlink" folHlink="folHlink"/>
  <p:sldLayoutIdLst>
    <p:sldLayoutId id="2147485206" r:id="rId1"/>
    <p:sldLayoutId id="2147485207" r:id="rId2"/>
    <p:sldLayoutId id="2147485208" r:id="rId3"/>
    <p:sldLayoutId id="2147485209" r:id="rId4"/>
    <p:sldLayoutId id="2147485210" r:id="rId5"/>
  </p:sldLayoutIdLst>
  <p:hf sldNum="0" hdr="0" ftr="0" dt="0"/>
  <p:txStyles>
    <p:titleStyle>
      <a:lvl1pPr algn="l" defTabSz="1733940" rtl="0" eaLnBrk="1" latinLnBrk="0" hangingPunct="1">
        <a:lnSpc>
          <a:spcPct val="80000"/>
        </a:lnSpc>
        <a:spcBef>
          <a:spcPct val="0"/>
        </a:spcBef>
        <a:buNone/>
        <a:defRPr sz="3199" b="0" i="0" kern="1200" cap="all" spc="-133" baseline="0">
          <a:solidFill>
            <a:srgbClr val="E61D2A"/>
          </a:solidFill>
          <a:latin typeface="Arial Black" charset="0"/>
          <a:ea typeface="Arial Black" charset="0"/>
          <a:cs typeface="Arial Black" charset="0"/>
        </a:defRPr>
      </a:lvl1pPr>
    </p:titleStyle>
    <p:bodyStyle>
      <a:lvl1pPr marL="0" indent="0" algn="l" defTabSz="1733940" rtl="0" eaLnBrk="1" latinLnBrk="0" hangingPunct="1">
        <a:lnSpc>
          <a:spcPct val="90000"/>
        </a:lnSpc>
        <a:spcBef>
          <a:spcPts val="800"/>
        </a:spcBef>
        <a:buFont typeface="Arial" charset="0"/>
        <a:buNone/>
        <a:defRPr sz="1799" b="1" i="0" kern="1200" cap="none" baseline="0">
          <a:solidFill>
            <a:schemeClr val="tx1"/>
          </a:solidFill>
          <a:latin typeface="+mn-lt"/>
          <a:ea typeface="Arial Black" charset="0"/>
          <a:cs typeface="Arial Black" charset="0"/>
        </a:defRPr>
      </a:lvl1pPr>
      <a:lvl2pPr marL="182802" indent="-182802" algn="l" defTabSz="1733940" rtl="0" eaLnBrk="1" latinLnBrk="0" hangingPunct="1">
        <a:lnSpc>
          <a:spcPct val="90000"/>
        </a:lnSpc>
        <a:spcBef>
          <a:spcPts val="800"/>
        </a:spcBef>
        <a:buFont typeface="Arial" charset="0"/>
        <a:buChar char="•"/>
        <a:defRPr sz="1799" b="1" i="0" kern="1200" cap="none" baseline="0">
          <a:solidFill>
            <a:schemeClr val="tx1"/>
          </a:solidFill>
          <a:latin typeface="+mn-lt"/>
          <a:ea typeface="Arial Black" charset="0"/>
          <a:cs typeface="Arial Black" charset="0"/>
        </a:defRPr>
      </a:lvl2pPr>
      <a:lvl3pPr marL="365605" indent="-182802" algn="l" defTabSz="1733940" rtl="0" eaLnBrk="1" latinLnBrk="0" hangingPunct="1">
        <a:lnSpc>
          <a:spcPct val="90000"/>
        </a:lnSpc>
        <a:spcBef>
          <a:spcPts val="800"/>
        </a:spcBef>
        <a:buFont typeface="Arial" charset="0"/>
        <a:buChar char="•"/>
        <a:defRPr sz="1799" b="1" i="0" kern="1200" cap="none" baseline="0">
          <a:solidFill>
            <a:schemeClr val="tx1"/>
          </a:solidFill>
          <a:latin typeface="+mn-lt"/>
          <a:ea typeface="Arial Black" charset="0"/>
          <a:cs typeface="Arial Black" charset="0"/>
        </a:defRPr>
      </a:lvl3pPr>
      <a:lvl4pPr marL="0" indent="0" algn="l" defTabSz="1733940" rtl="0" eaLnBrk="1" latinLnBrk="0" hangingPunct="1">
        <a:lnSpc>
          <a:spcPct val="90000"/>
        </a:lnSpc>
        <a:spcBef>
          <a:spcPts val="800"/>
        </a:spcBef>
        <a:buFont typeface="Arial" charset="0"/>
        <a:buNone/>
        <a:defRPr sz="1799" b="0" i="0" kern="1200" cap="none" baseline="0">
          <a:solidFill>
            <a:schemeClr val="tx2"/>
          </a:solidFill>
          <a:latin typeface="+mn-lt"/>
          <a:ea typeface="Arial Black" charset="0"/>
          <a:cs typeface="Arial Black" charset="0"/>
        </a:defRPr>
      </a:lvl4pPr>
      <a:lvl5pPr marL="182802" indent="-182802" algn="l" defTabSz="1733940" rtl="0" eaLnBrk="1" latinLnBrk="0" hangingPunct="1">
        <a:lnSpc>
          <a:spcPct val="90000"/>
        </a:lnSpc>
        <a:spcBef>
          <a:spcPts val="800"/>
        </a:spcBef>
        <a:buFont typeface="Arial" charset="0"/>
        <a:buChar char="•"/>
        <a:defRPr sz="1799" b="0" i="0" kern="1200" cap="none" baseline="0">
          <a:solidFill>
            <a:schemeClr val="tx2"/>
          </a:solidFill>
          <a:latin typeface="+mn-lt"/>
          <a:ea typeface="Arial Black" charset="0"/>
          <a:cs typeface="Arial Black" charset="0"/>
        </a:defRPr>
      </a:lvl5pPr>
      <a:lvl6pPr marL="365605" indent="-182802" algn="l" defTabSz="1733940" rtl="0" eaLnBrk="1" latinLnBrk="0" hangingPunct="1">
        <a:lnSpc>
          <a:spcPct val="90000"/>
        </a:lnSpc>
        <a:spcBef>
          <a:spcPts val="800"/>
        </a:spcBef>
        <a:buFont typeface="Arial" charset="0"/>
        <a:buChar char="•"/>
        <a:defRPr sz="2132" b="1" i="0" kern="1200" cap="none" baseline="0">
          <a:solidFill>
            <a:schemeClr val="tx2"/>
          </a:solidFill>
          <a:latin typeface="Arial Bold" charset="0"/>
          <a:ea typeface="Arial Bold" charset="0"/>
          <a:cs typeface="Arial Bold" charset="0"/>
        </a:defRPr>
      </a:lvl6pPr>
      <a:lvl7pPr marL="0" indent="0" algn="l" defTabSz="1733940" rtl="0" eaLnBrk="1" latinLnBrk="0" hangingPunct="1">
        <a:lnSpc>
          <a:spcPct val="90000"/>
        </a:lnSpc>
        <a:spcBef>
          <a:spcPts val="800"/>
        </a:spcBef>
        <a:buFont typeface="Arial" charset="0"/>
        <a:buNone/>
        <a:defRPr sz="1866" b="1" i="0" kern="1200" cap="none" baseline="0">
          <a:solidFill>
            <a:schemeClr val="tx1"/>
          </a:solidFill>
          <a:latin typeface="Arial Bold" charset="0"/>
          <a:ea typeface="Arial Bold" charset="0"/>
          <a:cs typeface="Arial Bold" charset="0"/>
        </a:defRPr>
      </a:lvl7pPr>
      <a:lvl8pPr marL="182802" indent="-182802" algn="l" defTabSz="1733940" rtl="0" eaLnBrk="1" latinLnBrk="0" hangingPunct="1">
        <a:lnSpc>
          <a:spcPct val="90000"/>
        </a:lnSpc>
        <a:spcBef>
          <a:spcPts val="800"/>
        </a:spcBef>
        <a:buFont typeface="Arial" charset="0"/>
        <a:buChar char="•"/>
        <a:defRPr sz="1866" b="1" i="0" kern="1200" cap="none" baseline="0">
          <a:solidFill>
            <a:schemeClr val="tx1"/>
          </a:solidFill>
          <a:latin typeface="Arial Bold" charset="0"/>
          <a:ea typeface="Arial Bold" charset="0"/>
          <a:cs typeface="Arial Bold" charset="0"/>
        </a:defRPr>
      </a:lvl8pPr>
      <a:lvl9pPr marL="365605" indent="-182802" algn="l" defTabSz="1733940" rtl="0" eaLnBrk="1" latinLnBrk="0" hangingPunct="1">
        <a:lnSpc>
          <a:spcPct val="90000"/>
        </a:lnSpc>
        <a:spcBef>
          <a:spcPts val="800"/>
        </a:spcBef>
        <a:buFont typeface="Arial" charset="0"/>
        <a:buChar char="•"/>
        <a:defRPr sz="1866" b="1" i="0" kern="1200" cap="none" baseline="0">
          <a:solidFill>
            <a:schemeClr val="tx1"/>
          </a:solidFill>
          <a:latin typeface="Arial Bold" charset="0"/>
          <a:ea typeface="Arial Black" charset="0"/>
          <a:cs typeface="Arial Black" charset="0"/>
        </a:defRPr>
      </a:lvl9pPr>
    </p:bodyStyle>
    <p:otherStyle>
      <a:defPPr>
        <a:defRPr lang="en-US"/>
      </a:defPPr>
      <a:lvl1pPr marL="0" algn="l" defTabSz="1733940" rtl="0" eaLnBrk="1" latinLnBrk="0" hangingPunct="1">
        <a:defRPr sz="3466" kern="1200">
          <a:solidFill>
            <a:schemeClr val="tx1"/>
          </a:solidFill>
          <a:latin typeface="+mn-lt"/>
          <a:ea typeface="+mn-ea"/>
          <a:cs typeface="+mn-cs"/>
        </a:defRPr>
      </a:lvl1pPr>
      <a:lvl2pPr marL="866970" algn="l" defTabSz="1733940" rtl="0" eaLnBrk="1" latinLnBrk="0" hangingPunct="1">
        <a:defRPr sz="3466" kern="1200">
          <a:solidFill>
            <a:schemeClr val="tx1"/>
          </a:solidFill>
          <a:latin typeface="+mn-lt"/>
          <a:ea typeface="+mn-ea"/>
          <a:cs typeface="+mn-cs"/>
        </a:defRPr>
      </a:lvl2pPr>
      <a:lvl3pPr marL="1733940" algn="l" defTabSz="1733940" rtl="0" eaLnBrk="1" latinLnBrk="0" hangingPunct="1">
        <a:defRPr sz="3466" kern="1200">
          <a:solidFill>
            <a:schemeClr val="tx1"/>
          </a:solidFill>
          <a:latin typeface="+mn-lt"/>
          <a:ea typeface="+mn-ea"/>
          <a:cs typeface="+mn-cs"/>
        </a:defRPr>
      </a:lvl3pPr>
      <a:lvl4pPr marL="2600910" algn="l" defTabSz="1733940" rtl="0" eaLnBrk="1" latinLnBrk="0" hangingPunct="1">
        <a:defRPr sz="3466" kern="1200">
          <a:solidFill>
            <a:schemeClr val="tx1"/>
          </a:solidFill>
          <a:latin typeface="+mn-lt"/>
          <a:ea typeface="+mn-ea"/>
          <a:cs typeface="+mn-cs"/>
        </a:defRPr>
      </a:lvl4pPr>
      <a:lvl5pPr marL="3467881" algn="l" defTabSz="1733940" rtl="0" eaLnBrk="1" latinLnBrk="0" hangingPunct="1">
        <a:defRPr sz="3466" kern="1200">
          <a:solidFill>
            <a:schemeClr val="tx1"/>
          </a:solidFill>
          <a:latin typeface="+mn-lt"/>
          <a:ea typeface="+mn-ea"/>
          <a:cs typeface="+mn-cs"/>
        </a:defRPr>
      </a:lvl5pPr>
      <a:lvl6pPr marL="4334851" algn="l" defTabSz="1733940" rtl="0" eaLnBrk="1" latinLnBrk="0" hangingPunct="1">
        <a:defRPr sz="3466" kern="1200">
          <a:solidFill>
            <a:schemeClr val="tx1"/>
          </a:solidFill>
          <a:latin typeface="+mn-lt"/>
          <a:ea typeface="+mn-ea"/>
          <a:cs typeface="+mn-cs"/>
        </a:defRPr>
      </a:lvl6pPr>
      <a:lvl7pPr marL="5201821" algn="l" defTabSz="1733940" rtl="0" eaLnBrk="1" latinLnBrk="0" hangingPunct="1">
        <a:defRPr sz="3466" kern="1200">
          <a:solidFill>
            <a:schemeClr val="tx1"/>
          </a:solidFill>
          <a:latin typeface="+mn-lt"/>
          <a:ea typeface="+mn-ea"/>
          <a:cs typeface="+mn-cs"/>
        </a:defRPr>
      </a:lvl7pPr>
      <a:lvl8pPr marL="6068792" algn="l" defTabSz="1733940" rtl="0" eaLnBrk="1" latinLnBrk="0" hangingPunct="1">
        <a:defRPr sz="3466" kern="1200">
          <a:solidFill>
            <a:schemeClr val="tx1"/>
          </a:solidFill>
          <a:latin typeface="+mn-lt"/>
          <a:ea typeface="+mn-ea"/>
          <a:cs typeface="+mn-cs"/>
        </a:defRPr>
      </a:lvl8pPr>
      <a:lvl9pPr marL="6935762" algn="l" defTabSz="1733940" rtl="0" eaLnBrk="1" latinLnBrk="0" hangingPunct="1">
        <a:defRPr sz="346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05">
          <p15:clr>
            <a:srgbClr val="F26B43"/>
          </p15:clr>
        </p15:guide>
        <p15:guide id="2" pos="1152">
          <p15:clr>
            <a:srgbClr val="F26B43"/>
          </p15:clr>
        </p15:guide>
        <p15:guide id="3" pos="211">
          <p15:clr>
            <a:srgbClr val="F26B43"/>
          </p15:clr>
        </p15:guide>
        <p15:guide id="4" orient="horz" pos="2610">
          <p15:clr>
            <a:srgbClr val="F26B43"/>
          </p15:clr>
        </p15:guide>
        <p15:guide id="5" orient="horz" pos="204">
          <p15:clr>
            <a:srgbClr val="F26B43"/>
          </p15:clr>
        </p15:guide>
        <p15:guide id="6" orient="horz" pos="3816">
          <p15:clr>
            <a:srgbClr val="F26B43"/>
          </p15:clr>
        </p15:guide>
        <p15:guide id="7" orient="horz" pos="1111">
          <p15:clr>
            <a:srgbClr val="F26B43"/>
          </p15:clr>
        </p15:guide>
        <p15:guide id="8" pos="7468">
          <p15:clr>
            <a:srgbClr val="F26B43"/>
          </p15:clr>
        </p15:guide>
        <p15:guide id="9" pos="1872">
          <p15:clr>
            <a:srgbClr val="F26B43"/>
          </p15:clr>
        </p15:guide>
        <p15:guide id="10" pos="4883">
          <p15:clr>
            <a:srgbClr val="F26B43"/>
          </p15:clr>
        </p15:guide>
        <p15:guide id="11" pos="5604">
          <p15:clr>
            <a:srgbClr val="F26B43"/>
          </p15:clr>
        </p15:guide>
        <p15:guide id="12" pos="2088">
          <p15:clr>
            <a:srgbClr val="F26B43"/>
          </p15:clr>
        </p15:guide>
        <p15:guide id="13" pos="1277">
          <p15:clr>
            <a:srgbClr val="F26B43"/>
          </p15:clr>
        </p15:guide>
        <p15:guide id="14" pos="6534">
          <p15:clr>
            <a:srgbClr val="F26B43"/>
          </p15:clr>
        </p15:guide>
        <p15:guide id="15" pos="930">
          <p15:clr>
            <a:srgbClr val="F26B43"/>
          </p15:clr>
        </p15:guide>
        <p15:guide id="16" pos="2802">
          <p15:clr>
            <a:srgbClr val="F26B43"/>
          </p15:clr>
        </p15:guide>
        <p15:guide id="17" pos="3024">
          <p15:clr>
            <a:srgbClr val="F26B43"/>
          </p15:clr>
        </p15:guide>
        <p15:guide id="18" pos="3738">
          <p15:clr>
            <a:srgbClr val="F26B43"/>
          </p15:clr>
        </p15:guide>
        <p15:guide id="19" pos="4668">
          <p15:clr>
            <a:srgbClr val="F26B43"/>
          </p15:clr>
        </p15:guide>
        <p15:guide id="20" pos="5820">
          <p15:clr>
            <a:srgbClr val="F26B43"/>
          </p15:clr>
        </p15:guide>
        <p15:guide id="21" pos="6750">
          <p15:clr>
            <a:srgbClr val="F26B43"/>
          </p15:clr>
        </p15:guide>
        <p15:guide id="22" orient="horz" pos="1410">
          <p15:clr>
            <a:srgbClr val="F26B43"/>
          </p15:clr>
        </p15:guide>
        <p15:guide id="23" orient="horz" pos="4110">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8"/>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26626" name="think-cell Slide" r:id="rId9" imgW="353" imgH="353" progId="TCLayout.ActiveDocument.1">
                  <p:embed/>
                </p:oleObj>
              </mc:Choice>
              <mc:Fallback>
                <p:oleObj name="think-cell Slide" r:id="rId9" imgW="353" imgH="353" progId="TCLayout.ActiveDocument.1">
                  <p:embed/>
                  <p:pic>
                    <p:nvPicPr>
                      <p:cNvPr id="4" name="Objekt 3" hidden="1"/>
                      <p:cNvPicPr/>
                      <p:nvPr/>
                    </p:nvPicPr>
                    <p:blipFill>
                      <a:blip r:embed="rId10"/>
                      <a:stretch>
                        <a:fillRect/>
                      </a:stretch>
                    </p:blipFill>
                    <p:spPr>
                      <a:xfrm>
                        <a:off x="1588" y="1589"/>
                        <a:ext cx="1586" cy="1587"/>
                      </a:xfrm>
                      <a:prstGeom prst="rect">
                        <a:avLst/>
                      </a:prstGeom>
                    </p:spPr>
                  </p:pic>
                </p:oleObj>
              </mc:Fallback>
            </mc:AlternateContent>
          </a:graphicData>
        </a:graphic>
      </p:graphicFrame>
      <p:sp>
        <p:nvSpPr>
          <p:cNvPr id="2" name="Title Placeholder 1"/>
          <p:cNvSpPr>
            <a:spLocks noGrp="1"/>
          </p:cNvSpPr>
          <p:nvPr>
            <p:ph type="title"/>
          </p:nvPr>
        </p:nvSpPr>
        <p:spPr>
          <a:xfrm>
            <a:off x="344883" y="332153"/>
            <a:ext cx="11514595" cy="776319"/>
          </a:xfrm>
          <a:prstGeom prst="rect">
            <a:avLst/>
          </a:prstGeom>
        </p:spPr>
        <p:txBody>
          <a:bodyPr vert="horz" lIns="0" tIns="0" rIns="130101" bIns="0" rtlCol="0" anchor="t" anchorCtr="0">
            <a:noAutofit/>
          </a:bodyPr>
          <a:lstStyle/>
          <a:p>
            <a:r>
              <a:rPr lang="en-US" dirty="0"/>
              <a:t>CONTENT TITLE</a:t>
            </a:r>
          </a:p>
        </p:txBody>
      </p:sp>
      <p:sp>
        <p:nvSpPr>
          <p:cNvPr id="6" name="Inhaltsplatzhalter 13">
            <a:extLst>
              <a:ext uri="{FF2B5EF4-FFF2-40B4-BE49-F238E27FC236}">
                <a16:creationId xmlns:a16="http://schemas.microsoft.com/office/drawing/2014/main" id="{6696D6C7-39CA-4BD8-BCFA-DBDC1E7CAE43}"/>
              </a:ext>
            </a:extLst>
          </p:cNvPr>
          <p:cNvSpPr txBox="1">
            <a:spLocks/>
          </p:cNvSpPr>
          <p:nvPr userDrawn="1"/>
        </p:nvSpPr>
        <p:spPr bwMode="auto">
          <a:xfrm>
            <a:off x="11029047" y="6570599"/>
            <a:ext cx="528780" cy="227066"/>
          </a:xfrm>
          <a:prstGeom prst="rect">
            <a:avLst/>
          </a:prstGeom>
        </p:spPr>
        <p:txBody>
          <a:bodyPr lIns="0" tIns="43133"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095542" rtl="0" eaLnBrk="1" fontAlgn="auto" latinLnBrk="0" hangingPunct="1">
              <a:lnSpc>
                <a:spcPct val="100000"/>
              </a:lnSpc>
              <a:spcBef>
                <a:spcPts val="0"/>
              </a:spcBef>
              <a:spcAft>
                <a:spcPts val="0"/>
              </a:spcAft>
              <a:buClrTx/>
              <a:buSzTx/>
              <a:buFontTx/>
              <a:buNone/>
              <a:tabLst/>
              <a:defRPr/>
            </a:pPr>
            <a:fld id="{EB578BD5-E3A8-4354-91BC-79CE4598B8D1}" type="slidenum">
              <a:rPr kumimoji="0" lang="en-US" sz="1003" b="0" i="0" u="none" strike="noStrike" kern="1200" cap="none" spc="0" normalizeH="0" baseline="0" noProof="0" smtClean="0">
                <a:ln>
                  <a:noFill/>
                </a:ln>
                <a:solidFill>
                  <a:prstClr val="black"/>
                </a:solidFill>
                <a:effectLst/>
                <a:uLnTx/>
                <a:uFillTx/>
                <a:latin typeface="+mn-lt"/>
                <a:ea typeface="+mn-ea"/>
                <a:cs typeface="Arial" pitchFamily="34" charset="0"/>
              </a:rPr>
              <a:pPr marL="0" marR="0" lvl="0" indent="0" algn="r" defTabSz="1095542" rtl="0" eaLnBrk="1" fontAlgn="auto" latinLnBrk="0" hangingPunct="1">
                <a:lnSpc>
                  <a:spcPct val="100000"/>
                </a:lnSpc>
                <a:spcBef>
                  <a:spcPts val="0"/>
                </a:spcBef>
                <a:spcAft>
                  <a:spcPts val="0"/>
                </a:spcAft>
                <a:buClrTx/>
                <a:buSzTx/>
                <a:buFontTx/>
                <a:buNone/>
                <a:tabLst/>
                <a:defRPr/>
              </a:pPr>
              <a:t>‹#›</a:t>
            </a:fld>
            <a:endParaRPr kumimoji="0" lang="en-US" sz="1003" b="0" i="0" u="none" strike="noStrike" kern="1200" cap="none" spc="0" normalizeH="0" baseline="0" noProof="0" dirty="0">
              <a:ln>
                <a:noFill/>
              </a:ln>
              <a:solidFill>
                <a:prstClr val="black"/>
              </a:solidFill>
              <a:effectLst/>
              <a:uLnTx/>
              <a:uFillTx/>
              <a:latin typeface="+mn-lt"/>
              <a:ea typeface="+mn-ea"/>
              <a:cs typeface="Arial" pitchFamily="34" charset="0"/>
            </a:endParaRPr>
          </a:p>
        </p:txBody>
      </p:sp>
      <p:sp>
        <p:nvSpPr>
          <p:cNvPr id="13" name="Parallelogram 12">
            <a:extLst>
              <a:ext uri="{FF2B5EF4-FFF2-40B4-BE49-F238E27FC236}">
                <a16:creationId xmlns:a16="http://schemas.microsoft.com/office/drawing/2014/main" id="{641DD272-C4EC-4432-9E59-CAB586812498}"/>
              </a:ext>
            </a:extLst>
          </p:cNvPr>
          <p:cNvSpPr/>
          <p:nvPr userDrawn="1"/>
        </p:nvSpPr>
        <p:spPr>
          <a:xfrm>
            <a:off x="0" y="6597474"/>
            <a:ext cx="8088198"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Parallelogram 13">
            <a:extLst>
              <a:ext uri="{FF2B5EF4-FFF2-40B4-BE49-F238E27FC236}">
                <a16:creationId xmlns:a16="http://schemas.microsoft.com/office/drawing/2014/main" id="{C04D69BC-F7D9-4C5D-8E6B-CCA5B0E223DB}"/>
              </a:ext>
            </a:extLst>
          </p:cNvPr>
          <p:cNvSpPr/>
          <p:nvPr userDrawn="1"/>
        </p:nvSpPr>
        <p:spPr>
          <a:xfrm>
            <a:off x="8071104" y="6597474"/>
            <a:ext cx="4120896" cy="260526"/>
          </a:xfrm>
          <a:prstGeom prst="parallelogram">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a:extLst>
              <a:ext uri="{FF2B5EF4-FFF2-40B4-BE49-F238E27FC236}">
                <a16:creationId xmlns:a16="http://schemas.microsoft.com/office/drawing/2014/main" id="{C69CEE7B-7750-48F2-ACCA-154346514AF0}"/>
              </a:ext>
            </a:extLst>
          </p:cNvPr>
          <p:cNvSpPr txBox="1"/>
          <p:nvPr userDrawn="1"/>
        </p:nvSpPr>
        <p:spPr>
          <a:xfrm>
            <a:off x="407987" y="6613348"/>
            <a:ext cx="4608576" cy="173306"/>
          </a:xfrm>
          <a:prstGeom prst="rect">
            <a:avLst/>
          </a:prstGeom>
          <a:noFill/>
        </p:spPr>
        <p:txBody>
          <a:bodyPr wrap="square" lIns="0" tIns="0" rIns="0" bIns="0" rtlCol="0" anchor="ctr" anchorCtr="0">
            <a:no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700" b="0" kern="1200" cap="none" baseline="0" dirty="0">
                <a:solidFill>
                  <a:schemeClr val="bg1"/>
                </a:solidFill>
                <a:latin typeface="Arial" charset="0"/>
                <a:ea typeface="+mn-ea"/>
                <a:cs typeface="Arial" pitchFamily="34" charset="0"/>
              </a:rPr>
              <a:t>Copyright © 2020 Accenture All rights reserved.</a:t>
            </a:r>
          </a:p>
        </p:txBody>
      </p:sp>
      <p:sp>
        <p:nvSpPr>
          <p:cNvPr id="16" name="TextBox 15">
            <a:extLst>
              <a:ext uri="{FF2B5EF4-FFF2-40B4-BE49-F238E27FC236}">
                <a16:creationId xmlns:a16="http://schemas.microsoft.com/office/drawing/2014/main" id="{28A43755-2A21-49F7-A0F3-2A530A545B1A}"/>
              </a:ext>
            </a:extLst>
          </p:cNvPr>
          <p:cNvSpPr txBox="1"/>
          <p:nvPr userDrawn="1"/>
        </p:nvSpPr>
        <p:spPr>
          <a:xfrm>
            <a:off x="11521663" y="6613348"/>
            <a:ext cx="262350" cy="173306"/>
          </a:xfrm>
          <a:prstGeom prst="rect">
            <a:avLst/>
          </a:prstGeom>
          <a:noFill/>
        </p:spPr>
        <p:txBody>
          <a:bodyPr wrap="square" lIns="0" tIns="0" rIns="0" bIns="0" rtlCol="0" anchor="ctr" anchorCtr="0">
            <a:noAutofit/>
          </a:bodyPr>
          <a:lstStyle/>
          <a:p>
            <a:pPr marL="0" marR="0" indent="0" algn="r" defTabSz="914400" rtl="0" eaLnBrk="1" fontAlgn="base" latinLnBrk="0" hangingPunct="1">
              <a:lnSpc>
                <a:spcPct val="100000"/>
              </a:lnSpc>
              <a:spcBef>
                <a:spcPct val="0"/>
              </a:spcBef>
              <a:spcAft>
                <a:spcPct val="0"/>
              </a:spcAft>
              <a:buClrTx/>
              <a:buSzTx/>
              <a:buFontTx/>
              <a:buNone/>
              <a:tabLst/>
              <a:defRPr/>
            </a:pPr>
            <a:fld id="{C55CEDFA-A6BA-4442-9084-8B31DC7F089C}" type="slidenum">
              <a:rPr lang="en-US" sz="900" smtClean="0">
                <a:solidFill>
                  <a:schemeClr val="bg1"/>
                </a:solidFill>
                <a:latin typeface="+mj-lt"/>
                <a:cs typeface="Arial"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sz="900">
              <a:solidFill>
                <a:schemeClr val="bg1"/>
              </a:solidFill>
              <a:latin typeface="+mj-lt"/>
              <a:cs typeface="Arial" pitchFamily="34" charset="0"/>
            </a:endParaRPr>
          </a:p>
        </p:txBody>
      </p:sp>
      <p:sp>
        <p:nvSpPr>
          <p:cNvPr id="17" name="Parallelogram 16">
            <a:extLst>
              <a:ext uri="{FF2B5EF4-FFF2-40B4-BE49-F238E27FC236}">
                <a16:creationId xmlns:a16="http://schemas.microsoft.com/office/drawing/2014/main" id="{A16A2605-E19C-4B60-BCD7-6A98A387743F}"/>
              </a:ext>
            </a:extLst>
          </p:cNvPr>
          <p:cNvSpPr/>
          <p:nvPr userDrawn="1"/>
        </p:nvSpPr>
        <p:spPr>
          <a:xfrm>
            <a:off x="-1" y="6597474"/>
            <a:ext cx="193040" cy="260526"/>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Parallelogram 17">
            <a:extLst>
              <a:ext uri="{FF2B5EF4-FFF2-40B4-BE49-F238E27FC236}">
                <a16:creationId xmlns:a16="http://schemas.microsoft.com/office/drawing/2014/main" id="{F0CFB83F-6A1A-4BB1-B2E2-3FB5F814C35E}"/>
              </a:ext>
            </a:extLst>
          </p:cNvPr>
          <p:cNvSpPr/>
          <p:nvPr userDrawn="1"/>
        </p:nvSpPr>
        <p:spPr>
          <a:xfrm>
            <a:off x="11784012" y="6610682"/>
            <a:ext cx="407987" cy="247318"/>
          </a:xfrm>
          <a:prstGeom prst="parallelogram">
            <a:avLst>
              <a:gd name="adj" fmla="val 0"/>
            </a:avLst>
          </a:prstGeom>
          <a:gradFill>
            <a:gsLst>
              <a:gs pos="32000">
                <a:schemeClr val="tx1"/>
              </a:gs>
              <a:gs pos="100000">
                <a:srgbClr val="00B05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1491607844"/>
      </p:ext>
    </p:extLst>
  </p:cSld>
  <p:clrMap bg1="lt1" tx1="dk1" bg2="lt2" tx2="dk2" accent1="accent1" accent2="accent2" accent3="accent3" accent4="accent4" accent5="accent5" accent6="accent6" hlink="hlink" folHlink="folHlink"/>
  <p:sldLayoutIdLst>
    <p:sldLayoutId id="2147485212" r:id="rId1"/>
    <p:sldLayoutId id="2147485213" r:id="rId2"/>
    <p:sldLayoutId id="2147485214" r:id="rId3"/>
    <p:sldLayoutId id="2147485215" r:id="rId4"/>
    <p:sldLayoutId id="2147485216" r:id="rId5"/>
  </p:sldLayoutIdLst>
  <p:hf sldNum="0" hdr="0" ftr="0" dt="0"/>
  <p:txStyles>
    <p:titleStyle>
      <a:lvl1pPr algn="l" defTabSz="1733940" rtl="0" eaLnBrk="1" latinLnBrk="0" hangingPunct="1">
        <a:lnSpc>
          <a:spcPct val="80000"/>
        </a:lnSpc>
        <a:spcBef>
          <a:spcPct val="0"/>
        </a:spcBef>
        <a:buNone/>
        <a:defRPr sz="3199" b="0" i="0" kern="1200" cap="all" spc="-133" baseline="0">
          <a:solidFill>
            <a:srgbClr val="E61D2A"/>
          </a:solidFill>
          <a:latin typeface="Arial Black" charset="0"/>
          <a:ea typeface="Arial Black" charset="0"/>
          <a:cs typeface="Arial Black" charset="0"/>
        </a:defRPr>
      </a:lvl1pPr>
    </p:titleStyle>
    <p:bodyStyle>
      <a:lvl1pPr marL="0" indent="0" algn="l" defTabSz="1733940" rtl="0" eaLnBrk="1" latinLnBrk="0" hangingPunct="1">
        <a:lnSpc>
          <a:spcPct val="90000"/>
        </a:lnSpc>
        <a:spcBef>
          <a:spcPts val="800"/>
        </a:spcBef>
        <a:buFont typeface="Arial" charset="0"/>
        <a:buNone/>
        <a:defRPr sz="1799" b="1" i="0" kern="1200" cap="none" baseline="0">
          <a:solidFill>
            <a:schemeClr val="tx1"/>
          </a:solidFill>
          <a:latin typeface="+mn-lt"/>
          <a:ea typeface="Arial Black" charset="0"/>
          <a:cs typeface="Arial Black" charset="0"/>
        </a:defRPr>
      </a:lvl1pPr>
      <a:lvl2pPr marL="182802" indent="-182802" algn="l" defTabSz="1733940" rtl="0" eaLnBrk="1" latinLnBrk="0" hangingPunct="1">
        <a:lnSpc>
          <a:spcPct val="90000"/>
        </a:lnSpc>
        <a:spcBef>
          <a:spcPts val="800"/>
        </a:spcBef>
        <a:buFont typeface="Arial" charset="0"/>
        <a:buChar char="•"/>
        <a:defRPr sz="1799" b="1" i="0" kern="1200" cap="none" baseline="0">
          <a:solidFill>
            <a:schemeClr val="tx1"/>
          </a:solidFill>
          <a:latin typeface="+mn-lt"/>
          <a:ea typeface="Arial Black" charset="0"/>
          <a:cs typeface="Arial Black" charset="0"/>
        </a:defRPr>
      </a:lvl2pPr>
      <a:lvl3pPr marL="365605" indent="-182802" algn="l" defTabSz="1733940" rtl="0" eaLnBrk="1" latinLnBrk="0" hangingPunct="1">
        <a:lnSpc>
          <a:spcPct val="90000"/>
        </a:lnSpc>
        <a:spcBef>
          <a:spcPts val="800"/>
        </a:spcBef>
        <a:buFont typeface="Arial" charset="0"/>
        <a:buChar char="•"/>
        <a:defRPr sz="1799" b="1" i="0" kern="1200" cap="none" baseline="0">
          <a:solidFill>
            <a:schemeClr val="tx1"/>
          </a:solidFill>
          <a:latin typeface="+mn-lt"/>
          <a:ea typeface="Arial Black" charset="0"/>
          <a:cs typeface="Arial Black" charset="0"/>
        </a:defRPr>
      </a:lvl3pPr>
      <a:lvl4pPr marL="0" indent="0" algn="l" defTabSz="1733940" rtl="0" eaLnBrk="1" latinLnBrk="0" hangingPunct="1">
        <a:lnSpc>
          <a:spcPct val="90000"/>
        </a:lnSpc>
        <a:spcBef>
          <a:spcPts val="800"/>
        </a:spcBef>
        <a:buFont typeface="Arial" charset="0"/>
        <a:buNone/>
        <a:defRPr sz="1799" b="0" i="0" kern="1200" cap="none" baseline="0">
          <a:solidFill>
            <a:schemeClr val="tx2"/>
          </a:solidFill>
          <a:latin typeface="+mn-lt"/>
          <a:ea typeface="Arial Black" charset="0"/>
          <a:cs typeface="Arial Black" charset="0"/>
        </a:defRPr>
      </a:lvl4pPr>
      <a:lvl5pPr marL="182802" indent="-182802" algn="l" defTabSz="1733940" rtl="0" eaLnBrk="1" latinLnBrk="0" hangingPunct="1">
        <a:lnSpc>
          <a:spcPct val="90000"/>
        </a:lnSpc>
        <a:spcBef>
          <a:spcPts val="800"/>
        </a:spcBef>
        <a:buFont typeface="Arial" charset="0"/>
        <a:buChar char="•"/>
        <a:defRPr sz="1799" b="0" i="0" kern="1200" cap="none" baseline="0">
          <a:solidFill>
            <a:schemeClr val="tx2"/>
          </a:solidFill>
          <a:latin typeface="+mn-lt"/>
          <a:ea typeface="Arial Black" charset="0"/>
          <a:cs typeface="Arial Black" charset="0"/>
        </a:defRPr>
      </a:lvl5pPr>
      <a:lvl6pPr marL="365605" indent="-182802" algn="l" defTabSz="1733940" rtl="0" eaLnBrk="1" latinLnBrk="0" hangingPunct="1">
        <a:lnSpc>
          <a:spcPct val="90000"/>
        </a:lnSpc>
        <a:spcBef>
          <a:spcPts val="800"/>
        </a:spcBef>
        <a:buFont typeface="Arial" charset="0"/>
        <a:buChar char="•"/>
        <a:defRPr sz="2132" b="1" i="0" kern="1200" cap="none" baseline="0">
          <a:solidFill>
            <a:schemeClr val="tx2"/>
          </a:solidFill>
          <a:latin typeface="Arial Bold" charset="0"/>
          <a:ea typeface="Arial Bold" charset="0"/>
          <a:cs typeface="Arial Bold" charset="0"/>
        </a:defRPr>
      </a:lvl6pPr>
      <a:lvl7pPr marL="0" indent="0" algn="l" defTabSz="1733940" rtl="0" eaLnBrk="1" latinLnBrk="0" hangingPunct="1">
        <a:lnSpc>
          <a:spcPct val="90000"/>
        </a:lnSpc>
        <a:spcBef>
          <a:spcPts val="800"/>
        </a:spcBef>
        <a:buFont typeface="Arial" charset="0"/>
        <a:buNone/>
        <a:defRPr sz="1866" b="1" i="0" kern="1200" cap="none" baseline="0">
          <a:solidFill>
            <a:schemeClr val="tx1"/>
          </a:solidFill>
          <a:latin typeface="Arial Bold" charset="0"/>
          <a:ea typeface="Arial Bold" charset="0"/>
          <a:cs typeface="Arial Bold" charset="0"/>
        </a:defRPr>
      </a:lvl7pPr>
      <a:lvl8pPr marL="182802" indent="-182802" algn="l" defTabSz="1733940" rtl="0" eaLnBrk="1" latinLnBrk="0" hangingPunct="1">
        <a:lnSpc>
          <a:spcPct val="90000"/>
        </a:lnSpc>
        <a:spcBef>
          <a:spcPts val="800"/>
        </a:spcBef>
        <a:buFont typeface="Arial" charset="0"/>
        <a:buChar char="•"/>
        <a:defRPr sz="1866" b="1" i="0" kern="1200" cap="none" baseline="0">
          <a:solidFill>
            <a:schemeClr val="tx1"/>
          </a:solidFill>
          <a:latin typeface="Arial Bold" charset="0"/>
          <a:ea typeface="Arial Bold" charset="0"/>
          <a:cs typeface="Arial Bold" charset="0"/>
        </a:defRPr>
      </a:lvl8pPr>
      <a:lvl9pPr marL="365605" indent="-182802" algn="l" defTabSz="1733940" rtl="0" eaLnBrk="1" latinLnBrk="0" hangingPunct="1">
        <a:lnSpc>
          <a:spcPct val="90000"/>
        </a:lnSpc>
        <a:spcBef>
          <a:spcPts val="800"/>
        </a:spcBef>
        <a:buFont typeface="Arial" charset="0"/>
        <a:buChar char="•"/>
        <a:defRPr sz="1866" b="1" i="0" kern="1200" cap="none" baseline="0">
          <a:solidFill>
            <a:schemeClr val="tx1"/>
          </a:solidFill>
          <a:latin typeface="Arial Bold" charset="0"/>
          <a:ea typeface="Arial Black" charset="0"/>
          <a:cs typeface="Arial Black" charset="0"/>
        </a:defRPr>
      </a:lvl9pPr>
    </p:bodyStyle>
    <p:otherStyle>
      <a:defPPr>
        <a:defRPr lang="en-US"/>
      </a:defPPr>
      <a:lvl1pPr marL="0" algn="l" defTabSz="1733940" rtl="0" eaLnBrk="1" latinLnBrk="0" hangingPunct="1">
        <a:defRPr sz="3466" kern="1200">
          <a:solidFill>
            <a:schemeClr val="tx1"/>
          </a:solidFill>
          <a:latin typeface="+mn-lt"/>
          <a:ea typeface="+mn-ea"/>
          <a:cs typeface="+mn-cs"/>
        </a:defRPr>
      </a:lvl1pPr>
      <a:lvl2pPr marL="866970" algn="l" defTabSz="1733940" rtl="0" eaLnBrk="1" latinLnBrk="0" hangingPunct="1">
        <a:defRPr sz="3466" kern="1200">
          <a:solidFill>
            <a:schemeClr val="tx1"/>
          </a:solidFill>
          <a:latin typeface="+mn-lt"/>
          <a:ea typeface="+mn-ea"/>
          <a:cs typeface="+mn-cs"/>
        </a:defRPr>
      </a:lvl2pPr>
      <a:lvl3pPr marL="1733940" algn="l" defTabSz="1733940" rtl="0" eaLnBrk="1" latinLnBrk="0" hangingPunct="1">
        <a:defRPr sz="3466" kern="1200">
          <a:solidFill>
            <a:schemeClr val="tx1"/>
          </a:solidFill>
          <a:latin typeface="+mn-lt"/>
          <a:ea typeface="+mn-ea"/>
          <a:cs typeface="+mn-cs"/>
        </a:defRPr>
      </a:lvl3pPr>
      <a:lvl4pPr marL="2600910" algn="l" defTabSz="1733940" rtl="0" eaLnBrk="1" latinLnBrk="0" hangingPunct="1">
        <a:defRPr sz="3466" kern="1200">
          <a:solidFill>
            <a:schemeClr val="tx1"/>
          </a:solidFill>
          <a:latin typeface="+mn-lt"/>
          <a:ea typeface="+mn-ea"/>
          <a:cs typeface="+mn-cs"/>
        </a:defRPr>
      </a:lvl4pPr>
      <a:lvl5pPr marL="3467881" algn="l" defTabSz="1733940" rtl="0" eaLnBrk="1" latinLnBrk="0" hangingPunct="1">
        <a:defRPr sz="3466" kern="1200">
          <a:solidFill>
            <a:schemeClr val="tx1"/>
          </a:solidFill>
          <a:latin typeface="+mn-lt"/>
          <a:ea typeface="+mn-ea"/>
          <a:cs typeface="+mn-cs"/>
        </a:defRPr>
      </a:lvl5pPr>
      <a:lvl6pPr marL="4334851" algn="l" defTabSz="1733940" rtl="0" eaLnBrk="1" latinLnBrk="0" hangingPunct="1">
        <a:defRPr sz="3466" kern="1200">
          <a:solidFill>
            <a:schemeClr val="tx1"/>
          </a:solidFill>
          <a:latin typeface="+mn-lt"/>
          <a:ea typeface="+mn-ea"/>
          <a:cs typeface="+mn-cs"/>
        </a:defRPr>
      </a:lvl6pPr>
      <a:lvl7pPr marL="5201821" algn="l" defTabSz="1733940" rtl="0" eaLnBrk="1" latinLnBrk="0" hangingPunct="1">
        <a:defRPr sz="3466" kern="1200">
          <a:solidFill>
            <a:schemeClr val="tx1"/>
          </a:solidFill>
          <a:latin typeface="+mn-lt"/>
          <a:ea typeface="+mn-ea"/>
          <a:cs typeface="+mn-cs"/>
        </a:defRPr>
      </a:lvl7pPr>
      <a:lvl8pPr marL="6068792" algn="l" defTabSz="1733940" rtl="0" eaLnBrk="1" latinLnBrk="0" hangingPunct="1">
        <a:defRPr sz="3466" kern="1200">
          <a:solidFill>
            <a:schemeClr val="tx1"/>
          </a:solidFill>
          <a:latin typeface="+mn-lt"/>
          <a:ea typeface="+mn-ea"/>
          <a:cs typeface="+mn-cs"/>
        </a:defRPr>
      </a:lvl8pPr>
      <a:lvl9pPr marL="6935762" algn="l" defTabSz="1733940" rtl="0" eaLnBrk="1" latinLnBrk="0" hangingPunct="1">
        <a:defRPr sz="346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05">
          <p15:clr>
            <a:srgbClr val="F26B43"/>
          </p15:clr>
        </p15:guide>
        <p15:guide id="2" pos="1152">
          <p15:clr>
            <a:srgbClr val="F26B43"/>
          </p15:clr>
        </p15:guide>
        <p15:guide id="3" pos="211">
          <p15:clr>
            <a:srgbClr val="F26B43"/>
          </p15:clr>
        </p15:guide>
        <p15:guide id="4" orient="horz" pos="2610">
          <p15:clr>
            <a:srgbClr val="F26B43"/>
          </p15:clr>
        </p15:guide>
        <p15:guide id="5" orient="horz" pos="204">
          <p15:clr>
            <a:srgbClr val="F26B43"/>
          </p15:clr>
        </p15:guide>
        <p15:guide id="6" orient="horz" pos="3816">
          <p15:clr>
            <a:srgbClr val="F26B43"/>
          </p15:clr>
        </p15:guide>
        <p15:guide id="7" orient="horz" pos="1111">
          <p15:clr>
            <a:srgbClr val="F26B43"/>
          </p15:clr>
        </p15:guide>
        <p15:guide id="8" pos="7468">
          <p15:clr>
            <a:srgbClr val="F26B43"/>
          </p15:clr>
        </p15:guide>
        <p15:guide id="9" pos="1872">
          <p15:clr>
            <a:srgbClr val="F26B43"/>
          </p15:clr>
        </p15:guide>
        <p15:guide id="10" pos="4883">
          <p15:clr>
            <a:srgbClr val="F26B43"/>
          </p15:clr>
        </p15:guide>
        <p15:guide id="11" pos="5604">
          <p15:clr>
            <a:srgbClr val="F26B43"/>
          </p15:clr>
        </p15:guide>
        <p15:guide id="12" pos="2088">
          <p15:clr>
            <a:srgbClr val="F26B43"/>
          </p15:clr>
        </p15:guide>
        <p15:guide id="13" pos="1277">
          <p15:clr>
            <a:srgbClr val="F26B43"/>
          </p15:clr>
        </p15:guide>
        <p15:guide id="14" pos="6534">
          <p15:clr>
            <a:srgbClr val="F26B43"/>
          </p15:clr>
        </p15:guide>
        <p15:guide id="15" pos="930">
          <p15:clr>
            <a:srgbClr val="F26B43"/>
          </p15:clr>
        </p15:guide>
        <p15:guide id="16" pos="2802">
          <p15:clr>
            <a:srgbClr val="F26B43"/>
          </p15:clr>
        </p15:guide>
        <p15:guide id="17" pos="3024">
          <p15:clr>
            <a:srgbClr val="F26B43"/>
          </p15:clr>
        </p15:guide>
        <p15:guide id="18" pos="3738">
          <p15:clr>
            <a:srgbClr val="F26B43"/>
          </p15:clr>
        </p15:guide>
        <p15:guide id="19" pos="4668">
          <p15:clr>
            <a:srgbClr val="F26B43"/>
          </p15:clr>
        </p15:guide>
        <p15:guide id="20" pos="5820">
          <p15:clr>
            <a:srgbClr val="F26B43"/>
          </p15:clr>
        </p15:guide>
        <p15:guide id="21" pos="6750">
          <p15:clr>
            <a:srgbClr val="F26B43"/>
          </p15:clr>
        </p15:guide>
        <p15:guide id="22" orient="horz" pos="1410">
          <p15:clr>
            <a:srgbClr val="F26B43"/>
          </p15:clr>
        </p15:guide>
        <p15:guide id="23" orient="horz" pos="411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0.xml"/><Relationship Id="rId1" Type="http://schemas.openxmlformats.org/officeDocument/2006/relationships/vmlDrawing" Target="../drawings/vmlDrawing39.vml"/><Relationship Id="rId5" Type="http://schemas.openxmlformats.org/officeDocument/2006/relationships/image" Target="../media/image1.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slideLayout" Target="../slideLayouts/slideLayout33.xml"/><Relationship Id="rId7" Type="http://schemas.openxmlformats.org/officeDocument/2006/relationships/image" Target="../media/image19.emf"/><Relationship Id="rId12" Type="http://schemas.openxmlformats.org/officeDocument/2006/relationships/image" Target="../media/image24.png"/><Relationship Id="rId2" Type="http://schemas.openxmlformats.org/officeDocument/2006/relationships/tags" Target="../tags/tag46.xml"/><Relationship Id="rId1" Type="http://schemas.openxmlformats.org/officeDocument/2006/relationships/vmlDrawing" Target="../drawings/vmlDrawing45.vml"/><Relationship Id="rId6" Type="http://schemas.openxmlformats.org/officeDocument/2006/relationships/image" Target="../media/image1.emf"/><Relationship Id="rId11" Type="http://schemas.openxmlformats.org/officeDocument/2006/relationships/image" Target="../media/image11.png"/><Relationship Id="rId5" Type="http://schemas.openxmlformats.org/officeDocument/2006/relationships/oleObject" Target="../embeddings/oleObject31.bin"/><Relationship Id="rId10" Type="http://schemas.openxmlformats.org/officeDocument/2006/relationships/image" Target="../media/image22.emf"/><Relationship Id="rId4" Type="http://schemas.openxmlformats.org/officeDocument/2006/relationships/notesSlide" Target="../notesSlides/notesSlide6.xml"/><Relationship Id="rId9"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18" Type="http://schemas.openxmlformats.org/officeDocument/2006/relationships/image" Target="../media/image4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17" Type="http://schemas.openxmlformats.org/officeDocument/2006/relationships/image" Target="../media/image42.png"/><Relationship Id="rId2" Type="http://schemas.openxmlformats.org/officeDocument/2006/relationships/notesSlide" Target="../notesSlides/notesSlide7.xml"/><Relationship Id="rId16" Type="http://schemas.openxmlformats.org/officeDocument/2006/relationships/image" Target="../media/image41.svg"/><Relationship Id="rId20" Type="http://schemas.openxmlformats.org/officeDocument/2006/relationships/image" Target="../media/image45.svg"/><Relationship Id="rId1" Type="http://schemas.openxmlformats.org/officeDocument/2006/relationships/slideLayout" Target="../slideLayouts/slideLayout18.xml"/><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svg"/><Relationship Id="rId19" Type="http://schemas.openxmlformats.org/officeDocument/2006/relationships/image" Target="../media/image44.pn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slides/_rels/slide1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38.png"/><Relationship Id="rId7" Type="http://schemas.openxmlformats.org/officeDocument/2006/relationships/image" Target="../media/image30.png"/><Relationship Id="rId12" Type="http://schemas.openxmlformats.org/officeDocument/2006/relationships/image" Target="../media/image45.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9.svg"/><Relationship Id="rId11" Type="http://schemas.openxmlformats.org/officeDocument/2006/relationships/image" Target="../media/image44.png"/><Relationship Id="rId5" Type="http://schemas.openxmlformats.org/officeDocument/2006/relationships/image" Target="../media/image28.png"/><Relationship Id="rId10" Type="http://schemas.openxmlformats.org/officeDocument/2006/relationships/image" Target="../media/image41.svg"/><Relationship Id="rId4" Type="http://schemas.openxmlformats.org/officeDocument/2006/relationships/image" Target="../media/image39.svg"/><Relationship Id="rId9"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9.svg"/></Relationships>
</file>

<file path=ppt/slides/_rels/slide15.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slideLayout" Target="../slideLayouts/slideLayout7.xml"/><Relationship Id="rId7" Type="http://schemas.openxmlformats.org/officeDocument/2006/relationships/image" Target="../media/image11.png"/><Relationship Id="rId12" Type="http://schemas.openxmlformats.org/officeDocument/2006/relationships/image" Target="../media/image50.png"/><Relationship Id="rId2" Type="http://schemas.openxmlformats.org/officeDocument/2006/relationships/tags" Target="../tags/tag47.xml"/><Relationship Id="rId1" Type="http://schemas.openxmlformats.org/officeDocument/2006/relationships/vmlDrawing" Target="../drawings/vmlDrawing46.vml"/><Relationship Id="rId6" Type="http://schemas.openxmlformats.org/officeDocument/2006/relationships/image" Target="../media/image1.emf"/><Relationship Id="rId11" Type="http://schemas.openxmlformats.org/officeDocument/2006/relationships/image" Target="../media/image49.png"/><Relationship Id="rId5" Type="http://schemas.openxmlformats.org/officeDocument/2006/relationships/oleObject" Target="../embeddings/oleObject32.bin"/><Relationship Id="rId15" Type="http://schemas.openxmlformats.org/officeDocument/2006/relationships/image" Target="../media/image53.png"/><Relationship Id="rId10" Type="http://schemas.openxmlformats.org/officeDocument/2006/relationships/image" Target="../media/image48.png"/><Relationship Id="rId4" Type="http://schemas.openxmlformats.org/officeDocument/2006/relationships/notesSlide" Target="../notesSlides/notesSlide10.xml"/><Relationship Id="rId9" Type="http://schemas.openxmlformats.org/officeDocument/2006/relationships/image" Target="../media/image47.png"/><Relationship Id="rId14" Type="http://schemas.openxmlformats.org/officeDocument/2006/relationships/image" Target="../media/image52.jp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55.png"/><Relationship Id="rId2" Type="http://schemas.openxmlformats.org/officeDocument/2006/relationships/tags" Target="../tags/tag48.xml"/><Relationship Id="rId1" Type="http://schemas.openxmlformats.org/officeDocument/2006/relationships/vmlDrawing" Target="../drawings/vmlDrawing47.vml"/><Relationship Id="rId6" Type="http://schemas.openxmlformats.org/officeDocument/2006/relationships/image" Target="../media/image54.png"/><Relationship Id="rId5" Type="http://schemas.openxmlformats.org/officeDocument/2006/relationships/image" Target="../media/image1.emf"/><Relationship Id="rId4" Type="http://schemas.openxmlformats.org/officeDocument/2006/relationships/oleObject" Target="../embeddings/oleObject33.bin"/></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57.jpeg"/><Relationship Id="rId13" Type="http://schemas.openxmlformats.org/officeDocument/2006/relationships/image" Target="../media/image62.png"/><Relationship Id="rId3" Type="http://schemas.openxmlformats.org/officeDocument/2006/relationships/slideLayout" Target="../slideLayouts/slideLayout5.xml"/><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tags" Target="../tags/tag49.xml"/><Relationship Id="rId1" Type="http://schemas.openxmlformats.org/officeDocument/2006/relationships/vmlDrawing" Target="../drawings/vmlDrawing48.vml"/><Relationship Id="rId6" Type="http://schemas.openxmlformats.org/officeDocument/2006/relationships/image" Target="../media/image1.emf"/><Relationship Id="rId11" Type="http://schemas.openxmlformats.org/officeDocument/2006/relationships/image" Target="../media/image60.png"/><Relationship Id="rId5" Type="http://schemas.openxmlformats.org/officeDocument/2006/relationships/oleObject" Target="../embeddings/oleObject29.bin"/><Relationship Id="rId10" Type="http://schemas.openxmlformats.org/officeDocument/2006/relationships/image" Target="../media/image59.png"/><Relationship Id="rId4" Type="http://schemas.openxmlformats.org/officeDocument/2006/relationships/notesSlide" Target="../notesSlides/notesSlide11.xml"/><Relationship Id="rId9" Type="http://schemas.openxmlformats.org/officeDocument/2006/relationships/image" Target="../media/image58.png"/><Relationship Id="rId14" Type="http://schemas.openxmlformats.org/officeDocument/2006/relationships/image" Target="../media/image63.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2.xml"/><Relationship Id="rId7" Type="http://schemas.openxmlformats.org/officeDocument/2006/relationships/image" Target="../media/image11.png"/><Relationship Id="rId12" Type="http://schemas.openxmlformats.org/officeDocument/2006/relationships/image" Target="../media/image21.emf"/><Relationship Id="rId2" Type="http://schemas.openxmlformats.org/officeDocument/2006/relationships/tags" Target="../tags/tag50.xml"/><Relationship Id="rId1" Type="http://schemas.openxmlformats.org/officeDocument/2006/relationships/vmlDrawing" Target="../drawings/vmlDrawing49.vml"/><Relationship Id="rId6" Type="http://schemas.openxmlformats.org/officeDocument/2006/relationships/image" Target="../media/image64.png"/><Relationship Id="rId11" Type="http://schemas.openxmlformats.org/officeDocument/2006/relationships/image" Target="../media/image20.emf"/><Relationship Id="rId5" Type="http://schemas.openxmlformats.org/officeDocument/2006/relationships/image" Target="../media/image1.emf"/><Relationship Id="rId10" Type="http://schemas.openxmlformats.org/officeDocument/2006/relationships/image" Target="../media/image19.emf"/><Relationship Id="rId4" Type="http://schemas.openxmlformats.org/officeDocument/2006/relationships/oleObject" Target="../embeddings/oleObject34.bin"/><Relationship Id="rId9"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slideLayout" Target="../slideLayouts/slideLayout25.xml"/><Relationship Id="rId5" Type="http://schemas.openxmlformats.org/officeDocument/2006/relationships/image" Target="../media/image68.emf"/><Relationship Id="rId4" Type="http://schemas.openxmlformats.org/officeDocument/2006/relationships/image" Target="../media/image67.emf"/></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1.xml"/><Relationship Id="rId1" Type="http://schemas.openxmlformats.org/officeDocument/2006/relationships/vmlDrawing" Target="../drawings/vmlDrawing40.v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28.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2.png"/><Relationship Id="rId2" Type="http://schemas.openxmlformats.org/officeDocument/2006/relationships/tags" Target="../tags/tag42.xml"/><Relationship Id="rId1" Type="http://schemas.openxmlformats.org/officeDocument/2006/relationships/vmlDrawing" Target="../drawings/vmlDrawing41.v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5.xml"/><Relationship Id="rId7" Type="http://schemas.openxmlformats.org/officeDocument/2006/relationships/image" Target="../media/image13.png"/><Relationship Id="rId12" Type="http://schemas.openxmlformats.org/officeDocument/2006/relationships/image" Target="../media/image17.png"/><Relationship Id="rId2" Type="http://schemas.openxmlformats.org/officeDocument/2006/relationships/tags" Target="../tags/tag43.xml"/><Relationship Id="rId1" Type="http://schemas.openxmlformats.org/officeDocument/2006/relationships/vmlDrawing" Target="../drawings/vmlDrawing42.vml"/><Relationship Id="rId6" Type="http://schemas.openxmlformats.org/officeDocument/2006/relationships/image" Target="../media/image1.emf"/><Relationship Id="rId11" Type="http://schemas.openxmlformats.org/officeDocument/2006/relationships/image" Target="../media/image16.png"/><Relationship Id="rId5" Type="http://schemas.openxmlformats.org/officeDocument/2006/relationships/oleObject" Target="../embeddings/oleObject29.bin"/><Relationship Id="rId10" Type="http://schemas.openxmlformats.org/officeDocument/2006/relationships/image" Target="../media/image11.png"/><Relationship Id="rId4" Type="http://schemas.openxmlformats.org/officeDocument/2006/relationships/notesSlide" Target="../notesSlides/notesSlide3.xml"/><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18.png"/><Relationship Id="rId2" Type="http://schemas.openxmlformats.org/officeDocument/2006/relationships/tags" Target="../tags/tag44.xml"/><Relationship Id="rId1" Type="http://schemas.openxmlformats.org/officeDocument/2006/relationships/vmlDrawing" Target="../drawings/vmlDrawing43.vml"/><Relationship Id="rId6" Type="http://schemas.openxmlformats.org/officeDocument/2006/relationships/image" Target="../media/image1.emf"/><Relationship Id="rId5" Type="http://schemas.openxmlformats.org/officeDocument/2006/relationships/oleObject" Target="../embeddings/oleObject29.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image" Target="../media/image24.png"/><Relationship Id="rId3" Type="http://schemas.openxmlformats.org/officeDocument/2006/relationships/slideLayout" Target="../slideLayouts/slideLayout33.xml"/><Relationship Id="rId7" Type="http://schemas.openxmlformats.org/officeDocument/2006/relationships/image" Target="../media/image19.emf"/><Relationship Id="rId12" Type="http://schemas.openxmlformats.org/officeDocument/2006/relationships/image" Target="../media/image11.png"/><Relationship Id="rId2" Type="http://schemas.openxmlformats.org/officeDocument/2006/relationships/tags" Target="../tags/tag45.xml"/><Relationship Id="rId1" Type="http://schemas.openxmlformats.org/officeDocument/2006/relationships/vmlDrawing" Target="../drawings/vmlDrawing44.vml"/><Relationship Id="rId6" Type="http://schemas.openxmlformats.org/officeDocument/2006/relationships/image" Target="../media/image1.emf"/><Relationship Id="rId11" Type="http://schemas.openxmlformats.org/officeDocument/2006/relationships/image" Target="../media/image23.png"/><Relationship Id="rId5" Type="http://schemas.openxmlformats.org/officeDocument/2006/relationships/oleObject" Target="../embeddings/oleObject30.bin"/><Relationship Id="rId10" Type="http://schemas.openxmlformats.org/officeDocument/2006/relationships/image" Target="../media/image22.emf"/><Relationship Id="rId4" Type="http://schemas.openxmlformats.org/officeDocument/2006/relationships/notesSlide" Target="../notesSlides/notesSlide5.xml"/><Relationship Id="rId9" Type="http://schemas.openxmlformats.org/officeDocument/2006/relationships/image" Target="../media/image21.emf"/></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0.emf"/><Relationship Id="rId7" Type="http://schemas.openxmlformats.org/officeDocument/2006/relationships/image" Target="../media/image26.png"/><Relationship Id="rId2" Type="http://schemas.openxmlformats.org/officeDocument/2006/relationships/image" Target="../media/image19.emf"/><Relationship Id="rId1" Type="http://schemas.openxmlformats.org/officeDocument/2006/relationships/slideLayout" Target="../slideLayouts/slideLayout30.xml"/><Relationship Id="rId6" Type="http://schemas.openxmlformats.org/officeDocument/2006/relationships/image" Target="../media/image25.png"/><Relationship Id="rId5" Type="http://schemas.openxmlformats.org/officeDocument/2006/relationships/image" Target="../media/image22.emf"/><Relationship Id="rId4" Type="http://schemas.openxmlformats.org/officeDocument/2006/relationships/image" Target="../media/image21.emf"/><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938" name="think-cell Slide" r:id="rId4" imgW="459" imgH="458" progId="TCLayout.ActiveDocument.1">
                  <p:embed/>
                </p:oleObj>
              </mc:Choice>
              <mc:Fallback>
                <p:oleObj name="think-cell Slide" r:id="rId4" imgW="459" imgH="458" progId="TCLayout.ActiveDocument.1">
                  <p:embed/>
                  <p:pic>
                    <p:nvPicPr>
                      <p:cNvPr id="6" name="Object 5"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Text Placeholder 2"/>
          <p:cNvSpPr txBox="1">
            <a:spLocks/>
          </p:cNvSpPr>
          <p:nvPr/>
        </p:nvSpPr>
        <p:spPr>
          <a:xfrm>
            <a:off x="1167379" y="4056750"/>
            <a:ext cx="10421473" cy="2591699"/>
          </a:xfrm>
          <a:prstGeom prst="rect">
            <a:avLst/>
          </a:prstGeom>
        </p:spPr>
        <p:txBody>
          <a:bodyPr vert="horz" lIns="91404" tIns="45702" rIns="91404"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574695"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5998" b="1" i="0" u="none" strike="noStrike" kern="1200" cap="none" spc="0" normalizeH="0" baseline="0" noProof="0" dirty="0">
                <a:ln>
                  <a:noFill/>
                </a:ln>
                <a:solidFill>
                  <a:srgbClr val="000000"/>
                </a:solidFill>
                <a:effectLst/>
                <a:uLnTx/>
                <a:uFillTx/>
                <a:latin typeface="Arial Black" charset="0"/>
                <a:ea typeface="Arial Black" charset="0"/>
                <a:cs typeface="Arial Black" charset="0"/>
              </a:rPr>
              <a:t>intelligent</a:t>
            </a:r>
            <a:r>
              <a:rPr kumimoji="0" lang="en-US" sz="5998" b="1" i="0" u="none" strike="noStrike" kern="1200" cap="none" spc="0" normalizeH="0" baseline="0" noProof="0" dirty="0">
                <a:ln>
                  <a:noFill/>
                </a:ln>
                <a:solidFill>
                  <a:srgbClr val="FFFFFF"/>
                </a:solidFill>
                <a:effectLst/>
                <a:uLnTx/>
                <a:uFillTx/>
                <a:latin typeface="Arial Black" charset="0"/>
                <a:ea typeface="Arial Black" charset="0"/>
                <a:cs typeface="Arial Black" charset="0"/>
              </a:rPr>
              <a:t> </a:t>
            </a:r>
            <a:r>
              <a:rPr kumimoji="0" lang="en-US" sz="5998" b="1" i="0" u="none" strike="noStrike" kern="1200" cap="none" spc="0" normalizeH="0" baseline="0" noProof="0" dirty="0">
                <a:ln>
                  <a:noFill/>
                </a:ln>
                <a:solidFill>
                  <a:srgbClr val="EA0000"/>
                </a:solidFill>
                <a:effectLst/>
                <a:uLnTx/>
                <a:uFillTx/>
                <a:latin typeface="Arial Black" charset="0"/>
                <a:ea typeface="Arial Black" charset="0"/>
                <a:cs typeface="Arial Black" charset="0"/>
              </a:rPr>
              <a:t>BUSINESS</a:t>
            </a:r>
            <a:r>
              <a:rPr kumimoji="0" lang="en-US" sz="5998" b="1" i="0" u="none" strike="noStrike" kern="1200" cap="none" spc="0" normalizeH="0" baseline="0" noProof="0" dirty="0">
                <a:ln>
                  <a:noFill/>
                </a:ln>
                <a:solidFill>
                  <a:srgbClr val="00C057"/>
                </a:solidFill>
                <a:effectLst/>
                <a:uLnTx/>
                <a:uFillTx/>
                <a:latin typeface="Arial Black" charset="0"/>
                <a:ea typeface="Arial Black" charset="0"/>
                <a:cs typeface="Arial Black" charset="0"/>
              </a:rPr>
              <a:t> </a:t>
            </a:r>
            <a:r>
              <a:rPr kumimoji="0" lang="en-US" sz="5998" b="1" i="0" u="none" strike="noStrike" kern="1200" cap="none" spc="0" normalizeH="0" baseline="0" noProof="0" dirty="0">
                <a:ln>
                  <a:noFill/>
                </a:ln>
                <a:solidFill>
                  <a:srgbClr val="00B050"/>
                </a:solidFill>
                <a:effectLst/>
                <a:uLnTx/>
                <a:uFillTx/>
                <a:latin typeface="Arial Black" charset="0"/>
                <a:ea typeface="Arial Black" charset="0"/>
                <a:cs typeface="Arial Black" charset="0"/>
              </a:rPr>
              <a:t> </a:t>
            </a:r>
            <a:r>
              <a:rPr kumimoji="0" lang="en-US" sz="5998" b="1" i="0" u="none" strike="noStrike" kern="1200" cap="none" spc="0" normalizeH="0" baseline="0" noProof="0" dirty="0">
                <a:ln>
                  <a:noFill/>
                </a:ln>
                <a:solidFill>
                  <a:srgbClr val="000000"/>
                </a:solidFill>
                <a:effectLst/>
                <a:uLnTx/>
                <a:uFillTx/>
                <a:latin typeface="Arial Black" charset="0"/>
                <a:ea typeface="Arial Black" charset="0"/>
                <a:cs typeface="Arial Black" charset="0"/>
              </a:rPr>
              <a:t>for </a:t>
            </a:r>
            <a:r>
              <a:rPr kumimoji="0" lang="en-US" sz="5998" b="1" i="0" u="none" strike="noStrike" kern="1200" cap="none" spc="0" normalizeH="0" baseline="0" noProof="0" dirty="0">
                <a:ln>
                  <a:noFill/>
                </a:ln>
                <a:solidFill>
                  <a:srgbClr val="EA0000"/>
                </a:solidFill>
                <a:effectLst/>
                <a:uLnTx/>
                <a:uFillTx/>
                <a:latin typeface="Arial Black" charset="0"/>
                <a:ea typeface="Arial Black" charset="0"/>
                <a:cs typeface="Arial Black" charset="0"/>
              </a:rPr>
              <a:t>CPG’S</a:t>
            </a:r>
          </a:p>
        </p:txBody>
      </p:sp>
    </p:spTree>
    <p:extLst>
      <p:ext uri="{BB962C8B-B14F-4D97-AF65-F5344CB8AC3E}">
        <p14:creationId xmlns:p14="http://schemas.microsoft.com/office/powerpoint/2010/main" val="1746430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Object 47" hidden="1"/>
          <p:cNvGraphicFramePr>
            <a:graphicFrameLocks noChangeAspect="1"/>
          </p:cNvGraphicFramePr>
          <p:nvPr>
            <p:custDataLst>
              <p:tags r:id="rId2"/>
            </p:custDataLst>
          </p:nvPr>
        </p:nvGraphicFramePr>
        <p:xfrm>
          <a:off x="5292" y="6037"/>
          <a:ext cx="2114" cy="2114"/>
        </p:xfrm>
        <a:graphic>
          <a:graphicData uri="http://schemas.openxmlformats.org/presentationml/2006/ole">
            <mc:AlternateContent xmlns:mc="http://schemas.openxmlformats.org/markup-compatibility/2006">
              <mc:Choice xmlns:v="urn:schemas-microsoft-com:vml" Requires="v">
                <p:oleObj spid="_x0000_s46082" name="think-cell Slide" r:id="rId5" imgW="459" imgH="458" progId="TCLayout.ActiveDocument.1">
                  <p:embed/>
                </p:oleObj>
              </mc:Choice>
              <mc:Fallback>
                <p:oleObj name="think-cell Slide" r:id="rId5" imgW="459" imgH="458" progId="TCLayout.ActiveDocument.1">
                  <p:embed/>
                  <p:pic>
                    <p:nvPicPr>
                      <p:cNvPr id="48" name="Object 47" hidden="1"/>
                      <p:cNvPicPr/>
                      <p:nvPr/>
                    </p:nvPicPr>
                    <p:blipFill>
                      <a:blip r:embed="rId6"/>
                      <a:stretch>
                        <a:fillRect/>
                      </a:stretch>
                    </p:blipFill>
                    <p:spPr>
                      <a:xfrm>
                        <a:off x="5292" y="6037"/>
                        <a:ext cx="2114" cy="2114"/>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A3829B8C-F459-4543-8A0C-3F3DB788F58E}"/>
              </a:ext>
            </a:extLst>
          </p:cNvPr>
          <p:cNvSpPr txBox="1"/>
          <p:nvPr/>
        </p:nvSpPr>
        <p:spPr>
          <a:xfrm rot="16200000">
            <a:off x="-1213221" y="3941861"/>
            <a:ext cx="3029498" cy="254191"/>
          </a:xfrm>
          <a:prstGeom prst="rect">
            <a:avLst/>
          </a:prstGeom>
          <a:solidFill>
            <a:schemeClr val="bg1"/>
          </a:solidFill>
        </p:spPr>
        <p:txBody>
          <a:bodyPr wrap="square" lIns="0" tIns="0" rIns="0" bIns="0" rtlCol="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600" normalizeH="0" baseline="0" noProof="0" dirty="0">
                <a:ln>
                  <a:noFill/>
                </a:ln>
                <a:solidFill>
                  <a:srgbClr val="FFFFFF">
                    <a:lumMod val="75000"/>
                  </a:srgbClr>
                </a:solidFill>
                <a:effectLst/>
                <a:uLnTx/>
                <a:uFillTx/>
                <a:latin typeface="Arial Black" panose="020B0A04020102020204" pitchFamily="34" charset="0"/>
                <a:ea typeface="+mn-ea"/>
                <a:cs typeface="Arial" charset="0"/>
              </a:rPr>
              <a:t>Trade Channels</a:t>
            </a:r>
          </a:p>
        </p:txBody>
      </p:sp>
      <p:sp>
        <p:nvSpPr>
          <p:cNvPr id="44" name="Rounded Rectangle 43"/>
          <p:cNvSpPr>
            <a:spLocks/>
          </p:cNvSpPr>
          <p:nvPr/>
        </p:nvSpPr>
        <p:spPr>
          <a:xfrm>
            <a:off x="9385045" y="2156292"/>
            <a:ext cx="2399393" cy="3527535"/>
          </a:xfrm>
          <a:prstGeom prst="roundRect">
            <a:avLst>
              <a:gd name="adj" fmla="val 0"/>
            </a:avLst>
          </a:prstGeom>
          <a:solidFill>
            <a:srgbClr val="0070C0"/>
          </a:solidFill>
          <a:ln w="19050">
            <a:solidFill>
              <a:schemeClr val="bg1"/>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wrap="square" lIns="143944" tIns="143944" rIns="143944" bIns="143944" rtlCol="0" anchor="ctr">
            <a:noAutofit/>
          </a:bodyPr>
          <a:lstStyle/>
          <a:p>
            <a:pPr marL="104358" marR="0" lvl="2" indent="-105708" algn="l" defTabSz="914400" rtl="0" eaLnBrk="1" fontAlgn="auto" latinLnBrk="0" hangingPunct="1">
              <a:lnSpc>
                <a:spcPct val="100000"/>
              </a:lnSpc>
              <a:spcBef>
                <a:spcPts val="0"/>
              </a:spcBef>
              <a:spcAft>
                <a:spcPts val="0"/>
              </a:spcAft>
              <a:buClr>
                <a:srgbClr val="003344"/>
              </a:buClr>
              <a:buSzTx/>
              <a:buFontTx/>
              <a:buNone/>
              <a:tabLst/>
              <a:defRPr/>
            </a:pPr>
            <a:endParaRPr kumimoji="0" lang="en-US" sz="1599" b="0" i="0" u="none" strike="noStrike" kern="0" cap="none" spc="0" normalizeH="0" baseline="0" noProof="0" dirty="0">
              <a:ln>
                <a:noFill/>
              </a:ln>
              <a:solidFill>
                <a:srgbClr val="FFFFFF"/>
              </a:solidFill>
              <a:effectLst/>
              <a:uLnTx/>
              <a:uFillTx/>
              <a:latin typeface="Arial Regular" charset="0"/>
              <a:ea typeface="+mn-ea"/>
              <a:cs typeface="Arial" panose="020B0604020202020204" pitchFamily="34" charset="0"/>
            </a:endParaRPr>
          </a:p>
        </p:txBody>
      </p:sp>
      <p:sp>
        <p:nvSpPr>
          <p:cNvPr id="3" name="Title 2"/>
          <p:cNvSpPr>
            <a:spLocks noGrp="1"/>
          </p:cNvSpPr>
          <p:nvPr>
            <p:ph type="title"/>
          </p:nvPr>
        </p:nvSpPr>
        <p:spPr>
          <a:xfrm>
            <a:off x="1315668" y="114505"/>
            <a:ext cx="9555903" cy="1095760"/>
          </a:xfrm>
        </p:spPr>
        <p:txBody>
          <a:bodyPr>
            <a:noAutofit/>
          </a:bodyPr>
          <a:lstStyle/>
          <a:p>
            <a:pPr algn="ctr"/>
            <a:r>
              <a:rPr lang="en-US" sz="3599" dirty="0">
                <a:solidFill>
                  <a:schemeClr val="tx1"/>
                </a:solidFill>
              </a:rPr>
              <a:t>POWERING</a:t>
            </a:r>
            <a:r>
              <a:rPr lang="en-US" sz="3599" dirty="0"/>
              <a:t> </a:t>
            </a:r>
            <a:r>
              <a:rPr lang="en-US" sz="3599" dirty="0">
                <a:solidFill>
                  <a:srgbClr val="039751"/>
                </a:solidFill>
              </a:rPr>
              <a:t>DECISION MAKING </a:t>
            </a:r>
            <a:br>
              <a:rPr lang="en-US" sz="3599" dirty="0">
                <a:solidFill>
                  <a:schemeClr val="accent5">
                    <a:lumMod val="90000"/>
                    <a:lumOff val="10000"/>
                  </a:schemeClr>
                </a:solidFill>
              </a:rPr>
            </a:br>
            <a:r>
              <a:rPr lang="en-US" sz="3599" dirty="0">
                <a:solidFill>
                  <a:schemeClr val="tx1"/>
                </a:solidFill>
              </a:rPr>
              <a:t>FOR</a:t>
            </a:r>
            <a:r>
              <a:rPr lang="en-US" sz="3599" dirty="0"/>
              <a:t> </a:t>
            </a:r>
            <a:r>
              <a:rPr lang="en-US" sz="3599" dirty="0">
                <a:solidFill>
                  <a:srgbClr val="00B0F0"/>
                </a:solidFill>
              </a:rPr>
              <a:t>SUPERIOR EXECUTION</a:t>
            </a:r>
          </a:p>
        </p:txBody>
      </p:sp>
      <p:sp>
        <p:nvSpPr>
          <p:cNvPr id="55" name="9 Flecha en U"/>
          <p:cNvSpPr/>
          <p:nvPr/>
        </p:nvSpPr>
        <p:spPr>
          <a:xfrm>
            <a:off x="1478034" y="1496918"/>
            <a:ext cx="9464267" cy="675844"/>
          </a:xfrm>
          <a:prstGeom prst="uturnArrow">
            <a:avLst>
              <a:gd name="adj1" fmla="val 39264"/>
              <a:gd name="adj2" fmla="val 25000"/>
              <a:gd name="adj3" fmla="val 22348"/>
              <a:gd name="adj4" fmla="val 56973"/>
              <a:gd name="adj5" fmla="val 98560"/>
            </a:avLst>
          </a:prstGeom>
          <a:solidFill>
            <a:srgbClr val="038B4A"/>
          </a:solidFill>
          <a:ln w="25400" cap="flat" cmpd="sng" algn="ctr">
            <a:solidFill>
              <a:srgbClr val="038B4A"/>
            </a:solidFill>
            <a:prstDash val="solid"/>
          </a:ln>
          <a:effectLst>
            <a:outerShdw blurRad="50800" dist="38100" dir="2700000" algn="tl" rotWithShape="0">
              <a:prstClr val="black">
                <a:alpha val="40000"/>
              </a:prstClr>
            </a:outerShdw>
          </a:effectLst>
        </p:spPr>
        <p:txBody>
          <a:bodyPr rtlCol="0" anchor="ctr"/>
          <a:lstStyle/>
          <a:p>
            <a:pPr marL="0" marR="0" lvl="0" indent="0" algn="ctr" defTabSz="1218073" rtl="0" eaLnBrk="1" fontAlgn="auto" latinLnBrk="0" hangingPunct="1">
              <a:lnSpc>
                <a:spcPct val="100000"/>
              </a:lnSpc>
              <a:spcBef>
                <a:spcPts val="0"/>
              </a:spcBef>
              <a:spcAft>
                <a:spcPts val="0"/>
              </a:spcAft>
              <a:buClrTx/>
              <a:buSzTx/>
              <a:buFontTx/>
              <a:buNone/>
              <a:tabLst/>
              <a:defRPr/>
            </a:pPr>
            <a:endParaRPr kumimoji="0" lang="es-MX" sz="1598" b="0" i="0" u="none" strike="noStrike" kern="0" cap="none" spc="0" normalizeH="0" baseline="0" noProof="0" dirty="0">
              <a:ln>
                <a:noFill/>
              </a:ln>
              <a:solidFill>
                <a:prstClr val="white"/>
              </a:solidFill>
              <a:effectLst/>
              <a:uLnTx/>
              <a:uFillTx/>
              <a:latin typeface="Calibri"/>
              <a:ea typeface="+mn-ea"/>
              <a:cs typeface="Arial" charset="0"/>
            </a:endParaRPr>
          </a:p>
        </p:txBody>
      </p:sp>
      <p:sp>
        <p:nvSpPr>
          <p:cNvPr id="43" name="Rounded Rectangle 42"/>
          <p:cNvSpPr>
            <a:spLocks/>
          </p:cNvSpPr>
          <p:nvPr/>
        </p:nvSpPr>
        <p:spPr>
          <a:xfrm>
            <a:off x="824947" y="2156292"/>
            <a:ext cx="7828351" cy="3527535"/>
          </a:xfrm>
          <a:prstGeom prst="roundRect">
            <a:avLst>
              <a:gd name="adj" fmla="val 0"/>
            </a:avLst>
          </a:prstGeom>
          <a:solidFill>
            <a:srgbClr val="038B4A"/>
          </a:solidFill>
          <a:ln w="19050">
            <a:solidFill>
              <a:schemeClr val="bg1"/>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wrap="square" lIns="143944" tIns="143944" rIns="143944" bIns="143944" rtlCol="0" anchor="ctr">
            <a:noAutofit/>
          </a:bodyPr>
          <a:lstStyle/>
          <a:p>
            <a:pPr marL="104358" marR="0" lvl="2" indent="-105708" algn="l" defTabSz="914400" rtl="0" eaLnBrk="1" fontAlgn="auto" latinLnBrk="0" hangingPunct="1">
              <a:lnSpc>
                <a:spcPct val="100000"/>
              </a:lnSpc>
              <a:spcBef>
                <a:spcPts val="0"/>
              </a:spcBef>
              <a:spcAft>
                <a:spcPts val="0"/>
              </a:spcAft>
              <a:buClr>
                <a:srgbClr val="003344"/>
              </a:buClr>
              <a:buSzTx/>
              <a:buFontTx/>
              <a:buNone/>
              <a:tabLst/>
              <a:defRPr/>
            </a:pPr>
            <a:endParaRPr kumimoji="0" lang="en-US" sz="1599" b="0" i="0" u="none" strike="noStrike" kern="0" cap="none" spc="0" normalizeH="0" baseline="0" noProof="0" dirty="0">
              <a:ln>
                <a:noFill/>
              </a:ln>
              <a:solidFill>
                <a:srgbClr val="FFFFFF"/>
              </a:solidFill>
              <a:effectLst/>
              <a:uLnTx/>
              <a:uFillTx/>
              <a:latin typeface="Arial Regular" charset="0"/>
              <a:ea typeface="+mn-ea"/>
              <a:cs typeface="Arial" panose="020B0604020202020204" pitchFamily="34" charset="0"/>
            </a:endParaRPr>
          </a:p>
        </p:txBody>
      </p:sp>
      <p:sp>
        <p:nvSpPr>
          <p:cNvPr id="56" name="69 Rectángulo"/>
          <p:cNvSpPr/>
          <p:nvPr/>
        </p:nvSpPr>
        <p:spPr>
          <a:xfrm>
            <a:off x="7662720" y="1523741"/>
            <a:ext cx="1593130" cy="256480"/>
          </a:xfrm>
          <a:prstGeom prst="rect">
            <a:avLst/>
          </a:prstGeom>
          <a:effectLst/>
        </p:spPr>
        <p:txBody>
          <a:bodyPr wrap="square" lIns="0" tIns="0" rIns="0" bIns="0">
            <a:spAutoFit/>
          </a:bodyPr>
          <a:lstStyle/>
          <a:p>
            <a:pPr marL="0" marR="0" lvl="0" indent="0" algn="ctr" defTabSz="913577" rtl="0" eaLnBrk="1" fontAlgn="auto" latinLnBrk="0" hangingPunct="1">
              <a:lnSpc>
                <a:spcPts val="1998"/>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Black" panose="020B0A04020102020204" pitchFamily="34" charset="0"/>
                <a:ea typeface="Arial" charset="0"/>
                <a:cs typeface="Arial" charset="0"/>
              </a:rPr>
              <a:t>Insights to</a:t>
            </a:r>
            <a:endParaRPr kumimoji="0" lang="en-US" sz="1800" b="1" i="0" u="none" strike="noStrike" kern="0" cap="none" spc="0" normalizeH="0" baseline="0" noProof="0" dirty="0">
              <a:ln>
                <a:noFill/>
              </a:ln>
              <a:solidFill>
                <a:srgbClr val="EA0000"/>
              </a:solidFill>
              <a:effectLst/>
              <a:uLnTx/>
              <a:uFillTx/>
              <a:latin typeface="Arial Black" panose="020B0A04020102020204" pitchFamily="34" charset="0"/>
              <a:ea typeface="Arial" charset="0"/>
              <a:cs typeface="Arial" charset="0"/>
            </a:endParaRPr>
          </a:p>
        </p:txBody>
      </p:sp>
      <p:sp>
        <p:nvSpPr>
          <p:cNvPr id="68" name="Rectangle 67"/>
          <p:cNvSpPr/>
          <p:nvPr/>
        </p:nvSpPr>
        <p:spPr>
          <a:xfrm>
            <a:off x="1962012" y="2281582"/>
            <a:ext cx="6471822" cy="646079"/>
          </a:xfrm>
          <a:prstGeom prst="rect">
            <a:avLst/>
          </a:prstGeom>
        </p:spPr>
        <p:txBody>
          <a:bodyPr wrap="square">
            <a:spAutoFit/>
          </a:bodyPr>
          <a:lstStyle/>
          <a:p>
            <a:pPr marL="0" marR="0" lvl="0" indent="0" algn="ctr" defTabSz="913577"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a:ea typeface="Arial" charset="0"/>
                <a:cs typeface="Arial" charset="0"/>
              </a:rPr>
              <a:t>INTELLIGENT IDENTIFICATION OF OPPORTUNITIES &amp; OPTIMIZATION OF VALUE PROPOSITION</a:t>
            </a:r>
            <a:endParaRPr kumimoji="0" lang="en-US" sz="1800" b="0" i="0" u="none" strike="noStrike" kern="0" cap="none" spc="0" normalizeH="0" baseline="0" noProof="0" dirty="0">
              <a:ln>
                <a:noFill/>
              </a:ln>
              <a:solidFill>
                <a:srgbClr val="FFFFFF"/>
              </a:solidFill>
              <a:effectLst/>
              <a:uLnTx/>
              <a:uFillTx/>
              <a:latin typeface="Arial"/>
              <a:ea typeface="Arial" charset="0"/>
              <a:cs typeface="Arial" charset="0"/>
            </a:endParaRPr>
          </a:p>
        </p:txBody>
      </p:sp>
      <p:sp>
        <p:nvSpPr>
          <p:cNvPr id="64" name="Rectángulo redondeado 42"/>
          <p:cNvSpPr/>
          <p:nvPr/>
        </p:nvSpPr>
        <p:spPr>
          <a:xfrm rot="16200000">
            <a:off x="7929" y="4057932"/>
            <a:ext cx="2512742" cy="485734"/>
          </a:xfrm>
          <a:prstGeom prst="roundRect">
            <a:avLst>
              <a:gd name="adj" fmla="val 0"/>
            </a:avLst>
          </a:prstGeom>
          <a:solidFill>
            <a:srgbClr val="E0E0E0"/>
          </a:solidFill>
          <a:ln w="19050" cap="flat" cmpd="sng" algn="ctr">
            <a:solidFill>
              <a:schemeClr val="bg1"/>
            </a:solidFill>
            <a:prstDash val="sysDot"/>
          </a:ln>
          <a:effectLst/>
        </p:spPr>
        <p:txBody>
          <a:bodyPr tIns="0" rtlCol="0" anchor="ctr" anchorCtr="0"/>
          <a:lstStyle/>
          <a:p>
            <a:pPr marL="0" marR="0" lvl="0" indent="0" algn="ctr" defTabSz="121807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a:ea typeface="Arial" charset="0"/>
                <a:cs typeface="Arial" charset="0"/>
              </a:rPr>
              <a:t>Growth Value Targeting </a:t>
            </a:r>
          </a:p>
        </p:txBody>
      </p:sp>
      <p:sp>
        <p:nvSpPr>
          <p:cNvPr id="65" name="Rectángulo redondeado 42"/>
          <p:cNvSpPr/>
          <p:nvPr/>
        </p:nvSpPr>
        <p:spPr>
          <a:xfrm>
            <a:off x="1864891" y="3020044"/>
            <a:ext cx="1006344" cy="2537126"/>
          </a:xfrm>
          <a:prstGeom prst="roundRect">
            <a:avLst>
              <a:gd name="adj" fmla="val 0"/>
            </a:avLst>
          </a:prstGeom>
          <a:solidFill>
            <a:schemeClr val="bg1"/>
          </a:solidFill>
          <a:ln w="19050" cap="flat" cmpd="sng" algn="ctr">
            <a:solidFill>
              <a:schemeClr val="bg1"/>
            </a:solidFill>
            <a:prstDash val="sysDot"/>
          </a:ln>
          <a:effectLst/>
        </p:spPr>
        <p:txBody>
          <a:bodyPr lIns="0" tIns="0" rIns="0" bIns="0" rtlCol="0" anchor="ctr" anchorCtr="0"/>
          <a:lstStyle/>
          <a:p>
            <a:pPr marL="0" marR="0" lvl="0" indent="0" algn="ctr" defTabSz="121807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a:ea typeface="Arial" charset="0"/>
                <a:cs typeface="Arial" charset="0"/>
              </a:rPr>
              <a:t>Marketing (ATL) </a:t>
            </a:r>
          </a:p>
          <a:p>
            <a:pPr marL="0" marR="0" lvl="0" indent="0" algn="ctr" defTabSz="121807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a:ea typeface="Arial" charset="0"/>
                <a:cs typeface="Arial" charset="0"/>
              </a:rPr>
              <a:t>/</a:t>
            </a:r>
          </a:p>
          <a:p>
            <a:pPr marL="0" marR="0" lvl="0" indent="0" algn="ctr" defTabSz="121807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a:ea typeface="Arial" charset="0"/>
                <a:cs typeface="Arial" charset="0"/>
              </a:rPr>
              <a:t>Trade </a:t>
            </a:r>
          </a:p>
          <a:p>
            <a:pPr marL="0" marR="0" lvl="0" indent="0" algn="ctr" defTabSz="121807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a:ea typeface="Arial" charset="0"/>
                <a:cs typeface="Arial" charset="0"/>
              </a:rPr>
              <a:t>(BTL)</a:t>
            </a:r>
          </a:p>
          <a:p>
            <a:pPr marL="0" marR="0" lvl="0" indent="0" algn="ctr" defTabSz="1218073"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000000"/>
              </a:solidFill>
              <a:effectLst/>
              <a:uLnTx/>
              <a:uFillTx/>
              <a:latin typeface="Arial"/>
              <a:ea typeface="Arial" charset="0"/>
              <a:cs typeface="Arial" charset="0"/>
            </a:endParaRPr>
          </a:p>
          <a:p>
            <a:pPr marL="0" marR="0" lvl="0" indent="0" algn="ctr" defTabSz="121807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a:ea typeface="Arial" charset="0"/>
                <a:cs typeface="Arial" charset="0"/>
              </a:rPr>
              <a:t>Mix Optimization </a:t>
            </a:r>
          </a:p>
          <a:p>
            <a:pPr marL="0" marR="0" lvl="0" indent="0" algn="ctr" defTabSz="121807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a:ea typeface="Arial" charset="0"/>
                <a:cs typeface="Arial" charset="0"/>
              </a:rPr>
              <a:t>-</a:t>
            </a:r>
          </a:p>
          <a:p>
            <a:pPr marL="0" marR="0" lvl="0" indent="0" algn="ctr" defTabSz="121807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Black" panose="020B0A04020102020204" pitchFamily="34" charset="0"/>
                <a:ea typeface="Arial" charset="0"/>
                <a:cs typeface="Arial" charset="0"/>
              </a:rPr>
              <a:t>ROI</a:t>
            </a:r>
            <a:endParaRPr kumimoji="0" lang="en-US" sz="1200" b="1" i="0" u="none" strike="noStrike" kern="0" cap="none" spc="0" normalizeH="0" baseline="0" noProof="0" dirty="0">
              <a:ln>
                <a:noFill/>
              </a:ln>
              <a:solidFill>
                <a:srgbClr val="000000"/>
              </a:solidFill>
              <a:effectLst/>
              <a:uLnTx/>
              <a:uFillTx/>
              <a:latin typeface="Arial"/>
              <a:ea typeface="Arial" charset="0"/>
              <a:cs typeface="Arial" charset="0"/>
            </a:endParaRPr>
          </a:p>
        </p:txBody>
      </p:sp>
      <p:sp>
        <p:nvSpPr>
          <p:cNvPr id="67" name="Rectángulo redondeado 42"/>
          <p:cNvSpPr/>
          <p:nvPr/>
        </p:nvSpPr>
        <p:spPr>
          <a:xfrm rot="16200000">
            <a:off x="2205084" y="4059969"/>
            <a:ext cx="2537126" cy="457276"/>
          </a:xfrm>
          <a:prstGeom prst="roundRect">
            <a:avLst>
              <a:gd name="adj" fmla="val 0"/>
            </a:avLst>
          </a:prstGeom>
          <a:solidFill>
            <a:schemeClr val="bg1"/>
          </a:solidFill>
          <a:ln w="19050" cap="flat" cmpd="sng" algn="ctr">
            <a:solidFill>
              <a:schemeClr val="bg1"/>
            </a:solidFill>
            <a:prstDash val="sysDot"/>
          </a:ln>
          <a:effectLst/>
        </p:spPr>
        <p:txBody>
          <a:bodyPr tIns="0" rtlCol="0" anchor="ctr" anchorCtr="0"/>
          <a:lstStyle/>
          <a:p>
            <a:pPr marL="0" marR="0" lvl="0" indent="0" algn="l" defTabSz="121807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Black" panose="020B0A04020102020204" pitchFamily="34" charset="0"/>
                <a:ea typeface="Arial" charset="0"/>
                <a:cs typeface="Arial" charset="0"/>
              </a:rPr>
              <a:t>POS Segmentation </a:t>
            </a:r>
            <a:r>
              <a:rPr kumimoji="0" lang="en-US" sz="1200" b="0" i="0" u="none" strike="noStrike" kern="0" cap="none" spc="0" normalizeH="0" baseline="0" noProof="0" dirty="0">
                <a:ln>
                  <a:noFill/>
                </a:ln>
                <a:solidFill>
                  <a:srgbClr val="000000"/>
                </a:solidFill>
                <a:effectLst/>
                <a:uLnTx/>
                <a:uFillTx/>
                <a:latin typeface="Arial"/>
                <a:ea typeface="Arial" charset="0"/>
                <a:cs typeface="Arial" charset="0"/>
              </a:rPr>
              <a:t>Benchmarking, Potential </a:t>
            </a:r>
          </a:p>
        </p:txBody>
      </p:sp>
      <p:sp>
        <p:nvSpPr>
          <p:cNvPr id="77" name="Rectángulo redondeado 42"/>
          <p:cNvSpPr/>
          <p:nvPr/>
        </p:nvSpPr>
        <p:spPr>
          <a:xfrm>
            <a:off x="6559392" y="3020044"/>
            <a:ext cx="1182750" cy="2201816"/>
          </a:xfrm>
          <a:prstGeom prst="roundRect">
            <a:avLst>
              <a:gd name="adj" fmla="val 0"/>
            </a:avLst>
          </a:prstGeom>
          <a:solidFill>
            <a:schemeClr val="bg1"/>
          </a:solidFill>
          <a:ln w="19050" cap="flat" cmpd="sng" algn="ctr">
            <a:solidFill>
              <a:schemeClr val="bg1"/>
            </a:solidFill>
            <a:prstDash val="sysDot"/>
          </a:ln>
          <a:effectLst/>
        </p:spPr>
        <p:txBody>
          <a:bodyPr tIns="0" rtlCol="0" anchor="ctr" anchorCtr="0"/>
          <a:lstStyle/>
          <a:p>
            <a:pPr marL="0" marR="0" lvl="0" indent="0" algn="l" defTabSz="1218073" rtl="0" eaLnBrk="1" fontAlgn="auto"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a:ln>
                  <a:noFill/>
                </a:ln>
                <a:solidFill>
                  <a:srgbClr val="000000"/>
                </a:solidFill>
                <a:effectLst/>
                <a:uLnTx/>
                <a:uFillTx/>
                <a:latin typeface="Arial Black" panose="020B0A04020102020204" pitchFamily="34" charset="0"/>
                <a:ea typeface="Arial" charset="0"/>
                <a:cs typeface="Arial" charset="0"/>
              </a:rPr>
              <a:t>Optimizer </a:t>
            </a:r>
          </a:p>
          <a:p>
            <a:pPr marL="0" marR="0" lvl="0" indent="0" algn="l" defTabSz="1218073" rtl="0" eaLnBrk="1" fontAlgn="auto" latinLnBrk="0" hangingPunct="1">
              <a:lnSpc>
                <a:spcPct val="100000"/>
              </a:lnSpc>
              <a:spcBef>
                <a:spcPts val="0"/>
              </a:spcBef>
              <a:spcAft>
                <a:spcPts val="0"/>
              </a:spcAft>
              <a:buClrTx/>
              <a:buSzTx/>
              <a:buFontTx/>
              <a:buNone/>
              <a:tabLst/>
              <a:defRPr/>
            </a:pPr>
            <a:endParaRPr kumimoji="0" lang="en-US" sz="1399" b="1" i="0" u="none" strike="noStrike" kern="0" cap="none" spc="0" normalizeH="0" baseline="0" noProof="0" dirty="0">
              <a:ln>
                <a:noFill/>
              </a:ln>
              <a:solidFill>
                <a:srgbClr val="000000"/>
              </a:solidFill>
              <a:effectLst/>
              <a:uLnTx/>
              <a:uFillTx/>
              <a:latin typeface="Arial"/>
              <a:ea typeface="Arial" charset="0"/>
              <a:cs typeface="Arial" charset="0"/>
            </a:endParaRPr>
          </a:p>
          <a:p>
            <a:pPr marL="0" marR="0" lvl="0" indent="0" algn="l" defTabSz="1218073" rtl="0" eaLnBrk="1" fontAlgn="auto"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a:ln>
                  <a:noFill/>
                </a:ln>
                <a:solidFill>
                  <a:srgbClr val="000000"/>
                </a:solidFill>
                <a:effectLst/>
                <a:uLnTx/>
                <a:uFillTx/>
                <a:latin typeface="Arial"/>
                <a:ea typeface="Arial" charset="0"/>
                <a:cs typeface="Arial" charset="0"/>
              </a:rPr>
              <a:t>and</a:t>
            </a:r>
          </a:p>
          <a:p>
            <a:pPr marL="0" marR="0" lvl="0" indent="0" algn="l" defTabSz="1218073" rtl="0" eaLnBrk="1" fontAlgn="auto" latinLnBrk="0" hangingPunct="1">
              <a:lnSpc>
                <a:spcPct val="100000"/>
              </a:lnSpc>
              <a:spcBef>
                <a:spcPts val="0"/>
              </a:spcBef>
              <a:spcAft>
                <a:spcPts val="0"/>
              </a:spcAft>
              <a:buClrTx/>
              <a:buSzTx/>
              <a:buFontTx/>
              <a:buNone/>
              <a:tabLst/>
              <a:defRPr/>
            </a:pPr>
            <a:endParaRPr kumimoji="0" lang="en-US" sz="1399" b="1" i="0" u="none" strike="noStrike" kern="0" cap="none" spc="0" normalizeH="0" baseline="0" noProof="0" dirty="0">
              <a:ln>
                <a:noFill/>
              </a:ln>
              <a:solidFill>
                <a:srgbClr val="000000"/>
              </a:solidFill>
              <a:effectLst/>
              <a:uLnTx/>
              <a:uFillTx/>
              <a:latin typeface="Arial"/>
              <a:ea typeface="Arial" charset="0"/>
              <a:cs typeface="Arial" charset="0"/>
            </a:endParaRPr>
          </a:p>
          <a:p>
            <a:pPr marL="0" marR="0" lvl="0" indent="0" algn="l" defTabSz="1218073" rtl="0" eaLnBrk="1" fontAlgn="auto"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a:ln>
                  <a:noFill/>
                </a:ln>
                <a:solidFill>
                  <a:srgbClr val="000000"/>
                </a:solidFill>
                <a:effectLst/>
                <a:uLnTx/>
                <a:uFillTx/>
                <a:latin typeface="Arial Black" panose="020B0A04020102020204" pitchFamily="34" charset="0"/>
                <a:ea typeface="Arial" charset="0"/>
                <a:cs typeface="Arial" charset="0"/>
              </a:rPr>
              <a:t>What-if scenario simulator </a:t>
            </a:r>
            <a:endParaRPr kumimoji="0" lang="en-US" sz="1399" b="1" i="0" u="none" strike="noStrike" kern="0" cap="none" spc="0" normalizeH="0" baseline="0" noProof="0" dirty="0">
              <a:ln>
                <a:noFill/>
              </a:ln>
              <a:solidFill>
                <a:srgbClr val="000000"/>
              </a:solidFill>
              <a:effectLst/>
              <a:uLnTx/>
              <a:uFillTx/>
              <a:latin typeface="Arial"/>
              <a:ea typeface="Arial" charset="0"/>
              <a:cs typeface="Arial" charset="0"/>
            </a:endParaRPr>
          </a:p>
        </p:txBody>
      </p:sp>
      <p:sp>
        <p:nvSpPr>
          <p:cNvPr id="35" name="Rectángulo redondeado 42"/>
          <p:cNvSpPr/>
          <p:nvPr/>
        </p:nvSpPr>
        <p:spPr>
          <a:xfrm>
            <a:off x="4332079" y="4876415"/>
            <a:ext cx="2044001" cy="335592"/>
          </a:xfrm>
          <a:prstGeom prst="roundRect">
            <a:avLst>
              <a:gd name="adj" fmla="val 0"/>
            </a:avLst>
          </a:prstGeom>
          <a:solidFill>
            <a:schemeClr val="bg1"/>
          </a:solidFill>
          <a:ln w="19050" cap="flat" cmpd="sng" algn="ctr">
            <a:solidFill>
              <a:schemeClr val="bg1"/>
            </a:solidFill>
            <a:prstDash val="sysDot"/>
          </a:ln>
          <a:effectLst/>
        </p:spPr>
        <p:txBody>
          <a:bodyPr tIns="0" rtlCol="0" anchor="t" anchorCtr="0"/>
          <a:lstStyle/>
          <a:p>
            <a:pPr marL="0" marR="0" lvl="0" indent="0" algn="l" defTabSz="121807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Black" panose="020B0A04020102020204" pitchFamily="34" charset="0"/>
                <a:ea typeface="Arial" charset="0"/>
                <a:cs typeface="Arial" charset="0"/>
              </a:rPr>
              <a:t>In Store Activities </a:t>
            </a:r>
            <a:r>
              <a:rPr kumimoji="0" lang="en-US" sz="1100" b="1" i="0" u="none" strike="noStrike" kern="0" cap="none" spc="0" normalizeH="0" baseline="0" noProof="0" dirty="0">
                <a:ln>
                  <a:noFill/>
                </a:ln>
                <a:solidFill>
                  <a:srgbClr val="000000"/>
                </a:solidFill>
                <a:effectLst/>
                <a:uLnTx/>
                <a:uFillTx/>
                <a:latin typeface="Arial"/>
                <a:ea typeface="Arial" charset="0"/>
                <a:cs typeface="Arial" charset="0"/>
              </a:rPr>
              <a:t>Insights &amp; Optimization</a:t>
            </a:r>
          </a:p>
        </p:txBody>
      </p:sp>
      <p:sp>
        <p:nvSpPr>
          <p:cNvPr id="7" name="Oval 6"/>
          <p:cNvSpPr/>
          <p:nvPr/>
        </p:nvSpPr>
        <p:spPr>
          <a:xfrm>
            <a:off x="1918565" y="1250382"/>
            <a:ext cx="729956" cy="729956"/>
          </a:xfrm>
          <a:prstGeom prst="ellipse">
            <a:avLst/>
          </a:prstGeom>
          <a:solidFill>
            <a:srgbClr val="024E2A"/>
          </a:solidFill>
          <a:ln w="19050">
            <a:solidFill>
              <a:schemeClr val="bg1"/>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anose="020B0604020202020204"/>
              <a:ea typeface="+mn-ea"/>
              <a:cs typeface="+mn-cs"/>
            </a:endParaRPr>
          </a:p>
        </p:txBody>
      </p:sp>
      <p:sp>
        <p:nvSpPr>
          <p:cNvPr id="83" name="Oval 82"/>
          <p:cNvSpPr/>
          <p:nvPr/>
        </p:nvSpPr>
        <p:spPr>
          <a:xfrm>
            <a:off x="3563830" y="1250382"/>
            <a:ext cx="729956" cy="729956"/>
          </a:xfrm>
          <a:prstGeom prst="ellipse">
            <a:avLst/>
          </a:prstGeom>
          <a:solidFill>
            <a:srgbClr val="024E2A"/>
          </a:solidFill>
          <a:ln w="19050">
            <a:solidFill>
              <a:schemeClr val="bg1"/>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anose="020B0604020202020204"/>
              <a:ea typeface="+mn-ea"/>
              <a:cs typeface="+mn-cs"/>
            </a:endParaRPr>
          </a:p>
        </p:txBody>
      </p:sp>
      <p:sp>
        <p:nvSpPr>
          <p:cNvPr id="84" name="Oval 83"/>
          <p:cNvSpPr/>
          <p:nvPr/>
        </p:nvSpPr>
        <p:spPr>
          <a:xfrm>
            <a:off x="6440484" y="1250382"/>
            <a:ext cx="729956" cy="729956"/>
          </a:xfrm>
          <a:prstGeom prst="ellipse">
            <a:avLst/>
          </a:prstGeom>
          <a:solidFill>
            <a:srgbClr val="024E2A"/>
          </a:solidFill>
          <a:ln w="19050">
            <a:solidFill>
              <a:schemeClr val="bg1"/>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anose="020B0604020202020204"/>
              <a:ea typeface="+mn-ea"/>
              <a:cs typeface="+mn-cs"/>
            </a:endParaRPr>
          </a:p>
        </p:txBody>
      </p:sp>
      <p:sp>
        <p:nvSpPr>
          <p:cNvPr id="85" name="Oval 84"/>
          <p:cNvSpPr/>
          <p:nvPr/>
        </p:nvSpPr>
        <p:spPr>
          <a:xfrm>
            <a:off x="10408760" y="1237687"/>
            <a:ext cx="729956" cy="729956"/>
          </a:xfrm>
          <a:prstGeom prst="ellipse">
            <a:avLst/>
          </a:prstGeom>
          <a:solidFill>
            <a:schemeClr val="bg1">
              <a:lumMod val="95000"/>
            </a:schemeClr>
          </a:solidFill>
          <a:ln w="19050">
            <a:solidFill>
              <a:schemeClr val="bg1">
                <a:lumMod val="50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anose="020B0604020202020204"/>
              <a:ea typeface="+mn-ea"/>
              <a:cs typeface="+mn-cs"/>
            </a:endParaRPr>
          </a:p>
        </p:txBody>
      </p:sp>
      <p:pic>
        <p:nvPicPr>
          <p:cNvPr id="86" name="Picture 32"/>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2063225" y="1357186"/>
            <a:ext cx="484992" cy="489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86"/>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6533365" y="1340946"/>
            <a:ext cx="573526" cy="567903"/>
          </a:xfrm>
          <a:prstGeom prst="rect">
            <a:avLst/>
          </a:prstGeom>
        </p:spPr>
      </p:pic>
      <p:pic>
        <p:nvPicPr>
          <p:cNvPr id="88" name="Picture 28"/>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3676741" y="1343849"/>
            <a:ext cx="513225" cy="51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88"/>
          <p:cNvPicPr>
            <a:picLocks noChangeAspect="1"/>
          </p:cNvPicPr>
          <p:nvPr/>
        </p:nvPicPr>
        <p:blipFill>
          <a:blip r:embed="rId10" cstate="email">
            <a:duotone>
              <a:prstClr val="black"/>
              <a:schemeClr val="tx1">
                <a:tint val="45000"/>
                <a:satMod val="400000"/>
              </a:schemeClr>
            </a:duotone>
            <a:lum bright="-40000" contrast="-40000"/>
            <a:extLst>
              <a:ext uri="{28A0092B-C50C-407E-A947-70E740481C1C}">
                <a14:useLocalDpi xmlns:a14="http://schemas.microsoft.com/office/drawing/2010/main" val="0"/>
              </a:ext>
            </a:extLst>
          </a:blip>
          <a:stretch>
            <a:fillRect/>
          </a:stretch>
        </p:blipFill>
        <p:spPr>
          <a:xfrm>
            <a:off x="10551982" y="1359796"/>
            <a:ext cx="466569" cy="471188"/>
          </a:xfrm>
          <a:prstGeom prst="rect">
            <a:avLst/>
          </a:prstGeom>
        </p:spPr>
      </p:pic>
      <p:sp>
        <p:nvSpPr>
          <p:cNvPr id="2" name="Arrow: Right 1"/>
          <p:cNvSpPr/>
          <p:nvPr/>
        </p:nvSpPr>
        <p:spPr>
          <a:xfrm>
            <a:off x="1554834" y="3900882"/>
            <a:ext cx="254876" cy="563465"/>
          </a:xfrm>
          <a:prstGeom prst="rightArrow">
            <a:avLst>
              <a:gd name="adj1" fmla="val 50000"/>
              <a:gd name="adj2" fmla="val 76195"/>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anose="020B0604020202020204"/>
              <a:ea typeface="+mn-ea"/>
              <a:cs typeface="+mn-cs"/>
            </a:endParaRPr>
          </a:p>
        </p:txBody>
      </p:sp>
      <p:sp>
        <p:nvSpPr>
          <p:cNvPr id="4" name="TextBox 3" hidden="1"/>
          <p:cNvSpPr txBox="1"/>
          <p:nvPr/>
        </p:nvSpPr>
        <p:spPr>
          <a:xfrm>
            <a:off x="3668524" y="3283535"/>
            <a:ext cx="3825969" cy="2216006"/>
          </a:xfrm>
          <a:prstGeom prst="roundRect">
            <a:avLst>
              <a:gd name="adj" fmla="val 5519"/>
            </a:avLst>
          </a:prstGeom>
          <a:noFill/>
          <a:ln>
            <a:solidFill>
              <a:schemeClr val="bg1"/>
            </a:solidFill>
            <a:prstDash val="sysDot"/>
          </a:ln>
        </p:spPr>
        <p:txBody>
          <a:bodyPr wrap="square" rtlCol="0" anchor="b">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99" b="0" i="1" u="none" strike="noStrike" kern="0" cap="none" spc="0" normalizeH="0" baseline="0" noProof="0" dirty="0">
                <a:ln>
                  <a:noFill/>
                </a:ln>
                <a:solidFill>
                  <a:srgbClr val="FFFFFF"/>
                </a:solidFill>
                <a:effectLst/>
                <a:uLnTx/>
                <a:uFillTx/>
                <a:latin typeface="Arial"/>
                <a:ea typeface="+mn-ea"/>
                <a:cs typeface="Arial" charset="0"/>
              </a:rPr>
              <a:t>By PoS/Segment</a:t>
            </a:r>
          </a:p>
        </p:txBody>
      </p:sp>
      <p:sp>
        <p:nvSpPr>
          <p:cNvPr id="42" name="Arrow: Right 1"/>
          <p:cNvSpPr/>
          <p:nvPr/>
        </p:nvSpPr>
        <p:spPr>
          <a:xfrm>
            <a:off x="2900509" y="3913577"/>
            <a:ext cx="254876" cy="563465"/>
          </a:xfrm>
          <a:prstGeom prst="rightArrow">
            <a:avLst>
              <a:gd name="adj1" fmla="val 50000"/>
              <a:gd name="adj2" fmla="val 76195"/>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anose="020B0604020202020204"/>
              <a:ea typeface="+mn-ea"/>
              <a:cs typeface="+mn-cs"/>
            </a:endParaRPr>
          </a:p>
        </p:txBody>
      </p:sp>
      <p:sp>
        <p:nvSpPr>
          <p:cNvPr id="45" name="Rectángulo redondeado 42"/>
          <p:cNvSpPr/>
          <p:nvPr/>
        </p:nvSpPr>
        <p:spPr>
          <a:xfrm rot="16200000">
            <a:off x="2765233" y="4072691"/>
            <a:ext cx="2537126" cy="431831"/>
          </a:xfrm>
          <a:prstGeom prst="roundRect">
            <a:avLst>
              <a:gd name="adj" fmla="val 0"/>
            </a:avLst>
          </a:prstGeom>
          <a:solidFill>
            <a:schemeClr val="bg1"/>
          </a:solidFill>
          <a:ln w="19050" cap="flat" cmpd="sng" algn="ctr">
            <a:solidFill>
              <a:schemeClr val="bg1"/>
            </a:solidFill>
            <a:prstDash val="sysDot"/>
          </a:ln>
          <a:effectLst/>
        </p:spPr>
        <p:txBody>
          <a:bodyPr tIns="0" rtlCol="0" anchor="ctr" anchorCtr="0"/>
          <a:lstStyle/>
          <a:p>
            <a:pPr marL="0" marR="0" lvl="0" indent="0" algn="l" defTabSz="121807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Black" panose="020B0A04020102020204" pitchFamily="34" charset="0"/>
                <a:ea typeface="Arial" charset="0"/>
                <a:cs typeface="Arial" charset="0"/>
              </a:rPr>
              <a:t>Sales Decomposition </a:t>
            </a:r>
            <a:r>
              <a:rPr kumimoji="0" lang="en-US" sz="1200" b="0" i="0" u="none" strike="noStrike" kern="0" cap="none" spc="0" normalizeH="0" baseline="0" noProof="0" dirty="0">
                <a:ln>
                  <a:noFill/>
                </a:ln>
                <a:solidFill>
                  <a:srgbClr val="000000"/>
                </a:solidFill>
                <a:effectLst/>
                <a:uLnTx/>
                <a:uFillTx/>
                <a:latin typeface="Arial"/>
                <a:ea typeface="Arial" charset="0"/>
                <a:cs typeface="Arial" charset="0"/>
              </a:rPr>
              <a:t>(Baseline, &amp; other effects)</a:t>
            </a:r>
          </a:p>
        </p:txBody>
      </p:sp>
      <p:cxnSp>
        <p:nvCxnSpPr>
          <p:cNvPr id="9" name="Straight Connector 8"/>
          <p:cNvCxnSpPr/>
          <p:nvPr/>
        </p:nvCxnSpPr>
        <p:spPr>
          <a:xfrm>
            <a:off x="971755" y="2894745"/>
            <a:ext cx="7557047" cy="0"/>
          </a:xfrm>
          <a:prstGeom prst="line">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70" name="Rectángulo redondeado 42"/>
          <p:cNvSpPr/>
          <p:nvPr/>
        </p:nvSpPr>
        <p:spPr>
          <a:xfrm>
            <a:off x="4332078" y="4445312"/>
            <a:ext cx="2044001" cy="380299"/>
          </a:xfrm>
          <a:prstGeom prst="roundRect">
            <a:avLst>
              <a:gd name="adj" fmla="val 0"/>
            </a:avLst>
          </a:prstGeom>
          <a:solidFill>
            <a:schemeClr val="bg1"/>
          </a:solidFill>
          <a:ln w="19050" cap="flat" cmpd="sng" algn="ctr">
            <a:solidFill>
              <a:schemeClr val="bg1"/>
            </a:solidFill>
            <a:prstDash val="sysDot"/>
          </a:ln>
          <a:effectLst/>
        </p:spPr>
        <p:txBody>
          <a:bodyPr tIns="0" rtlCol="0" anchor="t" anchorCtr="0"/>
          <a:lstStyle/>
          <a:p>
            <a:pPr marL="0" marR="0" lvl="0" indent="0" algn="l" defTabSz="121807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Black" panose="020B0A04020102020204" pitchFamily="34" charset="0"/>
                <a:ea typeface="Arial" charset="0"/>
                <a:cs typeface="Arial" charset="0"/>
              </a:rPr>
              <a:t>Assortment </a:t>
            </a:r>
          </a:p>
          <a:p>
            <a:pPr marL="0" marR="0" lvl="0" indent="0" algn="l" defTabSz="1218073"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Arial"/>
                <a:ea typeface="Arial" charset="0"/>
                <a:cs typeface="Arial" charset="0"/>
              </a:rPr>
              <a:t>Insights &amp; Optimization</a:t>
            </a:r>
          </a:p>
        </p:txBody>
      </p:sp>
      <p:sp>
        <p:nvSpPr>
          <p:cNvPr id="71" name="Rectángulo redondeado 42"/>
          <p:cNvSpPr/>
          <p:nvPr/>
        </p:nvSpPr>
        <p:spPr>
          <a:xfrm>
            <a:off x="4332079" y="3426277"/>
            <a:ext cx="2044001" cy="516897"/>
          </a:xfrm>
          <a:prstGeom prst="roundRect">
            <a:avLst>
              <a:gd name="adj" fmla="val 0"/>
            </a:avLst>
          </a:prstGeom>
          <a:solidFill>
            <a:schemeClr val="bg1"/>
          </a:solidFill>
          <a:ln w="19050" cap="flat" cmpd="sng" algn="ctr">
            <a:solidFill>
              <a:schemeClr val="bg1"/>
            </a:solidFill>
            <a:prstDash val="sysDot"/>
          </a:ln>
          <a:effectLst/>
        </p:spPr>
        <p:txBody>
          <a:bodyPr tIns="0" rtlCol="0" anchor="t" anchorCtr="0"/>
          <a:lstStyle/>
          <a:p>
            <a:pPr marL="0" marR="0" lvl="0" indent="0" algn="l" defTabSz="121807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Black" panose="020B0A04020102020204" pitchFamily="34" charset="0"/>
                <a:ea typeface="Arial" charset="0"/>
                <a:cs typeface="Arial" charset="0"/>
              </a:rPr>
              <a:t>TPO - Promotion &amp; B2B Price</a:t>
            </a:r>
            <a:r>
              <a:rPr kumimoji="0" lang="en-US" sz="1200" b="1" i="0" u="none" strike="noStrike" kern="0" cap="none" spc="0" normalizeH="0" baseline="0" noProof="0" dirty="0">
                <a:ln>
                  <a:noFill/>
                </a:ln>
                <a:solidFill>
                  <a:srgbClr val="000000"/>
                </a:solidFill>
                <a:effectLst/>
                <a:uLnTx/>
                <a:uFillTx/>
                <a:latin typeface="Arial"/>
                <a:ea typeface="Arial" charset="0"/>
                <a:cs typeface="Arial" charset="0"/>
              </a:rPr>
              <a:t> </a:t>
            </a:r>
            <a:br>
              <a:rPr kumimoji="0" lang="en-US" sz="1200" b="1" i="0" u="none" strike="noStrike" kern="0" cap="none" spc="0" normalizeH="0" baseline="0" noProof="0" dirty="0">
                <a:ln>
                  <a:noFill/>
                </a:ln>
                <a:solidFill>
                  <a:srgbClr val="000000"/>
                </a:solidFill>
                <a:effectLst/>
                <a:uLnTx/>
                <a:uFillTx/>
                <a:latin typeface="Arial"/>
                <a:ea typeface="Arial" charset="0"/>
                <a:cs typeface="Arial" charset="0"/>
              </a:rPr>
            </a:br>
            <a:r>
              <a:rPr kumimoji="0" lang="en-US" sz="1100" b="1" i="0" u="none" strike="noStrike" kern="0" cap="none" spc="0" normalizeH="0" baseline="0" noProof="0" dirty="0">
                <a:ln>
                  <a:noFill/>
                </a:ln>
                <a:solidFill>
                  <a:srgbClr val="000000"/>
                </a:solidFill>
                <a:effectLst/>
                <a:uLnTx/>
                <a:uFillTx/>
                <a:latin typeface="Arial"/>
                <a:ea typeface="Arial" charset="0"/>
                <a:cs typeface="Arial" charset="0"/>
              </a:rPr>
              <a:t>Optimization </a:t>
            </a:r>
          </a:p>
        </p:txBody>
      </p:sp>
      <p:sp>
        <p:nvSpPr>
          <p:cNvPr id="73" name="Rectángulo redondeado 42"/>
          <p:cNvSpPr/>
          <p:nvPr/>
        </p:nvSpPr>
        <p:spPr>
          <a:xfrm>
            <a:off x="4332078" y="4009017"/>
            <a:ext cx="2044001" cy="370776"/>
          </a:xfrm>
          <a:prstGeom prst="roundRect">
            <a:avLst>
              <a:gd name="adj" fmla="val 0"/>
            </a:avLst>
          </a:prstGeom>
          <a:solidFill>
            <a:schemeClr val="bg1"/>
          </a:solidFill>
          <a:ln w="19050" cap="flat" cmpd="sng" algn="ctr">
            <a:solidFill>
              <a:schemeClr val="bg1"/>
            </a:solidFill>
            <a:prstDash val="sysDot"/>
          </a:ln>
          <a:effectLst/>
        </p:spPr>
        <p:txBody>
          <a:bodyPr tIns="0" rtlCol="0" anchor="t" anchorCtr="0"/>
          <a:lstStyle/>
          <a:p>
            <a:pPr marL="0" marR="0" lvl="0" indent="0" algn="l" defTabSz="121807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Black" panose="020B0A04020102020204" pitchFamily="34" charset="0"/>
                <a:ea typeface="Arial" charset="0"/>
                <a:cs typeface="Arial" charset="0"/>
              </a:rPr>
              <a:t>B2C Price </a:t>
            </a:r>
          </a:p>
          <a:p>
            <a:pPr marL="0" marR="0" lvl="0" indent="0" algn="l" defTabSz="1218073"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Arial"/>
                <a:ea typeface="Arial" charset="0"/>
                <a:cs typeface="Arial" charset="0"/>
              </a:rPr>
              <a:t>Insights &amp; Optimization</a:t>
            </a:r>
          </a:p>
        </p:txBody>
      </p:sp>
      <p:sp>
        <p:nvSpPr>
          <p:cNvPr id="95" name="Rectángulo redondeado 42"/>
          <p:cNvSpPr/>
          <p:nvPr/>
        </p:nvSpPr>
        <p:spPr>
          <a:xfrm>
            <a:off x="4332079" y="3025788"/>
            <a:ext cx="2044001" cy="353048"/>
          </a:xfrm>
          <a:prstGeom prst="roundRect">
            <a:avLst>
              <a:gd name="adj" fmla="val 0"/>
            </a:avLst>
          </a:prstGeom>
          <a:solidFill>
            <a:schemeClr val="bg1"/>
          </a:solidFill>
          <a:ln w="19050" cap="flat" cmpd="sng" algn="ctr">
            <a:solidFill>
              <a:schemeClr val="bg1"/>
            </a:solidFill>
            <a:prstDash val="sysDot"/>
          </a:ln>
          <a:effectLst/>
        </p:spPr>
        <p:txBody>
          <a:bodyPr tIns="0" rtlCol="0" anchor="t" anchorCtr="0"/>
          <a:lstStyle/>
          <a:p>
            <a:pPr marL="0" marR="0" lvl="0" indent="0" algn="l" defTabSz="121807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Black" panose="020B0A04020102020204" pitchFamily="34" charset="0"/>
                <a:ea typeface="Arial" charset="0"/>
                <a:cs typeface="Arial" charset="0"/>
              </a:rPr>
              <a:t>PEA – Promo ROI</a:t>
            </a:r>
            <a:r>
              <a:rPr kumimoji="0" lang="en-US" sz="1200" b="1" i="0" u="none" strike="noStrike" kern="0" cap="none" spc="0" normalizeH="0" baseline="0" noProof="0" dirty="0">
                <a:ln>
                  <a:noFill/>
                </a:ln>
                <a:solidFill>
                  <a:srgbClr val="000000"/>
                </a:solidFill>
                <a:effectLst/>
                <a:uLnTx/>
                <a:uFillTx/>
                <a:latin typeface="Arial"/>
                <a:ea typeface="Arial" charset="0"/>
                <a:cs typeface="Arial" charset="0"/>
              </a:rPr>
              <a:t> </a:t>
            </a:r>
            <a:br>
              <a:rPr kumimoji="0" lang="en-US" sz="1200" b="1" i="0" u="none" strike="noStrike" kern="0" cap="none" spc="0" normalizeH="0" baseline="0" noProof="0" dirty="0">
                <a:ln>
                  <a:noFill/>
                </a:ln>
                <a:solidFill>
                  <a:srgbClr val="000000"/>
                </a:solidFill>
                <a:effectLst/>
                <a:uLnTx/>
                <a:uFillTx/>
                <a:latin typeface="Arial"/>
                <a:ea typeface="Arial" charset="0"/>
                <a:cs typeface="Arial" charset="0"/>
              </a:rPr>
            </a:br>
            <a:r>
              <a:rPr kumimoji="0" lang="en-US" sz="1100" b="1" i="0" u="none" strike="noStrike" kern="0" cap="none" spc="0" normalizeH="0" baseline="0" noProof="0" dirty="0">
                <a:ln>
                  <a:noFill/>
                </a:ln>
                <a:solidFill>
                  <a:srgbClr val="000000"/>
                </a:solidFill>
                <a:effectLst/>
                <a:uLnTx/>
                <a:uFillTx/>
                <a:latin typeface="Arial"/>
                <a:ea typeface="Arial" charset="0"/>
                <a:cs typeface="Arial" charset="0"/>
              </a:rPr>
              <a:t>Insights </a:t>
            </a:r>
          </a:p>
        </p:txBody>
      </p:sp>
      <p:sp>
        <p:nvSpPr>
          <p:cNvPr id="69" name="Rectangle 68"/>
          <p:cNvSpPr/>
          <p:nvPr/>
        </p:nvSpPr>
        <p:spPr>
          <a:xfrm>
            <a:off x="9413422" y="2248667"/>
            <a:ext cx="2103987" cy="784523"/>
          </a:xfrm>
          <a:prstGeom prst="rect">
            <a:avLst/>
          </a:prstGeom>
        </p:spPr>
        <p:txBody>
          <a:bodyPr wrap="square">
            <a:spAutoFit/>
          </a:bodyPr>
          <a:lstStyle/>
          <a:p>
            <a:pPr marL="0" marR="0" lvl="0" indent="0" algn="l" defTabSz="913577" rtl="0" eaLnBrk="1" fontAlgn="auto" latinLnBrk="0" hangingPunct="1">
              <a:lnSpc>
                <a:spcPts val="1799"/>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a:ea typeface="Arial" charset="0"/>
                <a:cs typeface="Arial" charset="0"/>
              </a:rPr>
              <a:t>INTELLIGENT </a:t>
            </a:r>
          </a:p>
          <a:p>
            <a:pPr marL="0" marR="0" lvl="0" indent="0" algn="l" defTabSz="913577" rtl="0" eaLnBrk="1" fontAlgn="auto" latinLnBrk="0" hangingPunct="1">
              <a:lnSpc>
                <a:spcPts val="1799"/>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a:ea typeface="Arial" charset="0"/>
                <a:cs typeface="Arial" charset="0"/>
              </a:rPr>
              <a:t>SALES </a:t>
            </a:r>
          </a:p>
          <a:p>
            <a:pPr marL="0" marR="0" lvl="0" indent="0" algn="l" defTabSz="913577" rtl="0" eaLnBrk="1" fontAlgn="auto" latinLnBrk="0" hangingPunct="1">
              <a:lnSpc>
                <a:spcPts val="1799"/>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a:ea typeface="Arial" charset="0"/>
                <a:cs typeface="Arial" charset="0"/>
              </a:rPr>
              <a:t>EXECUTION</a:t>
            </a:r>
            <a:endParaRPr kumimoji="0" lang="en-US" sz="1800" b="0" i="0" u="none" strike="noStrike" kern="0" cap="none" spc="0" normalizeH="0" baseline="0" noProof="0" dirty="0">
              <a:ln>
                <a:noFill/>
              </a:ln>
              <a:solidFill>
                <a:srgbClr val="FFFFFF"/>
              </a:solidFill>
              <a:effectLst/>
              <a:uLnTx/>
              <a:uFillTx/>
              <a:latin typeface="Arial"/>
              <a:ea typeface="Arial" charset="0"/>
              <a:cs typeface="Arial" charset="0"/>
            </a:endParaRPr>
          </a:p>
        </p:txBody>
      </p:sp>
      <p:sp>
        <p:nvSpPr>
          <p:cNvPr id="78" name="Rectángulo redondeado 42"/>
          <p:cNvSpPr/>
          <p:nvPr/>
        </p:nvSpPr>
        <p:spPr>
          <a:xfrm>
            <a:off x="10420232" y="3034741"/>
            <a:ext cx="1162131" cy="745347"/>
          </a:xfrm>
          <a:prstGeom prst="roundRect">
            <a:avLst>
              <a:gd name="adj" fmla="val 0"/>
            </a:avLst>
          </a:prstGeom>
          <a:solidFill>
            <a:schemeClr val="bg1"/>
          </a:solidFill>
          <a:ln w="19050" cap="flat" cmpd="sng" algn="ctr">
            <a:solidFill>
              <a:schemeClr val="bg1"/>
            </a:solidFill>
            <a:prstDash val="sysDash"/>
          </a:ln>
          <a:effectLst/>
        </p:spPr>
        <p:txBody>
          <a:bodyPr lIns="0" tIns="0" rIns="0" bIns="0" rtlCol="0" anchor="ctr" anchorCtr="0"/>
          <a:lstStyle/>
          <a:p>
            <a:pPr marL="0" marR="0" lvl="0" indent="0" algn="ctr" defTabSz="1218073" rtl="0" eaLnBrk="1" fontAlgn="auto"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a:ln>
                  <a:noFill/>
                </a:ln>
                <a:solidFill>
                  <a:srgbClr val="000000"/>
                </a:solidFill>
                <a:effectLst/>
                <a:uLnTx/>
                <a:uFillTx/>
                <a:latin typeface="Arial"/>
                <a:ea typeface="Arial" charset="0"/>
                <a:cs typeface="Arial" charset="0"/>
              </a:rPr>
              <a:t>In Store</a:t>
            </a:r>
          </a:p>
          <a:p>
            <a:pPr marL="0" marR="0" lvl="0" indent="0" algn="ctr" defTabSz="1218073" rtl="0" eaLnBrk="1" fontAlgn="auto"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a:ln>
                  <a:noFill/>
                </a:ln>
                <a:solidFill>
                  <a:srgbClr val="000000"/>
                </a:solidFill>
                <a:effectLst/>
                <a:uLnTx/>
                <a:uFillTx/>
                <a:latin typeface="Arial"/>
                <a:ea typeface="Arial" charset="0"/>
                <a:cs typeface="Arial" charset="0"/>
              </a:rPr>
              <a:t> Execution</a:t>
            </a:r>
          </a:p>
          <a:p>
            <a:pPr marL="0" marR="0" lvl="0" indent="0" algn="ctr" defTabSz="1218073" rtl="0" eaLnBrk="1" fontAlgn="auto"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a:ln>
                  <a:noFill/>
                </a:ln>
                <a:solidFill>
                  <a:srgbClr val="000000"/>
                </a:solidFill>
                <a:effectLst/>
                <a:uLnTx/>
                <a:uFillTx/>
                <a:latin typeface="Arial"/>
                <a:ea typeface="Arial" charset="0"/>
                <a:cs typeface="Arial" charset="0"/>
              </a:rPr>
              <a:t>(SFA)</a:t>
            </a:r>
          </a:p>
        </p:txBody>
      </p:sp>
      <p:sp>
        <p:nvSpPr>
          <p:cNvPr id="79" name="Rectángulo redondeado 42"/>
          <p:cNvSpPr/>
          <p:nvPr/>
        </p:nvSpPr>
        <p:spPr>
          <a:xfrm>
            <a:off x="9540706" y="3044430"/>
            <a:ext cx="649979" cy="2114438"/>
          </a:xfrm>
          <a:prstGeom prst="roundRect">
            <a:avLst>
              <a:gd name="adj" fmla="val 0"/>
            </a:avLst>
          </a:prstGeom>
          <a:solidFill>
            <a:schemeClr val="bg1"/>
          </a:solidFill>
          <a:ln w="19050" cap="flat" cmpd="sng" algn="ctr">
            <a:solidFill>
              <a:schemeClr val="bg1"/>
            </a:solidFill>
            <a:prstDash val="sysDash"/>
          </a:ln>
          <a:effectLst/>
        </p:spPr>
        <p:txBody>
          <a:bodyPr tIns="0" rtlCol="0" anchor="ctr" anchorCtr="0"/>
          <a:lstStyle/>
          <a:p>
            <a:pPr marL="0" marR="0" lvl="0" indent="0" algn="ctr" defTabSz="1218073" rtl="0" eaLnBrk="1" fontAlgn="auto"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a:ln>
                  <a:noFill/>
                </a:ln>
                <a:solidFill>
                  <a:srgbClr val="000000"/>
                </a:solidFill>
                <a:effectLst/>
                <a:uLnTx/>
                <a:uFillTx/>
                <a:latin typeface="Arial"/>
                <a:ea typeface="Arial" charset="0"/>
                <a:cs typeface="Arial" charset="0"/>
              </a:rPr>
              <a:t>TPM</a:t>
            </a:r>
          </a:p>
        </p:txBody>
      </p:sp>
      <p:sp>
        <p:nvSpPr>
          <p:cNvPr id="39" name="Rectángulo redondeado 42"/>
          <p:cNvSpPr/>
          <p:nvPr/>
        </p:nvSpPr>
        <p:spPr>
          <a:xfrm>
            <a:off x="10419733" y="4389222"/>
            <a:ext cx="1162131" cy="768479"/>
          </a:xfrm>
          <a:prstGeom prst="roundRect">
            <a:avLst>
              <a:gd name="adj" fmla="val 0"/>
            </a:avLst>
          </a:prstGeom>
          <a:solidFill>
            <a:schemeClr val="bg1"/>
          </a:solidFill>
          <a:ln w="19050" cap="flat" cmpd="sng" algn="ctr">
            <a:solidFill>
              <a:schemeClr val="bg1"/>
            </a:solidFill>
            <a:prstDash val="sysDash"/>
          </a:ln>
          <a:effectLst/>
        </p:spPr>
        <p:txBody>
          <a:bodyPr lIns="0" tIns="0" rIns="0" bIns="0" rtlCol="0" anchor="ctr" anchorCtr="0"/>
          <a:lstStyle/>
          <a:p>
            <a:pPr marL="0" marR="0" lvl="0" indent="0" algn="ctr" defTabSz="1218073" rtl="0" eaLnBrk="1" fontAlgn="auto"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a:ln>
                  <a:noFill/>
                </a:ln>
                <a:solidFill>
                  <a:srgbClr val="000000"/>
                </a:solidFill>
                <a:effectLst/>
                <a:uLnTx/>
                <a:uFillTx/>
                <a:latin typeface="Arial"/>
                <a:ea typeface="Arial" charset="0"/>
                <a:cs typeface="Arial" charset="0"/>
              </a:rPr>
              <a:t>On Line</a:t>
            </a:r>
          </a:p>
          <a:p>
            <a:pPr marL="0" marR="0" lvl="0" indent="0" algn="ctr" defTabSz="1218073" rtl="0" eaLnBrk="1" fontAlgn="auto"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a:ln>
                  <a:noFill/>
                </a:ln>
                <a:solidFill>
                  <a:srgbClr val="000000"/>
                </a:solidFill>
                <a:effectLst/>
                <a:uLnTx/>
                <a:uFillTx/>
                <a:latin typeface="Arial"/>
                <a:ea typeface="Arial" charset="0"/>
                <a:cs typeface="Arial" charset="0"/>
              </a:rPr>
              <a:t>Execution</a:t>
            </a:r>
          </a:p>
          <a:p>
            <a:pPr marL="0" marR="0" lvl="0" indent="0" algn="ctr" defTabSz="1218073" rtl="0" eaLnBrk="1" fontAlgn="auto"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a:ln>
                  <a:noFill/>
                </a:ln>
                <a:solidFill>
                  <a:srgbClr val="000000"/>
                </a:solidFill>
                <a:effectLst/>
                <a:uLnTx/>
                <a:uFillTx/>
                <a:latin typeface="Arial"/>
                <a:ea typeface="Arial" charset="0"/>
                <a:cs typeface="Arial" charset="0"/>
              </a:rPr>
              <a:t>(eCommerce)</a:t>
            </a:r>
          </a:p>
        </p:txBody>
      </p:sp>
      <p:grpSp>
        <p:nvGrpSpPr>
          <p:cNvPr id="29" name="Group 28"/>
          <p:cNvGrpSpPr/>
          <p:nvPr/>
        </p:nvGrpSpPr>
        <p:grpSpPr>
          <a:xfrm>
            <a:off x="858335" y="2275019"/>
            <a:ext cx="634752" cy="633845"/>
            <a:chOff x="381000" y="2265642"/>
            <a:chExt cx="635000" cy="634093"/>
          </a:xfrm>
        </p:grpSpPr>
        <p:pic>
          <p:nvPicPr>
            <p:cNvPr id="98" name="Picture 97"/>
            <p:cNvPicPr>
              <a:picLocks noChangeAspect="1"/>
            </p:cNvPicPr>
            <p:nvPr/>
          </p:nvPicPr>
          <p:blipFill rotWithShape="1">
            <a:blip r:embed="rId11" cstate="email">
              <a:extLst>
                <a:ext uri="{28A0092B-C50C-407E-A947-70E740481C1C}">
                  <a14:useLocalDpi xmlns:a14="http://schemas.microsoft.com/office/drawing/2010/main" val="0"/>
                </a:ext>
              </a:extLst>
            </a:blip>
            <a:srcRect l="11406" t="1" r="11406" b="7294"/>
            <a:stretch/>
          </p:blipFill>
          <p:spPr>
            <a:xfrm>
              <a:off x="381000" y="2265642"/>
              <a:ext cx="635000" cy="634093"/>
            </a:xfrm>
            <a:prstGeom prst="rect">
              <a:avLst/>
            </a:prstGeom>
          </p:spPr>
        </p:pic>
        <p:pic>
          <p:nvPicPr>
            <p:cNvPr id="103" name="Picture 102"/>
            <p:cNvPicPr>
              <a:picLocks noChangeAspect="1"/>
            </p:cNvPicPr>
            <p:nvPr/>
          </p:nvPicPr>
          <p:blipFill rotWithShape="1">
            <a:blip r:embed="rId12" cstate="email">
              <a:extLst>
                <a:ext uri="{28A0092B-C50C-407E-A947-70E740481C1C}">
                  <a14:useLocalDpi xmlns:a14="http://schemas.microsoft.com/office/drawing/2010/main" val="0"/>
                </a:ext>
              </a:extLst>
            </a:blip>
            <a:srcRect/>
            <a:stretch/>
          </p:blipFill>
          <p:spPr>
            <a:xfrm>
              <a:off x="492808" y="2302451"/>
              <a:ext cx="422958" cy="127575"/>
            </a:xfrm>
            <a:prstGeom prst="rect">
              <a:avLst/>
            </a:prstGeom>
          </p:spPr>
        </p:pic>
      </p:grpSp>
      <p:sp>
        <p:nvSpPr>
          <p:cNvPr id="81" name="81 Flecha derecha"/>
          <p:cNvSpPr/>
          <p:nvPr/>
        </p:nvSpPr>
        <p:spPr>
          <a:xfrm>
            <a:off x="7839262" y="3386864"/>
            <a:ext cx="1763311" cy="1417828"/>
          </a:xfrm>
          <a:prstGeom prst="rightArrow">
            <a:avLst>
              <a:gd name="adj1" fmla="val 71621"/>
              <a:gd name="adj2" fmla="val 42837"/>
            </a:avLst>
          </a:prstGeom>
          <a:solidFill>
            <a:schemeClr val="bg1">
              <a:lumMod val="95000"/>
              <a:alpha val="85000"/>
            </a:schemeClr>
          </a:solidFill>
          <a:ln w="25400" cap="flat" cmpd="sng" algn="ctr">
            <a:noFill/>
            <a:prstDash val="solid"/>
          </a:ln>
          <a:effectLst>
            <a:outerShdw blurRad="50800" dist="38100" dir="2700000" algn="tl" rotWithShape="0">
              <a:prstClr val="black">
                <a:alpha val="40000"/>
              </a:prstClr>
            </a:outerShdw>
          </a:effectLst>
        </p:spPr>
        <p:txBody>
          <a:bodyPr lIns="0" tIns="0" rIns="0" bIns="0" rtlCol="0" anchor="ctr"/>
          <a:lstStyle/>
          <a:p>
            <a:pPr marL="91403" marR="0" lvl="0" indent="0" algn="ctr" defTabSz="1218073" rtl="0" eaLnBrk="1" fontAlgn="auto" latinLnBrk="0" hangingPunct="1">
              <a:lnSpc>
                <a:spcPct val="100000"/>
              </a:lnSpc>
              <a:spcBef>
                <a:spcPts val="0"/>
              </a:spcBef>
              <a:spcAft>
                <a:spcPts val="0"/>
              </a:spcAft>
              <a:buClrTx/>
              <a:buSzTx/>
              <a:buFontTx/>
              <a:buNone/>
              <a:tabLst/>
              <a:defRPr/>
            </a:pPr>
            <a:r>
              <a:rPr kumimoji="0" lang="en-US" sz="1499" b="1" i="0" u="none" strike="noStrike" kern="0" cap="none" spc="0" normalizeH="0" baseline="0" noProof="0" dirty="0">
                <a:ln>
                  <a:noFill/>
                </a:ln>
                <a:solidFill>
                  <a:sysClr val="windowText" lastClr="000000"/>
                </a:solidFill>
                <a:effectLst/>
                <a:uLnTx/>
                <a:uFillTx/>
                <a:latin typeface="Arial"/>
                <a:ea typeface="Arial" charset="0"/>
                <a:cs typeface="Arial" charset="0"/>
              </a:rPr>
              <a:t>SEGMENTED </a:t>
            </a:r>
          </a:p>
          <a:p>
            <a:pPr marL="91403" marR="0" lvl="0" indent="0" algn="ctr" defTabSz="1218073" rtl="0" eaLnBrk="1" fontAlgn="auto" latinLnBrk="0" hangingPunct="1">
              <a:lnSpc>
                <a:spcPct val="100000"/>
              </a:lnSpc>
              <a:spcBef>
                <a:spcPts val="0"/>
              </a:spcBef>
              <a:spcAft>
                <a:spcPts val="0"/>
              </a:spcAft>
              <a:buClrTx/>
              <a:buSzTx/>
              <a:buFontTx/>
              <a:buNone/>
              <a:tabLst/>
              <a:defRPr/>
            </a:pPr>
            <a:r>
              <a:rPr kumimoji="0" lang="en-US" sz="1499" b="1" i="0" u="none" strike="noStrike" kern="0" cap="none" spc="0" normalizeH="0" baseline="0" noProof="0" dirty="0">
                <a:ln>
                  <a:noFill/>
                </a:ln>
                <a:solidFill>
                  <a:sysClr val="windowText" lastClr="000000"/>
                </a:solidFill>
                <a:effectLst/>
                <a:uLnTx/>
                <a:uFillTx/>
                <a:latin typeface="Arial"/>
                <a:ea typeface="Arial" charset="0"/>
                <a:cs typeface="Arial" charset="0"/>
              </a:rPr>
              <a:t>&amp;</a:t>
            </a:r>
          </a:p>
          <a:p>
            <a:pPr marL="91403" marR="0" lvl="0" indent="0" algn="ctr" defTabSz="1218073" rtl="0" eaLnBrk="1" fontAlgn="auto" latinLnBrk="0" hangingPunct="1">
              <a:lnSpc>
                <a:spcPct val="100000"/>
              </a:lnSpc>
              <a:spcBef>
                <a:spcPts val="0"/>
              </a:spcBef>
              <a:spcAft>
                <a:spcPts val="0"/>
              </a:spcAft>
              <a:buClrTx/>
              <a:buSzTx/>
              <a:buFontTx/>
              <a:buNone/>
              <a:tabLst/>
              <a:defRPr/>
            </a:pPr>
            <a:r>
              <a:rPr kumimoji="0" lang="en-US" sz="1499" b="1" i="0" u="none" strike="noStrike" kern="0" cap="none" spc="0" normalizeH="0" baseline="0" noProof="0" dirty="0">
                <a:ln>
                  <a:noFill/>
                </a:ln>
                <a:solidFill>
                  <a:sysClr val="windowText" lastClr="000000"/>
                </a:solidFill>
                <a:effectLst/>
                <a:uLnTx/>
                <a:uFillTx/>
                <a:latin typeface="Arial"/>
                <a:ea typeface="Arial" charset="0"/>
                <a:cs typeface="Arial" charset="0"/>
              </a:rPr>
              <a:t>GRANULAR PLANS</a:t>
            </a:r>
          </a:p>
        </p:txBody>
      </p:sp>
      <p:sp>
        <p:nvSpPr>
          <p:cNvPr id="6" name="9 Flecha en U"/>
          <p:cNvSpPr/>
          <p:nvPr/>
        </p:nvSpPr>
        <p:spPr>
          <a:xfrm flipH="1" flipV="1">
            <a:off x="1478032" y="5594225"/>
            <a:ext cx="8930728" cy="558972"/>
          </a:xfrm>
          <a:prstGeom prst="uturnArrow">
            <a:avLst>
              <a:gd name="adj1" fmla="val 50000"/>
              <a:gd name="adj2" fmla="val 25000"/>
              <a:gd name="adj3" fmla="val 14285"/>
              <a:gd name="adj4" fmla="val 39108"/>
              <a:gd name="adj5" fmla="val 100000"/>
            </a:avLst>
          </a:prstGeom>
          <a:solidFill>
            <a:schemeClr val="bg1">
              <a:lumMod val="75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1218073" rtl="0" eaLnBrk="1" fontAlgn="auto" latinLnBrk="0" hangingPunct="1">
              <a:lnSpc>
                <a:spcPct val="100000"/>
              </a:lnSpc>
              <a:spcBef>
                <a:spcPts val="0"/>
              </a:spcBef>
              <a:spcAft>
                <a:spcPts val="0"/>
              </a:spcAft>
              <a:buClrTx/>
              <a:buSzTx/>
              <a:buFontTx/>
              <a:buNone/>
              <a:tabLst/>
              <a:defRPr/>
            </a:pPr>
            <a:endParaRPr kumimoji="0" lang="es-MX" sz="1598" b="0" i="0" u="none" strike="noStrike" kern="0" cap="none" spc="0" normalizeH="0" baseline="0" noProof="0" dirty="0">
              <a:ln>
                <a:noFill/>
              </a:ln>
              <a:solidFill>
                <a:prstClr val="white"/>
              </a:solidFill>
              <a:effectLst/>
              <a:uLnTx/>
              <a:uFillTx/>
              <a:latin typeface="Calibri"/>
              <a:ea typeface="+mn-ea"/>
              <a:cs typeface="Arial" charset="0"/>
            </a:endParaRPr>
          </a:p>
        </p:txBody>
      </p:sp>
      <p:sp>
        <p:nvSpPr>
          <p:cNvPr id="74" name="Rectángulo redondeado 42"/>
          <p:cNvSpPr/>
          <p:nvPr/>
        </p:nvSpPr>
        <p:spPr>
          <a:xfrm>
            <a:off x="7598934" y="5872756"/>
            <a:ext cx="1871625" cy="288000"/>
          </a:xfrm>
          <a:prstGeom prst="roundRect">
            <a:avLst>
              <a:gd name="adj" fmla="val 0"/>
            </a:avLst>
          </a:prstGeom>
          <a:solidFill>
            <a:schemeClr val="bg1"/>
          </a:solidFill>
          <a:ln w="19050" cap="flat" cmpd="sng" algn="ctr">
            <a:solidFill>
              <a:schemeClr val="accent5">
                <a:lumMod val="90000"/>
                <a:lumOff val="10000"/>
              </a:schemeClr>
            </a:solidFill>
            <a:prstDash val="sysDot"/>
          </a:ln>
          <a:effectLst/>
        </p:spPr>
        <p:txBody>
          <a:bodyPr tIns="0" rtlCol="0" anchor="b" anchorCtr="0"/>
          <a:lstStyle/>
          <a:p>
            <a:pPr marL="0" marR="0" lvl="0" indent="0" algn="l" defTabSz="121807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Black" panose="020B0A04020102020204" pitchFamily="34" charset="0"/>
                <a:ea typeface="Arial" charset="0"/>
                <a:cs typeface="Arial" charset="0"/>
              </a:rPr>
              <a:t>Back Testing</a:t>
            </a:r>
          </a:p>
        </p:txBody>
      </p:sp>
      <p:sp>
        <p:nvSpPr>
          <p:cNvPr id="63" name="Rectángulo redondeado 42"/>
          <p:cNvSpPr/>
          <p:nvPr/>
        </p:nvSpPr>
        <p:spPr>
          <a:xfrm>
            <a:off x="1802544" y="5889805"/>
            <a:ext cx="5494977" cy="288000"/>
          </a:xfrm>
          <a:prstGeom prst="roundRect">
            <a:avLst>
              <a:gd name="adj" fmla="val 0"/>
            </a:avLst>
          </a:prstGeom>
          <a:solidFill>
            <a:schemeClr val="bg1"/>
          </a:solidFill>
          <a:ln w="19050" cap="flat" cmpd="sng" algn="ctr">
            <a:solidFill>
              <a:schemeClr val="accent5">
                <a:lumMod val="90000"/>
                <a:lumOff val="10000"/>
              </a:schemeClr>
            </a:solidFill>
            <a:prstDash val="sysDot"/>
          </a:ln>
          <a:effectLst/>
        </p:spPr>
        <p:txBody>
          <a:bodyPr tIns="0" rtlCol="0" anchor="b" anchorCtr="0"/>
          <a:lstStyle/>
          <a:p>
            <a:pPr marL="0" marR="0" lvl="0" indent="0" algn="l" defTabSz="121807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Black" panose="020B0A04020102020204" pitchFamily="34" charset="0"/>
                <a:ea typeface="Arial" charset="0"/>
                <a:cs typeface="Arial" charset="0"/>
              </a:rPr>
              <a:t>Performance Insights</a:t>
            </a:r>
          </a:p>
        </p:txBody>
      </p:sp>
      <p:grpSp>
        <p:nvGrpSpPr>
          <p:cNvPr id="8" name="Group 7"/>
          <p:cNvGrpSpPr/>
          <p:nvPr/>
        </p:nvGrpSpPr>
        <p:grpSpPr>
          <a:xfrm>
            <a:off x="9955583" y="5500830"/>
            <a:ext cx="695019" cy="187942"/>
            <a:chOff x="9669154" y="5656051"/>
            <a:chExt cx="695019" cy="187942"/>
          </a:xfrm>
          <a:solidFill>
            <a:srgbClr val="0070C0"/>
          </a:solidFill>
        </p:grpSpPr>
        <p:sp>
          <p:nvSpPr>
            <p:cNvPr id="104" name="Rounded Rectangle 103"/>
            <p:cNvSpPr>
              <a:spLocks/>
            </p:cNvSpPr>
            <p:nvPr/>
          </p:nvSpPr>
          <p:spPr>
            <a:xfrm>
              <a:off x="9700219" y="5672986"/>
              <a:ext cx="574395" cy="171007"/>
            </a:xfrm>
            <a:prstGeom prst="roundRect">
              <a:avLst>
                <a:gd name="adj" fmla="val 0"/>
              </a:avLst>
            </a:prstGeom>
            <a:grpFill/>
            <a:ln w="19050">
              <a:solidFill>
                <a:schemeClr val="bg1"/>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wrap="square" lIns="143944" tIns="143944" rIns="143944" bIns="143944" rtlCol="0" anchor="ctr">
              <a:spAutoFit/>
            </a:bodyPr>
            <a:lstStyle/>
            <a:p>
              <a:pPr marL="104358" marR="0" lvl="2" indent="-105708" algn="l" defTabSz="914400" rtl="0" eaLnBrk="1" fontAlgn="auto" latinLnBrk="0" hangingPunct="1">
                <a:lnSpc>
                  <a:spcPct val="100000"/>
                </a:lnSpc>
                <a:spcBef>
                  <a:spcPts val="0"/>
                </a:spcBef>
                <a:spcAft>
                  <a:spcPts val="0"/>
                </a:spcAft>
                <a:buClr>
                  <a:srgbClr val="003344"/>
                </a:buClr>
                <a:buSzTx/>
                <a:buFontTx/>
                <a:buNone/>
                <a:tabLst/>
                <a:defRPr/>
              </a:pPr>
              <a:endParaRPr kumimoji="0" lang="en-US" sz="1599" b="0" i="0" u="none" strike="noStrike" kern="0" cap="none" spc="0" normalizeH="0" baseline="0" noProof="0" dirty="0">
                <a:ln>
                  <a:noFill/>
                </a:ln>
                <a:solidFill>
                  <a:srgbClr val="FFFFFF"/>
                </a:solidFill>
                <a:effectLst/>
                <a:uLnTx/>
                <a:uFillTx/>
                <a:latin typeface="Arial Regular" charset="0"/>
                <a:ea typeface="+mn-ea"/>
                <a:cs typeface="Arial" panose="020B0604020202020204" pitchFamily="34" charset="0"/>
              </a:endParaRPr>
            </a:p>
          </p:txBody>
        </p:sp>
        <p:sp>
          <p:nvSpPr>
            <p:cNvPr id="105" name="Rounded Rectangle 104"/>
            <p:cNvSpPr>
              <a:spLocks/>
            </p:cNvSpPr>
            <p:nvPr/>
          </p:nvSpPr>
          <p:spPr>
            <a:xfrm>
              <a:off x="9669154" y="5656051"/>
              <a:ext cx="695019" cy="171007"/>
            </a:xfrm>
            <a:prstGeom prst="roundRect">
              <a:avLst>
                <a:gd name="adj" fmla="val 0"/>
              </a:avLst>
            </a:prstGeom>
            <a:grp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wrap="square" lIns="143944" tIns="143944" rIns="143944" bIns="143944" rtlCol="0" anchor="ctr">
              <a:spAutoFit/>
            </a:bodyPr>
            <a:lstStyle/>
            <a:p>
              <a:pPr marL="104358" marR="0" lvl="2" indent="-105708" algn="l" defTabSz="914400" rtl="0" eaLnBrk="1" fontAlgn="auto" latinLnBrk="0" hangingPunct="1">
                <a:lnSpc>
                  <a:spcPct val="100000"/>
                </a:lnSpc>
                <a:spcBef>
                  <a:spcPts val="0"/>
                </a:spcBef>
                <a:spcAft>
                  <a:spcPts val="0"/>
                </a:spcAft>
                <a:buClr>
                  <a:srgbClr val="003344"/>
                </a:buClr>
                <a:buSzTx/>
                <a:buFontTx/>
                <a:buNone/>
                <a:tabLst/>
                <a:defRPr/>
              </a:pPr>
              <a:endParaRPr kumimoji="0" lang="en-US" sz="1599" b="0" i="0" u="none" strike="noStrike" kern="0" cap="none" spc="0" normalizeH="0" baseline="0" noProof="0" dirty="0">
                <a:ln>
                  <a:noFill/>
                </a:ln>
                <a:solidFill>
                  <a:srgbClr val="FFFFFF"/>
                </a:solidFill>
                <a:effectLst/>
                <a:uLnTx/>
                <a:uFillTx/>
                <a:latin typeface="Arial Regular" charset="0"/>
                <a:ea typeface="+mn-ea"/>
                <a:cs typeface="Arial" panose="020B0604020202020204" pitchFamily="34" charset="0"/>
              </a:endParaRPr>
            </a:p>
          </p:txBody>
        </p:sp>
      </p:grpSp>
      <p:sp>
        <p:nvSpPr>
          <p:cNvPr id="12" name="Rectangle 11"/>
          <p:cNvSpPr/>
          <p:nvPr/>
        </p:nvSpPr>
        <p:spPr>
          <a:xfrm>
            <a:off x="9080190" y="1430760"/>
            <a:ext cx="1096775" cy="400110"/>
          </a:xfrm>
          <a:prstGeom prst="rect">
            <a:avLst/>
          </a:prstGeom>
          <a:noFill/>
        </p:spPr>
        <p:txBody>
          <a:bodyPr wrap="none" lIns="91440" tIns="45720" rIns="91440" bIns="4572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w="12700" cmpd="sng">
                  <a:solidFill>
                    <a:srgbClr val="C00000"/>
                  </a:solidFill>
                  <a:prstDash val="solid"/>
                </a:ln>
                <a:solidFill>
                  <a:srgbClr val="FFFFFF"/>
                </a:solidFill>
                <a:effectLst/>
                <a:uLnTx/>
                <a:uFillTx/>
                <a:latin typeface="Arial Black" panose="020B0A04020102020204" pitchFamily="34" charset="0"/>
                <a:ea typeface="Arial" charset="0"/>
                <a:cs typeface="Arial" charset="0"/>
              </a:rPr>
              <a:t>Action</a:t>
            </a:r>
            <a:endParaRPr kumimoji="0" lang="en-US" sz="2000" b="1" i="0" u="none" strike="noStrike" kern="1200" cap="none" spc="0" normalizeH="0" baseline="0" noProof="0" dirty="0">
              <a:ln w="12700" cmpd="sng">
                <a:solidFill>
                  <a:srgbClr val="C00000"/>
                </a:solidFill>
                <a:prstDash val="solid"/>
              </a:ln>
              <a:solidFill>
                <a:srgbClr val="FFFFFF"/>
              </a:solidFill>
              <a:effectLst/>
              <a:uLnTx/>
              <a:uFillTx/>
              <a:latin typeface="Arial" charset="0"/>
              <a:ea typeface="+mn-ea"/>
              <a:cs typeface="Arial" charset="0"/>
            </a:endParaRPr>
          </a:p>
        </p:txBody>
      </p:sp>
      <p:sp>
        <p:nvSpPr>
          <p:cNvPr id="130" name="Rectángulo redondeado 42"/>
          <p:cNvSpPr/>
          <p:nvPr/>
        </p:nvSpPr>
        <p:spPr>
          <a:xfrm>
            <a:off x="10420001" y="3823433"/>
            <a:ext cx="1162131" cy="509082"/>
          </a:xfrm>
          <a:prstGeom prst="roundRect">
            <a:avLst>
              <a:gd name="adj" fmla="val 0"/>
            </a:avLst>
          </a:prstGeom>
          <a:solidFill>
            <a:schemeClr val="bg1"/>
          </a:solidFill>
          <a:ln w="19050" cap="flat" cmpd="sng" algn="ctr">
            <a:solidFill>
              <a:schemeClr val="bg1"/>
            </a:solidFill>
            <a:prstDash val="sysDash"/>
          </a:ln>
          <a:effectLst/>
        </p:spPr>
        <p:txBody>
          <a:bodyPr lIns="0" tIns="0" rIns="0" bIns="0" rtlCol="0" anchor="ctr" anchorCtr="0"/>
          <a:lstStyle/>
          <a:p>
            <a:pPr marL="0" marR="0" lvl="0" indent="0" algn="ctr" defTabSz="1218073" rtl="0" eaLnBrk="1" fontAlgn="auto"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a:ln>
                  <a:noFill/>
                </a:ln>
                <a:solidFill>
                  <a:srgbClr val="000000"/>
                </a:solidFill>
                <a:effectLst/>
                <a:uLnTx/>
                <a:uFillTx/>
                <a:latin typeface="Arial"/>
                <a:ea typeface="Arial" charset="0"/>
                <a:cs typeface="Arial" charset="0"/>
              </a:rPr>
              <a:t>Indirect Distribution</a:t>
            </a:r>
          </a:p>
        </p:txBody>
      </p:sp>
      <p:sp>
        <p:nvSpPr>
          <p:cNvPr id="66" name="Rectángulo redondeado 42"/>
          <p:cNvSpPr/>
          <p:nvPr/>
        </p:nvSpPr>
        <p:spPr>
          <a:xfrm>
            <a:off x="4324895" y="5281636"/>
            <a:ext cx="3420000" cy="275534"/>
          </a:xfrm>
          <a:prstGeom prst="roundRect">
            <a:avLst>
              <a:gd name="adj" fmla="val 0"/>
            </a:avLst>
          </a:prstGeom>
          <a:solidFill>
            <a:schemeClr val="bg1"/>
          </a:solidFill>
          <a:ln w="19050" cap="flat" cmpd="sng" algn="ctr">
            <a:solidFill>
              <a:schemeClr val="bg1"/>
            </a:solidFill>
            <a:prstDash val="sysDot"/>
          </a:ln>
          <a:effectLst/>
        </p:spPr>
        <p:txBody>
          <a:bodyPr tIns="0" rtlCol="0" anchor="t" anchorCtr="0"/>
          <a:lstStyle/>
          <a:p>
            <a:pPr marL="0" marR="0" lvl="0" indent="0" algn="l" defTabSz="121807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Black" panose="020B0A04020102020204" pitchFamily="34" charset="0"/>
                <a:ea typeface="Arial" charset="0"/>
                <a:cs typeface="Arial" charset="0"/>
              </a:rPr>
              <a:t>Trade Terms </a:t>
            </a:r>
            <a:r>
              <a:rPr kumimoji="0" lang="en-US" sz="1100" b="1" i="0" u="none" strike="noStrike" kern="0" cap="none" spc="0" normalizeH="0" baseline="0" noProof="0" dirty="0">
                <a:ln>
                  <a:noFill/>
                </a:ln>
                <a:solidFill>
                  <a:srgbClr val="000000"/>
                </a:solidFill>
                <a:effectLst/>
                <a:uLnTx/>
                <a:uFillTx/>
                <a:latin typeface="Arial"/>
                <a:ea typeface="Arial" charset="0"/>
                <a:cs typeface="Arial" charset="0"/>
              </a:rPr>
              <a:t>Insights &amp; Governance</a:t>
            </a:r>
          </a:p>
        </p:txBody>
      </p:sp>
      <p:sp>
        <p:nvSpPr>
          <p:cNvPr id="52" name="Rectangle: Top Corners Snipped 51">
            <a:extLst>
              <a:ext uri="{FF2B5EF4-FFF2-40B4-BE49-F238E27FC236}">
                <a16:creationId xmlns:a16="http://schemas.microsoft.com/office/drawing/2014/main" id="{77F9EF1D-23DC-4B74-B32F-7828141C6E3D}"/>
              </a:ext>
            </a:extLst>
          </p:cNvPr>
          <p:cNvSpPr/>
          <p:nvPr/>
        </p:nvSpPr>
        <p:spPr>
          <a:xfrm rot="16200000">
            <a:off x="307798" y="5027298"/>
            <a:ext cx="684000" cy="432000"/>
          </a:xfrm>
          <a:prstGeom prst="snip2SameRect">
            <a:avLst/>
          </a:prstGeom>
          <a:solidFill>
            <a:schemeClr val="bg1">
              <a:lumMod val="50000"/>
            </a:schemeClr>
          </a:solidFill>
          <a:ln w="19050">
            <a:solidFill>
              <a:srgbClr val="00924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wrap="square" lIns="36000" tIns="143944" rIns="36000" bIns="143944" rtlCol="0" anchor="ctr">
            <a:noAutofit/>
          </a:bodyPr>
          <a:lstStyle/>
          <a:p>
            <a:pPr marL="0" marR="0" lvl="0" indent="0" algn="ctr" defTabSz="914400" rtl="0" eaLnBrk="1" fontAlgn="base" latinLnBrk="0" hangingPunct="1">
              <a:lnSpc>
                <a:spcPts val="14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Black" panose="020B0A04020102020204" pitchFamily="34" charset="0"/>
                <a:ea typeface="+mn-ea"/>
                <a:cs typeface="+mn-cs"/>
              </a:rPr>
              <a:t>eR</a:t>
            </a:r>
          </a:p>
        </p:txBody>
      </p:sp>
      <p:sp>
        <p:nvSpPr>
          <p:cNvPr id="53" name="Rectangle: Top Corners Snipped 52">
            <a:extLst>
              <a:ext uri="{FF2B5EF4-FFF2-40B4-BE49-F238E27FC236}">
                <a16:creationId xmlns:a16="http://schemas.microsoft.com/office/drawing/2014/main" id="{B8CB2986-9B17-4B84-8751-4C1A65D0ED1B}"/>
              </a:ext>
            </a:extLst>
          </p:cNvPr>
          <p:cNvSpPr/>
          <p:nvPr/>
        </p:nvSpPr>
        <p:spPr>
          <a:xfrm rot="16200000">
            <a:off x="307800" y="3457372"/>
            <a:ext cx="684000" cy="432000"/>
          </a:xfrm>
          <a:prstGeom prst="snip2SameRect">
            <a:avLst/>
          </a:prstGeom>
          <a:solidFill>
            <a:schemeClr val="bg1">
              <a:lumMod val="50000"/>
            </a:schemeClr>
          </a:solidFill>
          <a:ln w="19050">
            <a:solidFill>
              <a:srgbClr val="00924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wrap="square" lIns="36000" tIns="143944" rIns="36000" bIns="143944" rtlCol="0" anchor="ctr">
            <a:noAutofit/>
          </a:bodyPr>
          <a:lstStyle/>
          <a:p>
            <a:pPr marL="0" marR="0" lvl="0" indent="0" algn="ctr" defTabSz="914400" rtl="0" eaLnBrk="1" fontAlgn="base" latinLnBrk="0" hangingPunct="1">
              <a:lnSpc>
                <a:spcPts val="14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Black" panose="020B0A04020102020204" pitchFamily="34" charset="0"/>
                <a:ea typeface="+mn-ea"/>
                <a:cs typeface="+mn-cs"/>
              </a:rPr>
              <a:t>TT </a:t>
            </a:r>
          </a:p>
        </p:txBody>
      </p:sp>
      <p:sp>
        <p:nvSpPr>
          <p:cNvPr id="54" name="Rectangle: Top Corners Snipped 53">
            <a:extLst>
              <a:ext uri="{FF2B5EF4-FFF2-40B4-BE49-F238E27FC236}">
                <a16:creationId xmlns:a16="http://schemas.microsoft.com/office/drawing/2014/main" id="{8FF12485-FB23-465C-B9C8-934C583DDDFA}"/>
              </a:ext>
            </a:extLst>
          </p:cNvPr>
          <p:cNvSpPr/>
          <p:nvPr/>
        </p:nvSpPr>
        <p:spPr>
          <a:xfrm rot="16200000">
            <a:off x="307800" y="2685067"/>
            <a:ext cx="684000" cy="432000"/>
          </a:xfrm>
          <a:prstGeom prst="snip2SameRect">
            <a:avLst/>
          </a:prstGeom>
          <a:solidFill>
            <a:schemeClr val="bg1">
              <a:lumMod val="50000"/>
            </a:schemeClr>
          </a:solidFill>
          <a:ln w="19050">
            <a:solidFill>
              <a:srgbClr val="00924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wrap="square" lIns="72000" tIns="143944" rIns="72000" bIns="143944" rtlCol="0" anchor="ctr">
            <a:noAutofit/>
          </a:bodyPr>
          <a:lstStyle/>
          <a:p>
            <a:pPr marL="0" marR="0" lvl="0" indent="0" algn="ctr" defTabSz="914400" rtl="0" eaLnBrk="1" fontAlgn="base" latinLnBrk="0" hangingPunct="1">
              <a:lnSpc>
                <a:spcPts val="14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Black" panose="020B0A04020102020204" pitchFamily="34" charset="0"/>
                <a:ea typeface="+mn-ea"/>
                <a:cs typeface="+mn-cs"/>
              </a:rPr>
              <a:t>MT</a:t>
            </a:r>
          </a:p>
        </p:txBody>
      </p:sp>
      <p:sp>
        <p:nvSpPr>
          <p:cNvPr id="57" name="Rectangle: Top Corners Snipped 56">
            <a:extLst>
              <a:ext uri="{FF2B5EF4-FFF2-40B4-BE49-F238E27FC236}">
                <a16:creationId xmlns:a16="http://schemas.microsoft.com/office/drawing/2014/main" id="{A1EE7EE9-BAA4-4C93-A3FC-F26ABE2DF272}"/>
              </a:ext>
            </a:extLst>
          </p:cNvPr>
          <p:cNvSpPr/>
          <p:nvPr/>
        </p:nvSpPr>
        <p:spPr>
          <a:xfrm rot="16200000">
            <a:off x="307800" y="4236072"/>
            <a:ext cx="684000" cy="432000"/>
          </a:xfrm>
          <a:prstGeom prst="snip2SameRect">
            <a:avLst/>
          </a:prstGeom>
          <a:solidFill>
            <a:schemeClr val="bg1">
              <a:lumMod val="50000"/>
            </a:schemeClr>
          </a:solidFill>
          <a:ln w="19050">
            <a:solidFill>
              <a:srgbClr val="00924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wrap="square" lIns="36000" tIns="143944" rIns="36000" bIns="143944" rtlCol="0" anchor="ctr">
            <a:noAutofit/>
          </a:bodyPr>
          <a:lstStyle/>
          <a:p>
            <a:pPr marL="0" marR="0" lvl="0" indent="0" algn="ctr" defTabSz="914400" rtl="0" eaLnBrk="1" fontAlgn="base" latinLnBrk="0" hangingPunct="1">
              <a:lnSpc>
                <a:spcPts val="14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Black" panose="020B0A04020102020204" pitchFamily="34" charset="0"/>
                <a:ea typeface="+mn-ea"/>
                <a:cs typeface="+mn-cs"/>
              </a:rPr>
              <a:t>DT</a:t>
            </a:r>
          </a:p>
        </p:txBody>
      </p:sp>
      <p:grpSp>
        <p:nvGrpSpPr>
          <p:cNvPr id="59" name="Group 58">
            <a:extLst>
              <a:ext uri="{FF2B5EF4-FFF2-40B4-BE49-F238E27FC236}">
                <a16:creationId xmlns:a16="http://schemas.microsoft.com/office/drawing/2014/main" id="{296E3B0C-85F5-4B8C-B802-8F8BE4A72F8C}"/>
              </a:ext>
            </a:extLst>
          </p:cNvPr>
          <p:cNvGrpSpPr>
            <a:grpSpLocks noChangeAspect="1"/>
          </p:cNvGrpSpPr>
          <p:nvPr/>
        </p:nvGrpSpPr>
        <p:grpSpPr>
          <a:xfrm>
            <a:off x="5046119" y="1205779"/>
            <a:ext cx="792000" cy="792000"/>
            <a:chOff x="8069656" y="188530"/>
            <a:chExt cx="883043" cy="883043"/>
          </a:xfrm>
        </p:grpSpPr>
        <p:sp>
          <p:nvSpPr>
            <p:cNvPr id="60" name="Oval 59">
              <a:extLst>
                <a:ext uri="{FF2B5EF4-FFF2-40B4-BE49-F238E27FC236}">
                  <a16:creationId xmlns:a16="http://schemas.microsoft.com/office/drawing/2014/main" id="{8564098B-98AE-4B4C-A22F-4770C0F869AF}"/>
                </a:ext>
              </a:extLst>
            </p:cNvPr>
            <p:cNvSpPr/>
            <p:nvPr/>
          </p:nvSpPr>
          <p:spPr>
            <a:xfrm>
              <a:off x="8069656" y="188530"/>
              <a:ext cx="883043" cy="883043"/>
            </a:xfrm>
            <a:prstGeom prst="ellipse">
              <a:avLst/>
            </a:prstGeom>
            <a:solidFill>
              <a:srgbClr val="024E2A"/>
            </a:solidFill>
            <a:ln w="19050" cap="flat" cmpd="sng" algn="ctr">
              <a:solidFill>
                <a:sysClr val="window" lastClr="FFFFFF"/>
              </a:solidFill>
              <a:prstDash val="sysDot"/>
              <a:miter lim="800000"/>
              <a:headEnd type="none" w="med" len="med"/>
              <a:tailEnd type="oval"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Arial" charset="0"/>
              </a:endParaRPr>
            </a:p>
          </p:txBody>
        </p:sp>
        <p:grpSp>
          <p:nvGrpSpPr>
            <p:cNvPr id="61" name="Group 78">
              <a:extLst>
                <a:ext uri="{FF2B5EF4-FFF2-40B4-BE49-F238E27FC236}">
                  <a16:creationId xmlns:a16="http://schemas.microsoft.com/office/drawing/2014/main" id="{9469A0F7-9430-438F-87EF-2358C15E140A}"/>
                </a:ext>
              </a:extLst>
            </p:cNvPr>
            <p:cNvGrpSpPr>
              <a:grpSpLocks noChangeAspect="1"/>
            </p:cNvGrpSpPr>
            <p:nvPr/>
          </p:nvGrpSpPr>
          <p:grpSpPr bwMode="auto">
            <a:xfrm>
              <a:off x="8235716" y="279769"/>
              <a:ext cx="507138" cy="309091"/>
              <a:chOff x="1551" y="2020"/>
              <a:chExt cx="443" cy="270"/>
            </a:xfrm>
            <a:solidFill>
              <a:srgbClr val="44546A"/>
            </a:solidFill>
          </p:grpSpPr>
          <p:sp>
            <p:nvSpPr>
              <p:cNvPr id="90" name="Freeform 79">
                <a:extLst>
                  <a:ext uri="{FF2B5EF4-FFF2-40B4-BE49-F238E27FC236}">
                    <a16:creationId xmlns:a16="http://schemas.microsoft.com/office/drawing/2014/main" id="{A6C63566-F51D-4FB9-8D59-118A6FBBE998}"/>
                  </a:ext>
                </a:extLst>
              </p:cNvPr>
              <p:cNvSpPr>
                <a:spLocks/>
              </p:cNvSpPr>
              <p:nvPr/>
            </p:nvSpPr>
            <p:spPr bwMode="auto">
              <a:xfrm>
                <a:off x="1773" y="2073"/>
                <a:ext cx="221" cy="91"/>
              </a:xfrm>
              <a:custGeom>
                <a:avLst/>
                <a:gdLst>
                  <a:gd name="T0" fmla="*/ 66 w 144"/>
                  <a:gd name="T1" fmla="*/ 61 h 61"/>
                  <a:gd name="T2" fmla="*/ 6 w 144"/>
                  <a:gd name="T3" fmla="*/ 61 h 61"/>
                  <a:gd name="T4" fmla="*/ 0 w 144"/>
                  <a:gd name="T5" fmla="*/ 55 h 61"/>
                  <a:gd name="T6" fmla="*/ 6 w 144"/>
                  <a:gd name="T7" fmla="*/ 49 h 61"/>
                  <a:gd name="T8" fmla="*/ 64 w 144"/>
                  <a:gd name="T9" fmla="*/ 49 h 61"/>
                  <a:gd name="T10" fmla="*/ 134 w 144"/>
                  <a:gd name="T11" fmla="*/ 2 h 61"/>
                  <a:gd name="T12" fmla="*/ 143 w 144"/>
                  <a:gd name="T13" fmla="*/ 4 h 61"/>
                  <a:gd name="T14" fmla="*/ 141 w 144"/>
                  <a:gd name="T15" fmla="*/ 12 h 61"/>
                  <a:gd name="T16" fmla="*/ 69 w 144"/>
                  <a:gd name="T17" fmla="*/ 60 h 61"/>
                  <a:gd name="T18" fmla="*/ 66 w 144"/>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61">
                    <a:moveTo>
                      <a:pt x="66" y="61"/>
                    </a:moveTo>
                    <a:cubicBezTo>
                      <a:pt x="6" y="61"/>
                      <a:pt x="6" y="61"/>
                      <a:pt x="6" y="61"/>
                    </a:cubicBezTo>
                    <a:cubicBezTo>
                      <a:pt x="2" y="61"/>
                      <a:pt x="0" y="58"/>
                      <a:pt x="0" y="55"/>
                    </a:cubicBezTo>
                    <a:cubicBezTo>
                      <a:pt x="0" y="52"/>
                      <a:pt x="2" y="49"/>
                      <a:pt x="6" y="49"/>
                    </a:cubicBezTo>
                    <a:cubicBezTo>
                      <a:pt x="64" y="49"/>
                      <a:pt x="64" y="49"/>
                      <a:pt x="64" y="49"/>
                    </a:cubicBezTo>
                    <a:cubicBezTo>
                      <a:pt x="134" y="2"/>
                      <a:pt x="134" y="2"/>
                      <a:pt x="134" y="2"/>
                    </a:cubicBezTo>
                    <a:cubicBezTo>
                      <a:pt x="137" y="0"/>
                      <a:pt x="141" y="1"/>
                      <a:pt x="143" y="4"/>
                    </a:cubicBezTo>
                    <a:cubicBezTo>
                      <a:pt x="144" y="6"/>
                      <a:pt x="144" y="10"/>
                      <a:pt x="141" y="12"/>
                    </a:cubicBezTo>
                    <a:cubicBezTo>
                      <a:pt x="69" y="60"/>
                      <a:pt x="69" y="60"/>
                      <a:pt x="69" y="60"/>
                    </a:cubicBezTo>
                    <a:cubicBezTo>
                      <a:pt x="68" y="61"/>
                      <a:pt x="67" y="61"/>
                      <a:pt x="66" y="61"/>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91" name="Freeform 80">
                <a:extLst>
                  <a:ext uri="{FF2B5EF4-FFF2-40B4-BE49-F238E27FC236}">
                    <a16:creationId xmlns:a16="http://schemas.microsoft.com/office/drawing/2014/main" id="{5BEFFBA5-7D72-4659-82A7-3F2E51F6AB1D}"/>
                  </a:ext>
                </a:extLst>
              </p:cNvPr>
              <p:cNvSpPr>
                <a:spLocks/>
              </p:cNvSpPr>
              <p:nvPr/>
            </p:nvSpPr>
            <p:spPr bwMode="auto">
              <a:xfrm>
                <a:off x="1773" y="2109"/>
                <a:ext cx="221" cy="91"/>
              </a:xfrm>
              <a:custGeom>
                <a:avLst/>
                <a:gdLst>
                  <a:gd name="T0" fmla="*/ 66 w 144"/>
                  <a:gd name="T1" fmla="*/ 61 h 61"/>
                  <a:gd name="T2" fmla="*/ 6 w 144"/>
                  <a:gd name="T3" fmla="*/ 61 h 61"/>
                  <a:gd name="T4" fmla="*/ 0 w 144"/>
                  <a:gd name="T5" fmla="*/ 55 h 61"/>
                  <a:gd name="T6" fmla="*/ 6 w 144"/>
                  <a:gd name="T7" fmla="*/ 49 h 61"/>
                  <a:gd name="T8" fmla="*/ 64 w 144"/>
                  <a:gd name="T9" fmla="*/ 49 h 61"/>
                  <a:gd name="T10" fmla="*/ 134 w 144"/>
                  <a:gd name="T11" fmla="*/ 2 h 61"/>
                  <a:gd name="T12" fmla="*/ 143 w 144"/>
                  <a:gd name="T13" fmla="*/ 4 h 61"/>
                  <a:gd name="T14" fmla="*/ 141 w 144"/>
                  <a:gd name="T15" fmla="*/ 12 h 61"/>
                  <a:gd name="T16" fmla="*/ 69 w 144"/>
                  <a:gd name="T17" fmla="*/ 60 h 61"/>
                  <a:gd name="T18" fmla="*/ 66 w 144"/>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61">
                    <a:moveTo>
                      <a:pt x="66" y="61"/>
                    </a:moveTo>
                    <a:cubicBezTo>
                      <a:pt x="6" y="61"/>
                      <a:pt x="6" y="61"/>
                      <a:pt x="6" y="61"/>
                    </a:cubicBezTo>
                    <a:cubicBezTo>
                      <a:pt x="2" y="61"/>
                      <a:pt x="0" y="58"/>
                      <a:pt x="0" y="55"/>
                    </a:cubicBezTo>
                    <a:cubicBezTo>
                      <a:pt x="0" y="52"/>
                      <a:pt x="2" y="49"/>
                      <a:pt x="6" y="49"/>
                    </a:cubicBezTo>
                    <a:cubicBezTo>
                      <a:pt x="64" y="49"/>
                      <a:pt x="64" y="49"/>
                      <a:pt x="64" y="49"/>
                    </a:cubicBezTo>
                    <a:cubicBezTo>
                      <a:pt x="134" y="2"/>
                      <a:pt x="134" y="2"/>
                      <a:pt x="134" y="2"/>
                    </a:cubicBezTo>
                    <a:cubicBezTo>
                      <a:pt x="137" y="0"/>
                      <a:pt x="141" y="1"/>
                      <a:pt x="143" y="4"/>
                    </a:cubicBezTo>
                    <a:cubicBezTo>
                      <a:pt x="144" y="6"/>
                      <a:pt x="144" y="10"/>
                      <a:pt x="141" y="12"/>
                    </a:cubicBezTo>
                    <a:cubicBezTo>
                      <a:pt x="69" y="60"/>
                      <a:pt x="69" y="60"/>
                      <a:pt x="69" y="60"/>
                    </a:cubicBezTo>
                    <a:cubicBezTo>
                      <a:pt x="68" y="61"/>
                      <a:pt x="67" y="61"/>
                      <a:pt x="66" y="61"/>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92" name="Freeform 81">
                <a:extLst>
                  <a:ext uri="{FF2B5EF4-FFF2-40B4-BE49-F238E27FC236}">
                    <a16:creationId xmlns:a16="http://schemas.microsoft.com/office/drawing/2014/main" id="{1D3E2EF6-A6CF-4DB7-9AE1-115F6B5A6A91}"/>
                  </a:ext>
                </a:extLst>
              </p:cNvPr>
              <p:cNvSpPr>
                <a:spLocks/>
              </p:cNvSpPr>
              <p:nvPr/>
            </p:nvSpPr>
            <p:spPr bwMode="auto">
              <a:xfrm>
                <a:off x="1773" y="2144"/>
                <a:ext cx="221" cy="92"/>
              </a:xfrm>
              <a:custGeom>
                <a:avLst/>
                <a:gdLst>
                  <a:gd name="T0" fmla="*/ 66 w 144"/>
                  <a:gd name="T1" fmla="*/ 61 h 61"/>
                  <a:gd name="T2" fmla="*/ 6 w 144"/>
                  <a:gd name="T3" fmla="*/ 61 h 61"/>
                  <a:gd name="T4" fmla="*/ 0 w 144"/>
                  <a:gd name="T5" fmla="*/ 55 h 61"/>
                  <a:gd name="T6" fmla="*/ 6 w 144"/>
                  <a:gd name="T7" fmla="*/ 49 h 61"/>
                  <a:gd name="T8" fmla="*/ 64 w 144"/>
                  <a:gd name="T9" fmla="*/ 49 h 61"/>
                  <a:gd name="T10" fmla="*/ 134 w 144"/>
                  <a:gd name="T11" fmla="*/ 2 h 61"/>
                  <a:gd name="T12" fmla="*/ 143 w 144"/>
                  <a:gd name="T13" fmla="*/ 4 h 61"/>
                  <a:gd name="T14" fmla="*/ 141 w 144"/>
                  <a:gd name="T15" fmla="*/ 12 h 61"/>
                  <a:gd name="T16" fmla="*/ 69 w 144"/>
                  <a:gd name="T17" fmla="*/ 60 h 61"/>
                  <a:gd name="T18" fmla="*/ 66 w 144"/>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61">
                    <a:moveTo>
                      <a:pt x="66" y="61"/>
                    </a:moveTo>
                    <a:cubicBezTo>
                      <a:pt x="6" y="61"/>
                      <a:pt x="6" y="61"/>
                      <a:pt x="6" y="61"/>
                    </a:cubicBezTo>
                    <a:cubicBezTo>
                      <a:pt x="2" y="61"/>
                      <a:pt x="0" y="58"/>
                      <a:pt x="0" y="55"/>
                    </a:cubicBezTo>
                    <a:cubicBezTo>
                      <a:pt x="0" y="52"/>
                      <a:pt x="2" y="49"/>
                      <a:pt x="6" y="49"/>
                    </a:cubicBezTo>
                    <a:cubicBezTo>
                      <a:pt x="64" y="49"/>
                      <a:pt x="64" y="49"/>
                      <a:pt x="64" y="49"/>
                    </a:cubicBezTo>
                    <a:cubicBezTo>
                      <a:pt x="134" y="2"/>
                      <a:pt x="134" y="2"/>
                      <a:pt x="134" y="2"/>
                    </a:cubicBezTo>
                    <a:cubicBezTo>
                      <a:pt x="137" y="0"/>
                      <a:pt x="141" y="1"/>
                      <a:pt x="143" y="4"/>
                    </a:cubicBezTo>
                    <a:cubicBezTo>
                      <a:pt x="144" y="6"/>
                      <a:pt x="144" y="10"/>
                      <a:pt x="141" y="12"/>
                    </a:cubicBezTo>
                    <a:cubicBezTo>
                      <a:pt x="69" y="60"/>
                      <a:pt x="69" y="60"/>
                      <a:pt x="69" y="60"/>
                    </a:cubicBezTo>
                    <a:cubicBezTo>
                      <a:pt x="68" y="61"/>
                      <a:pt x="67" y="61"/>
                      <a:pt x="66" y="61"/>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93" name="Freeform 82">
                <a:extLst>
                  <a:ext uri="{FF2B5EF4-FFF2-40B4-BE49-F238E27FC236}">
                    <a16:creationId xmlns:a16="http://schemas.microsoft.com/office/drawing/2014/main" id="{0C8BAB7F-96CF-4AF8-95FB-086D10D81996}"/>
                  </a:ext>
                </a:extLst>
              </p:cNvPr>
              <p:cNvSpPr>
                <a:spLocks/>
              </p:cNvSpPr>
              <p:nvPr/>
            </p:nvSpPr>
            <p:spPr bwMode="auto">
              <a:xfrm>
                <a:off x="1773" y="2180"/>
                <a:ext cx="221" cy="92"/>
              </a:xfrm>
              <a:custGeom>
                <a:avLst/>
                <a:gdLst>
                  <a:gd name="T0" fmla="*/ 66 w 144"/>
                  <a:gd name="T1" fmla="*/ 61 h 61"/>
                  <a:gd name="T2" fmla="*/ 6 w 144"/>
                  <a:gd name="T3" fmla="*/ 61 h 61"/>
                  <a:gd name="T4" fmla="*/ 0 w 144"/>
                  <a:gd name="T5" fmla="*/ 55 h 61"/>
                  <a:gd name="T6" fmla="*/ 6 w 144"/>
                  <a:gd name="T7" fmla="*/ 49 h 61"/>
                  <a:gd name="T8" fmla="*/ 64 w 144"/>
                  <a:gd name="T9" fmla="*/ 49 h 61"/>
                  <a:gd name="T10" fmla="*/ 134 w 144"/>
                  <a:gd name="T11" fmla="*/ 2 h 61"/>
                  <a:gd name="T12" fmla="*/ 143 w 144"/>
                  <a:gd name="T13" fmla="*/ 4 h 61"/>
                  <a:gd name="T14" fmla="*/ 141 w 144"/>
                  <a:gd name="T15" fmla="*/ 12 h 61"/>
                  <a:gd name="T16" fmla="*/ 69 w 144"/>
                  <a:gd name="T17" fmla="*/ 60 h 61"/>
                  <a:gd name="T18" fmla="*/ 66 w 144"/>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61">
                    <a:moveTo>
                      <a:pt x="66" y="61"/>
                    </a:moveTo>
                    <a:cubicBezTo>
                      <a:pt x="6" y="61"/>
                      <a:pt x="6" y="61"/>
                      <a:pt x="6" y="61"/>
                    </a:cubicBezTo>
                    <a:cubicBezTo>
                      <a:pt x="2" y="61"/>
                      <a:pt x="0" y="58"/>
                      <a:pt x="0" y="55"/>
                    </a:cubicBezTo>
                    <a:cubicBezTo>
                      <a:pt x="0" y="52"/>
                      <a:pt x="2" y="49"/>
                      <a:pt x="6" y="49"/>
                    </a:cubicBezTo>
                    <a:cubicBezTo>
                      <a:pt x="64" y="49"/>
                      <a:pt x="64" y="49"/>
                      <a:pt x="64" y="49"/>
                    </a:cubicBezTo>
                    <a:cubicBezTo>
                      <a:pt x="134" y="2"/>
                      <a:pt x="134" y="2"/>
                      <a:pt x="134" y="2"/>
                    </a:cubicBezTo>
                    <a:cubicBezTo>
                      <a:pt x="137" y="0"/>
                      <a:pt x="141" y="1"/>
                      <a:pt x="143" y="4"/>
                    </a:cubicBezTo>
                    <a:cubicBezTo>
                      <a:pt x="144" y="6"/>
                      <a:pt x="144" y="10"/>
                      <a:pt x="141" y="12"/>
                    </a:cubicBezTo>
                    <a:cubicBezTo>
                      <a:pt x="69" y="60"/>
                      <a:pt x="69" y="60"/>
                      <a:pt x="69" y="60"/>
                    </a:cubicBezTo>
                    <a:cubicBezTo>
                      <a:pt x="68" y="61"/>
                      <a:pt x="67" y="61"/>
                      <a:pt x="66" y="61"/>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94" name="Freeform 83">
                <a:extLst>
                  <a:ext uri="{FF2B5EF4-FFF2-40B4-BE49-F238E27FC236}">
                    <a16:creationId xmlns:a16="http://schemas.microsoft.com/office/drawing/2014/main" id="{4F93A546-2404-475E-AA3A-8F972F94EE9F}"/>
                  </a:ext>
                </a:extLst>
              </p:cNvPr>
              <p:cNvSpPr>
                <a:spLocks noEditPoints="1"/>
              </p:cNvSpPr>
              <p:nvPr/>
            </p:nvSpPr>
            <p:spPr bwMode="auto">
              <a:xfrm>
                <a:off x="1644" y="2020"/>
                <a:ext cx="258" cy="270"/>
              </a:xfrm>
              <a:custGeom>
                <a:avLst/>
                <a:gdLst>
                  <a:gd name="T0" fmla="*/ 90 w 168"/>
                  <a:gd name="T1" fmla="*/ 180 h 180"/>
                  <a:gd name="T2" fmla="*/ 6 w 168"/>
                  <a:gd name="T3" fmla="*/ 180 h 180"/>
                  <a:gd name="T4" fmla="*/ 0 w 168"/>
                  <a:gd name="T5" fmla="*/ 174 h 180"/>
                  <a:gd name="T6" fmla="*/ 0 w 168"/>
                  <a:gd name="T7" fmla="*/ 60 h 180"/>
                  <a:gd name="T8" fmla="*/ 2 w 168"/>
                  <a:gd name="T9" fmla="*/ 55 h 180"/>
                  <a:gd name="T10" fmla="*/ 74 w 168"/>
                  <a:gd name="T11" fmla="*/ 1 h 180"/>
                  <a:gd name="T12" fmla="*/ 78 w 168"/>
                  <a:gd name="T13" fmla="*/ 0 h 180"/>
                  <a:gd name="T14" fmla="*/ 162 w 168"/>
                  <a:gd name="T15" fmla="*/ 0 h 180"/>
                  <a:gd name="T16" fmla="*/ 167 w 168"/>
                  <a:gd name="T17" fmla="*/ 4 h 180"/>
                  <a:gd name="T18" fmla="*/ 165 w 168"/>
                  <a:gd name="T19" fmla="*/ 11 h 180"/>
                  <a:gd name="T20" fmla="*/ 96 w 168"/>
                  <a:gd name="T21" fmla="*/ 63 h 180"/>
                  <a:gd name="T22" fmla="*/ 96 w 168"/>
                  <a:gd name="T23" fmla="*/ 174 h 180"/>
                  <a:gd name="T24" fmla="*/ 90 w 168"/>
                  <a:gd name="T25" fmla="*/ 180 h 180"/>
                  <a:gd name="T26" fmla="*/ 12 w 168"/>
                  <a:gd name="T27" fmla="*/ 168 h 180"/>
                  <a:gd name="T28" fmla="*/ 84 w 168"/>
                  <a:gd name="T29" fmla="*/ 168 h 180"/>
                  <a:gd name="T30" fmla="*/ 84 w 168"/>
                  <a:gd name="T31" fmla="*/ 60 h 180"/>
                  <a:gd name="T32" fmla="*/ 86 w 168"/>
                  <a:gd name="T33" fmla="*/ 55 h 180"/>
                  <a:gd name="T34" fmla="*/ 144 w 168"/>
                  <a:gd name="T35" fmla="*/ 12 h 180"/>
                  <a:gd name="T36" fmla="*/ 80 w 168"/>
                  <a:gd name="T37" fmla="*/ 12 h 180"/>
                  <a:gd name="T38" fmla="*/ 12 w 168"/>
                  <a:gd name="T39" fmla="*/ 63 h 180"/>
                  <a:gd name="T40" fmla="*/ 12 w 168"/>
                  <a:gd name="T41" fmla="*/ 16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8" h="180">
                    <a:moveTo>
                      <a:pt x="90" y="180"/>
                    </a:moveTo>
                    <a:cubicBezTo>
                      <a:pt x="6" y="180"/>
                      <a:pt x="6" y="180"/>
                      <a:pt x="6" y="180"/>
                    </a:cubicBezTo>
                    <a:cubicBezTo>
                      <a:pt x="2" y="180"/>
                      <a:pt x="0" y="177"/>
                      <a:pt x="0" y="174"/>
                    </a:cubicBezTo>
                    <a:cubicBezTo>
                      <a:pt x="0" y="60"/>
                      <a:pt x="0" y="60"/>
                      <a:pt x="0" y="60"/>
                    </a:cubicBezTo>
                    <a:cubicBezTo>
                      <a:pt x="0" y="58"/>
                      <a:pt x="1" y="56"/>
                      <a:pt x="2" y="55"/>
                    </a:cubicBezTo>
                    <a:cubicBezTo>
                      <a:pt x="74" y="1"/>
                      <a:pt x="74" y="1"/>
                      <a:pt x="74" y="1"/>
                    </a:cubicBezTo>
                    <a:cubicBezTo>
                      <a:pt x="75" y="0"/>
                      <a:pt x="76" y="0"/>
                      <a:pt x="78" y="0"/>
                    </a:cubicBezTo>
                    <a:cubicBezTo>
                      <a:pt x="162" y="0"/>
                      <a:pt x="162" y="0"/>
                      <a:pt x="162" y="0"/>
                    </a:cubicBezTo>
                    <a:cubicBezTo>
                      <a:pt x="164" y="0"/>
                      <a:pt x="167" y="2"/>
                      <a:pt x="167" y="4"/>
                    </a:cubicBezTo>
                    <a:cubicBezTo>
                      <a:pt x="168" y="7"/>
                      <a:pt x="167" y="9"/>
                      <a:pt x="165" y="11"/>
                    </a:cubicBezTo>
                    <a:cubicBezTo>
                      <a:pt x="96" y="63"/>
                      <a:pt x="96" y="63"/>
                      <a:pt x="96" y="63"/>
                    </a:cubicBezTo>
                    <a:cubicBezTo>
                      <a:pt x="96" y="174"/>
                      <a:pt x="96" y="174"/>
                      <a:pt x="96" y="174"/>
                    </a:cubicBezTo>
                    <a:cubicBezTo>
                      <a:pt x="96" y="177"/>
                      <a:pt x="93" y="180"/>
                      <a:pt x="90" y="180"/>
                    </a:cubicBezTo>
                    <a:close/>
                    <a:moveTo>
                      <a:pt x="12" y="168"/>
                    </a:moveTo>
                    <a:cubicBezTo>
                      <a:pt x="84" y="168"/>
                      <a:pt x="84" y="168"/>
                      <a:pt x="84" y="168"/>
                    </a:cubicBezTo>
                    <a:cubicBezTo>
                      <a:pt x="84" y="60"/>
                      <a:pt x="84" y="60"/>
                      <a:pt x="84" y="60"/>
                    </a:cubicBezTo>
                    <a:cubicBezTo>
                      <a:pt x="84" y="58"/>
                      <a:pt x="85" y="56"/>
                      <a:pt x="86" y="55"/>
                    </a:cubicBezTo>
                    <a:cubicBezTo>
                      <a:pt x="144" y="12"/>
                      <a:pt x="144" y="12"/>
                      <a:pt x="144" y="12"/>
                    </a:cubicBezTo>
                    <a:cubicBezTo>
                      <a:pt x="80" y="12"/>
                      <a:pt x="80" y="12"/>
                      <a:pt x="80" y="12"/>
                    </a:cubicBezTo>
                    <a:cubicBezTo>
                      <a:pt x="12" y="63"/>
                      <a:pt x="12" y="63"/>
                      <a:pt x="12" y="63"/>
                    </a:cubicBezTo>
                    <a:lnTo>
                      <a:pt x="12" y="168"/>
                    </a:ln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96" name="Freeform 84">
                <a:extLst>
                  <a:ext uri="{FF2B5EF4-FFF2-40B4-BE49-F238E27FC236}">
                    <a16:creationId xmlns:a16="http://schemas.microsoft.com/office/drawing/2014/main" id="{F0CA96B2-734D-4328-8EA5-A80F09F105A8}"/>
                  </a:ext>
                </a:extLst>
              </p:cNvPr>
              <p:cNvSpPr>
                <a:spLocks/>
              </p:cNvSpPr>
              <p:nvPr/>
            </p:nvSpPr>
            <p:spPr bwMode="auto">
              <a:xfrm>
                <a:off x="1552" y="2146"/>
                <a:ext cx="111"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2" y="12"/>
                      <a:pt x="0" y="9"/>
                      <a:pt x="0" y="6"/>
                    </a:cubicBezTo>
                    <a:cubicBezTo>
                      <a:pt x="0" y="3"/>
                      <a:pt x="2" y="0"/>
                      <a:pt x="6" y="0"/>
                    </a:cubicBezTo>
                    <a:cubicBezTo>
                      <a:pt x="66" y="0"/>
                      <a:pt x="66" y="0"/>
                      <a:pt x="66" y="0"/>
                    </a:cubicBezTo>
                    <a:cubicBezTo>
                      <a:pt x="69" y="0"/>
                      <a:pt x="72" y="3"/>
                      <a:pt x="72" y="6"/>
                    </a:cubicBezTo>
                    <a:cubicBezTo>
                      <a:pt x="72" y="9"/>
                      <a:pt x="69" y="12"/>
                      <a:pt x="66" y="12"/>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97" name="Freeform 85">
                <a:extLst>
                  <a:ext uri="{FF2B5EF4-FFF2-40B4-BE49-F238E27FC236}">
                    <a16:creationId xmlns:a16="http://schemas.microsoft.com/office/drawing/2014/main" id="{445AAE3C-7DDE-48FE-91AA-4D1F739234D6}"/>
                  </a:ext>
                </a:extLst>
              </p:cNvPr>
              <p:cNvSpPr>
                <a:spLocks/>
              </p:cNvSpPr>
              <p:nvPr/>
            </p:nvSpPr>
            <p:spPr bwMode="auto">
              <a:xfrm>
                <a:off x="1552" y="2182"/>
                <a:ext cx="111"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2" y="12"/>
                      <a:pt x="0" y="9"/>
                      <a:pt x="0" y="6"/>
                    </a:cubicBezTo>
                    <a:cubicBezTo>
                      <a:pt x="0" y="3"/>
                      <a:pt x="2" y="0"/>
                      <a:pt x="6" y="0"/>
                    </a:cubicBezTo>
                    <a:cubicBezTo>
                      <a:pt x="66" y="0"/>
                      <a:pt x="66" y="0"/>
                      <a:pt x="66" y="0"/>
                    </a:cubicBezTo>
                    <a:cubicBezTo>
                      <a:pt x="69" y="0"/>
                      <a:pt x="72" y="3"/>
                      <a:pt x="72" y="6"/>
                    </a:cubicBezTo>
                    <a:cubicBezTo>
                      <a:pt x="72" y="9"/>
                      <a:pt x="69" y="12"/>
                      <a:pt x="66" y="12"/>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99" name="Freeform 86">
                <a:extLst>
                  <a:ext uri="{FF2B5EF4-FFF2-40B4-BE49-F238E27FC236}">
                    <a16:creationId xmlns:a16="http://schemas.microsoft.com/office/drawing/2014/main" id="{C4722724-6CDE-410B-81AB-413196B8BD6D}"/>
                  </a:ext>
                </a:extLst>
              </p:cNvPr>
              <p:cNvSpPr>
                <a:spLocks/>
              </p:cNvSpPr>
              <p:nvPr/>
            </p:nvSpPr>
            <p:spPr bwMode="auto">
              <a:xfrm>
                <a:off x="1552" y="2218"/>
                <a:ext cx="111"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2" y="12"/>
                      <a:pt x="0" y="9"/>
                      <a:pt x="0" y="6"/>
                    </a:cubicBezTo>
                    <a:cubicBezTo>
                      <a:pt x="0" y="3"/>
                      <a:pt x="2" y="0"/>
                      <a:pt x="6" y="0"/>
                    </a:cubicBezTo>
                    <a:cubicBezTo>
                      <a:pt x="66" y="0"/>
                      <a:pt x="66" y="0"/>
                      <a:pt x="66" y="0"/>
                    </a:cubicBezTo>
                    <a:cubicBezTo>
                      <a:pt x="69" y="0"/>
                      <a:pt x="72" y="3"/>
                      <a:pt x="72" y="6"/>
                    </a:cubicBezTo>
                    <a:cubicBezTo>
                      <a:pt x="72" y="9"/>
                      <a:pt x="69" y="12"/>
                      <a:pt x="66" y="12"/>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100" name="Freeform 87">
                <a:extLst>
                  <a:ext uri="{FF2B5EF4-FFF2-40B4-BE49-F238E27FC236}">
                    <a16:creationId xmlns:a16="http://schemas.microsoft.com/office/drawing/2014/main" id="{EA41D66A-60F2-4319-AFE6-AA0F1B39C355}"/>
                  </a:ext>
                </a:extLst>
              </p:cNvPr>
              <p:cNvSpPr>
                <a:spLocks/>
              </p:cNvSpPr>
              <p:nvPr/>
            </p:nvSpPr>
            <p:spPr bwMode="auto">
              <a:xfrm>
                <a:off x="1552" y="2254"/>
                <a:ext cx="111"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2" y="12"/>
                      <a:pt x="0" y="9"/>
                      <a:pt x="0" y="6"/>
                    </a:cubicBezTo>
                    <a:cubicBezTo>
                      <a:pt x="0" y="3"/>
                      <a:pt x="2" y="0"/>
                      <a:pt x="6" y="0"/>
                    </a:cubicBezTo>
                    <a:cubicBezTo>
                      <a:pt x="66" y="0"/>
                      <a:pt x="66" y="0"/>
                      <a:pt x="66" y="0"/>
                    </a:cubicBezTo>
                    <a:cubicBezTo>
                      <a:pt x="69" y="0"/>
                      <a:pt x="72" y="3"/>
                      <a:pt x="72" y="6"/>
                    </a:cubicBezTo>
                    <a:cubicBezTo>
                      <a:pt x="72" y="9"/>
                      <a:pt x="69" y="12"/>
                      <a:pt x="66" y="12"/>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101" name="Freeform 88">
                <a:extLst>
                  <a:ext uri="{FF2B5EF4-FFF2-40B4-BE49-F238E27FC236}">
                    <a16:creationId xmlns:a16="http://schemas.microsoft.com/office/drawing/2014/main" id="{25A8219F-9F6C-4EC5-B45F-53F15D59A4BC}"/>
                  </a:ext>
                </a:extLst>
              </p:cNvPr>
              <p:cNvSpPr>
                <a:spLocks/>
              </p:cNvSpPr>
              <p:nvPr/>
            </p:nvSpPr>
            <p:spPr bwMode="auto">
              <a:xfrm>
                <a:off x="1782" y="2038"/>
                <a:ext cx="212" cy="90"/>
              </a:xfrm>
              <a:custGeom>
                <a:avLst/>
                <a:gdLst>
                  <a:gd name="T0" fmla="*/ 60 w 138"/>
                  <a:gd name="T1" fmla="*/ 60 h 60"/>
                  <a:gd name="T2" fmla="*/ 0 w 138"/>
                  <a:gd name="T3" fmla="*/ 60 h 60"/>
                  <a:gd name="T4" fmla="*/ 0 w 138"/>
                  <a:gd name="T5" fmla="*/ 48 h 60"/>
                  <a:gd name="T6" fmla="*/ 58 w 138"/>
                  <a:gd name="T7" fmla="*/ 48 h 60"/>
                  <a:gd name="T8" fmla="*/ 112 w 138"/>
                  <a:gd name="T9" fmla="*/ 12 h 60"/>
                  <a:gd name="T10" fmla="*/ 54 w 138"/>
                  <a:gd name="T11" fmla="*/ 12 h 60"/>
                  <a:gd name="T12" fmla="*/ 54 w 138"/>
                  <a:gd name="T13" fmla="*/ 0 h 60"/>
                  <a:gd name="T14" fmla="*/ 132 w 138"/>
                  <a:gd name="T15" fmla="*/ 0 h 60"/>
                  <a:gd name="T16" fmla="*/ 137 w 138"/>
                  <a:gd name="T17" fmla="*/ 4 h 60"/>
                  <a:gd name="T18" fmla="*/ 135 w 138"/>
                  <a:gd name="T19" fmla="*/ 11 h 60"/>
                  <a:gd name="T20" fmla="*/ 63 w 138"/>
                  <a:gd name="T21" fmla="*/ 59 h 60"/>
                  <a:gd name="T22" fmla="*/ 60 w 138"/>
                  <a:gd name="T2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60">
                    <a:moveTo>
                      <a:pt x="60" y="60"/>
                    </a:moveTo>
                    <a:cubicBezTo>
                      <a:pt x="0" y="60"/>
                      <a:pt x="0" y="60"/>
                      <a:pt x="0" y="60"/>
                    </a:cubicBezTo>
                    <a:cubicBezTo>
                      <a:pt x="0" y="48"/>
                      <a:pt x="0" y="48"/>
                      <a:pt x="0" y="48"/>
                    </a:cubicBezTo>
                    <a:cubicBezTo>
                      <a:pt x="58" y="48"/>
                      <a:pt x="58" y="48"/>
                      <a:pt x="58" y="48"/>
                    </a:cubicBezTo>
                    <a:cubicBezTo>
                      <a:pt x="112" y="12"/>
                      <a:pt x="112" y="12"/>
                      <a:pt x="112" y="12"/>
                    </a:cubicBezTo>
                    <a:cubicBezTo>
                      <a:pt x="54" y="12"/>
                      <a:pt x="54" y="12"/>
                      <a:pt x="54" y="12"/>
                    </a:cubicBezTo>
                    <a:cubicBezTo>
                      <a:pt x="54" y="0"/>
                      <a:pt x="54" y="0"/>
                      <a:pt x="54" y="0"/>
                    </a:cubicBezTo>
                    <a:cubicBezTo>
                      <a:pt x="132" y="0"/>
                      <a:pt x="132" y="0"/>
                      <a:pt x="132" y="0"/>
                    </a:cubicBezTo>
                    <a:cubicBezTo>
                      <a:pt x="134" y="0"/>
                      <a:pt x="137" y="2"/>
                      <a:pt x="137" y="4"/>
                    </a:cubicBezTo>
                    <a:cubicBezTo>
                      <a:pt x="138" y="7"/>
                      <a:pt x="137" y="10"/>
                      <a:pt x="135" y="11"/>
                    </a:cubicBezTo>
                    <a:cubicBezTo>
                      <a:pt x="63" y="59"/>
                      <a:pt x="63" y="59"/>
                      <a:pt x="63" y="59"/>
                    </a:cubicBezTo>
                    <a:cubicBezTo>
                      <a:pt x="62" y="60"/>
                      <a:pt x="61" y="60"/>
                      <a:pt x="60" y="60"/>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106" name="Freeform 89">
                <a:extLst>
                  <a:ext uri="{FF2B5EF4-FFF2-40B4-BE49-F238E27FC236}">
                    <a16:creationId xmlns:a16="http://schemas.microsoft.com/office/drawing/2014/main" id="{CE1109E9-A586-40DC-8275-4E2382878E78}"/>
                  </a:ext>
                </a:extLst>
              </p:cNvPr>
              <p:cNvSpPr>
                <a:spLocks/>
              </p:cNvSpPr>
              <p:nvPr/>
            </p:nvSpPr>
            <p:spPr bwMode="auto">
              <a:xfrm>
                <a:off x="1551" y="2038"/>
                <a:ext cx="185" cy="90"/>
              </a:xfrm>
              <a:custGeom>
                <a:avLst/>
                <a:gdLst>
                  <a:gd name="T0" fmla="*/ 67 w 121"/>
                  <a:gd name="T1" fmla="*/ 60 h 60"/>
                  <a:gd name="T2" fmla="*/ 7 w 121"/>
                  <a:gd name="T3" fmla="*/ 60 h 60"/>
                  <a:gd name="T4" fmla="*/ 1 w 121"/>
                  <a:gd name="T5" fmla="*/ 56 h 60"/>
                  <a:gd name="T6" fmla="*/ 3 w 121"/>
                  <a:gd name="T7" fmla="*/ 49 h 60"/>
                  <a:gd name="T8" fmla="*/ 75 w 121"/>
                  <a:gd name="T9" fmla="*/ 1 h 60"/>
                  <a:gd name="T10" fmla="*/ 79 w 121"/>
                  <a:gd name="T11" fmla="*/ 0 h 60"/>
                  <a:gd name="T12" fmla="*/ 121 w 121"/>
                  <a:gd name="T13" fmla="*/ 0 h 60"/>
                  <a:gd name="T14" fmla="*/ 121 w 121"/>
                  <a:gd name="T15" fmla="*/ 12 h 60"/>
                  <a:gd name="T16" fmla="*/ 80 w 121"/>
                  <a:gd name="T17" fmla="*/ 12 h 60"/>
                  <a:gd name="T18" fmla="*/ 26 w 121"/>
                  <a:gd name="T19" fmla="*/ 48 h 60"/>
                  <a:gd name="T20" fmla="*/ 67 w 121"/>
                  <a:gd name="T21" fmla="*/ 48 h 60"/>
                  <a:gd name="T22" fmla="*/ 67 w 121"/>
                  <a:gd name="T2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60">
                    <a:moveTo>
                      <a:pt x="67" y="60"/>
                    </a:moveTo>
                    <a:cubicBezTo>
                      <a:pt x="7" y="60"/>
                      <a:pt x="7" y="60"/>
                      <a:pt x="7" y="60"/>
                    </a:cubicBezTo>
                    <a:cubicBezTo>
                      <a:pt x="4" y="60"/>
                      <a:pt x="2" y="58"/>
                      <a:pt x="1" y="56"/>
                    </a:cubicBezTo>
                    <a:cubicBezTo>
                      <a:pt x="0" y="53"/>
                      <a:pt x="1" y="51"/>
                      <a:pt x="3" y="49"/>
                    </a:cubicBezTo>
                    <a:cubicBezTo>
                      <a:pt x="75" y="1"/>
                      <a:pt x="75" y="1"/>
                      <a:pt x="75" y="1"/>
                    </a:cubicBezTo>
                    <a:cubicBezTo>
                      <a:pt x="76" y="0"/>
                      <a:pt x="77" y="0"/>
                      <a:pt x="79" y="0"/>
                    </a:cubicBezTo>
                    <a:cubicBezTo>
                      <a:pt x="121" y="0"/>
                      <a:pt x="121" y="0"/>
                      <a:pt x="121" y="0"/>
                    </a:cubicBezTo>
                    <a:cubicBezTo>
                      <a:pt x="121" y="12"/>
                      <a:pt x="121" y="12"/>
                      <a:pt x="121" y="12"/>
                    </a:cubicBezTo>
                    <a:cubicBezTo>
                      <a:pt x="80" y="12"/>
                      <a:pt x="80" y="12"/>
                      <a:pt x="80" y="12"/>
                    </a:cubicBezTo>
                    <a:cubicBezTo>
                      <a:pt x="26" y="48"/>
                      <a:pt x="26" y="48"/>
                      <a:pt x="26" y="48"/>
                    </a:cubicBezTo>
                    <a:cubicBezTo>
                      <a:pt x="67" y="48"/>
                      <a:pt x="67" y="48"/>
                      <a:pt x="67" y="48"/>
                    </a:cubicBezTo>
                    <a:lnTo>
                      <a:pt x="67" y="60"/>
                    </a:ln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107" name="Freeform 90">
                <a:extLst>
                  <a:ext uri="{FF2B5EF4-FFF2-40B4-BE49-F238E27FC236}">
                    <a16:creationId xmlns:a16="http://schemas.microsoft.com/office/drawing/2014/main" id="{191E1367-EFC7-4CA0-8AE7-628A58C5231B}"/>
                  </a:ext>
                </a:extLst>
              </p:cNvPr>
              <p:cNvSpPr>
                <a:spLocks/>
              </p:cNvSpPr>
              <p:nvPr/>
            </p:nvSpPr>
            <p:spPr bwMode="auto">
              <a:xfrm>
                <a:off x="1709" y="2227"/>
                <a:ext cx="18" cy="36"/>
              </a:xfrm>
              <a:custGeom>
                <a:avLst/>
                <a:gdLst>
                  <a:gd name="T0" fmla="*/ 6 w 12"/>
                  <a:gd name="T1" fmla="*/ 24 h 24"/>
                  <a:gd name="T2" fmla="*/ 0 w 12"/>
                  <a:gd name="T3" fmla="*/ 18 h 24"/>
                  <a:gd name="T4" fmla="*/ 0 w 12"/>
                  <a:gd name="T5" fmla="*/ 6 h 24"/>
                  <a:gd name="T6" fmla="*/ 6 w 12"/>
                  <a:gd name="T7" fmla="*/ 0 h 24"/>
                  <a:gd name="T8" fmla="*/ 12 w 12"/>
                  <a:gd name="T9" fmla="*/ 6 h 24"/>
                  <a:gd name="T10" fmla="*/ 12 w 12"/>
                  <a:gd name="T11" fmla="*/ 18 h 24"/>
                  <a:gd name="T12" fmla="*/ 6 w 1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6" y="24"/>
                    </a:moveTo>
                    <a:cubicBezTo>
                      <a:pt x="2" y="24"/>
                      <a:pt x="0" y="21"/>
                      <a:pt x="0" y="18"/>
                    </a:cubicBezTo>
                    <a:cubicBezTo>
                      <a:pt x="0" y="6"/>
                      <a:pt x="0" y="6"/>
                      <a:pt x="0" y="6"/>
                    </a:cubicBezTo>
                    <a:cubicBezTo>
                      <a:pt x="0" y="3"/>
                      <a:pt x="2" y="0"/>
                      <a:pt x="6" y="0"/>
                    </a:cubicBezTo>
                    <a:cubicBezTo>
                      <a:pt x="9" y="0"/>
                      <a:pt x="12" y="3"/>
                      <a:pt x="12" y="6"/>
                    </a:cubicBezTo>
                    <a:cubicBezTo>
                      <a:pt x="12" y="18"/>
                      <a:pt x="12" y="18"/>
                      <a:pt x="12" y="18"/>
                    </a:cubicBezTo>
                    <a:cubicBezTo>
                      <a:pt x="12" y="21"/>
                      <a:pt x="9" y="24"/>
                      <a:pt x="6" y="24"/>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108" name="Freeform 91">
                <a:extLst>
                  <a:ext uri="{FF2B5EF4-FFF2-40B4-BE49-F238E27FC236}">
                    <a16:creationId xmlns:a16="http://schemas.microsoft.com/office/drawing/2014/main" id="{10C04153-7FBE-4B48-BBB3-7C7556340E2A}"/>
                  </a:ext>
                </a:extLst>
              </p:cNvPr>
              <p:cNvSpPr>
                <a:spLocks/>
              </p:cNvSpPr>
              <p:nvPr/>
            </p:nvSpPr>
            <p:spPr bwMode="auto">
              <a:xfrm>
                <a:off x="1709" y="2101"/>
                <a:ext cx="18" cy="36"/>
              </a:xfrm>
              <a:custGeom>
                <a:avLst/>
                <a:gdLst>
                  <a:gd name="T0" fmla="*/ 6 w 12"/>
                  <a:gd name="T1" fmla="*/ 24 h 24"/>
                  <a:gd name="T2" fmla="*/ 0 w 12"/>
                  <a:gd name="T3" fmla="*/ 18 h 24"/>
                  <a:gd name="T4" fmla="*/ 0 w 12"/>
                  <a:gd name="T5" fmla="*/ 6 h 24"/>
                  <a:gd name="T6" fmla="*/ 6 w 12"/>
                  <a:gd name="T7" fmla="*/ 0 h 24"/>
                  <a:gd name="T8" fmla="*/ 12 w 12"/>
                  <a:gd name="T9" fmla="*/ 6 h 24"/>
                  <a:gd name="T10" fmla="*/ 12 w 12"/>
                  <a:gd name="T11" fmla="*/ 18 h 24"/>
                  <a:gd name="T12" fmla="*/ 6 w 1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6" y="24"/>
                    </a:moveTo>
                    <a:cubicBezTo>
                      <a:pt x="2" y="24"/>
                      <a:pt x="0" y="21"/>
                      <a:pt x="0" y="18"/>
                    </a:cubicBezTo>
                    <a:cubicBezTo>
                      <a:pt x="0" y="6"/>
                      <a:pt x="0" y="6"/>
                      <a:pt x="0" y="6"/>
                    </a:cubicBezTo>
                    <a:cubicBezTo>
                      <a:pt x="0" y="3"/>
                      <a:pt x="2" y="0"/>
                      <a:pt x="6" y="0"/>
                    </a:cubicBezTo>
                    <a:cubicBezTo>
                      <a:pt x="9" y="0"/>
                      <a:pt x="12" y="3"/>
                      <a:pt x="12" y="6"/>
                    </a:cubicBezTo>
                    <a:cubicBezTo>
                      <a:pt x="12" y="18"/>
                      <a:pt x="12" y="18"/>
                      <a:pt x="12" y="18"/>
                    </a:cubicBezTo>
                    <a:cubicBezTo>
                      <a:pt x="12" y="21"/>
                      <a:pt x="9" y="24"/>
                      <a:pt x="6" y="24"/>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109" name="Freeform 92">
                <a:extLst>
                  <a:ext uri="{FF2B5EF4-FFF2-40B4-BE49-F238E27FC236}">
                    <a16:creationId xmlns:a16="http://schemas.microsoft.com/office/drawing/2014/main" id="{22850DF6-4254-4D40-BC36-E08F2E451F35}"/>
                  </a:ext>
                </a:extLst>
              </p:cNvPr>
              <p:cNvSpPr>
                <a:spLocks/>
              </p:cNvSpPr>
              <p:nvPr/>
            </p:nvSpPr>
            <p:spPr bwMode="auto">
              <a:xfrm>
                <a:off x="1681" y="2119"/>
                <a:ext cx="74" cy="126"/>
              </a:xfrm>
              <a:custGeom>
                <a:avLst/>
                <a:gdLst>
                  <a:gd name="T0" fmla="*/ 24 w 48"/>
                  <a:gd name="T1" fmla="*/ 84 h 84"/>
                  <a:gd name="T2" fmla="*/ 0 w 48"/>
                  <a:gd name="T3" fmla="*/ 60 h 84"/>
                  <a:gd name="T4" fmla="*/ 6 w 48"/>
                  <a:gd name="T5" fmla="*/ 54 h 84"/>
                  <a:gd name="T6" fmla="*/ 12 w 48"/>
                  <a:gd name="T7" fmla="*/ 60 h 84"/>
                  <a:gd name="T8" fmla="*/ 24 w 48"/>
                  <a:gd name="T9" fmla="*/ 72 h 84"/>
                  <a:gd name="T10" fmla="*/ 36 w 48"/>
                  <a:gd name="T11" fmla="*/ 60 h 84"/>
                  <a:gd name="T12" fmla="*/ 24 w 48"/>
                  <a:gd name="T13" fmla="*/ 48 h 84"/>
                  <a:gd name="T14" fmla="*/ 0 w 48"/>
                  <a:gd name="T15" fmla="*/ 24 h 84"/>
                  <a:gd name="T16" fmla="*/ 24 w 48"/>
                  <a:gd name="T17" fmla="*/ 0 h 84"/>
                  <a:gd name="T18" fmla="*/ 48 w 48"/>
                  <a:gd name="T19" fmla="*/ 24 h 84"/>
                  <a:gd name="T20" fmla="*/ 42 w 48"/>
                  <a:gd name="T21" fmla="*/ 30 h 84"/>
                  <a:gd name="T22" fmla="*/ 36 w 48"/>
                  <a:gd name="T23" fmla="*/ 24 h 84"/>
                  <a:gd name="T24" fmla="*/ 24 w 48"/>
                  <a:gd name="T25" fmla="*/ 12 h 84"/>
                  <a:gd name="T26" fmla="*/ 12 w 48"/>
                  <a:gd name="T27" fmla="*/ 24 h 84"/>
                  <a:gd name="T28" fmla="*/ 24 w 48"/>
                  <a:gd name="T29" fmla="*/ 36 h 84"/>
                  <a:gd name="T30" fmla="*/ 48 w 48"/>
                  <a:gd name="T31" fmla="*/ 60 h 84"/>
                  <a:gd name="T32" fmla="*/ 24 w 48"/>
                  <a:gd name="T33"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84">
                    <a:moveTo>
                      <a:pt x="24" y="84"/>
                    </a:moveTo>
                    <a:cubicBezTo>
                      <a:pt x="10" y="84"/>
                      <a:pt x="0" y="73"/>
                      <a:pt x="0" y="60"/>
                    </a:cubicBezTo>
                    <a:cubicBezTo>
                      <a:pt x="0" y="57"/>
                      <a:pt x="2" y="54"/>
                      <a:pt x="6" y="54"/>
                    </a:cubicBezTo>
                    <a:cubicBezTo>
                      <a:pt x="9" y="54"/>
                      <a:pt x="12" y="57"/>
                      <a:pt x="12" y="60"/>
                    </a:cubicBezTo>
                    <a:cubicBezTo>
                      <a:pt x="12" y="67"/>
                      <a:pt x="17" y="72"/>
                      <a:pt x="24" y="72"/>
                    </a:cubicBezTo>
                    <a:cubicBezTo>
                      <a:pt x="30" y="72"/>
                      <a:pt x="36" y="67"/>
                      <a:pt x="36" y="60"/>
                    </a:cubicBezTo>
                    <a:cubicBezTo>
                      <a:pt x="36" y="53"/>
                      <a:pt x="30" y="48"/>
                      <a:pt x="24" y="48"/>
                    </a:cubicBezTo>
                    <a:cubicBezTo>
                      <a:pt x="10" y="48"/>
                      <a:pt x="0" y="37"/>
                      <a:pt x="0" y="24"/>
                    </a:cubicBezTo>
                    <a:cubicBezTo>
                      <a:pt x="0" y="11"/>
                      <a:pt x="10" y="0"/>
                      <a:pt x="24" y="0"/>
                    </a:cubicBezTo>
                    <a:cubicBezTo>
                      <a:pt x="37" y="0"/>
                      <a:pt x="48" y="11"/>
                      <a:pt x="48" y="24"/>
                    </a:cubicBezTo>
                    <a:cubicBezTo>
                      <a:pt x="48" y="27"/>
                      <a:pt x="45" y="30"/>
                      <a:pt x="42" y="30"/>
                    </a:cubicBezTo>
                    <a:cubicBezTo>
                      <a:pt x="38" y="30"/>
                      <a:pt x="36" y="27"/>
                      <a:pt x="36" y="24"/>
                    </a:cubicBezTo>
                    <a:cubicBezTo>
                      <a:pt x="36" y="17"/>
                      <a:pt x="30" y="12"/>
                      <a:pt x="24" y="12"/>
                    </a:cubicBezTo>
                    <a:cubicBezTo>
                      <a:pt x="17" y="12"/>
                      <a:pt x="12" y="17"/>
                      <a:pt x="12" y="24"/>
                    </a:cubicBezTo>
                    <a:cubicBezTo>
                      <a:pt x="12" y="31"/>
                      <a:pt x="17" y="36"/>
                      <a:pt x="24" y="36"/>
                    </a:cubicBezTo>
                    <a:cubicBezTo>
                      <a:pt x="37" y="36"/>
                      <a:pt x="48" y="47"/>
                      <a:pt x="48" y="60"/>
                    </a:cubicBezTo>
                    <a:cubicBezTo>
                      <a:pt x="48" y="73"/>
                      <a:pt x="37" y="84"/>
                      <a:pt x="24" y="84"/>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grpSp>
        <p:grpSp>
          <p:nvGrpSpPr>
            <p:cNvPr id="62" name="Group 80">
              <a:extLst>
                <a:ext uri="{FF2B5EF4-FFF2-40B4-BE49-F238E27FC236}">
                  <a16:creationId xmlns:a16="http://schemas.microsoft.com/office/drawing/2014/main" id="{E7922CA6-6F4E-4A2A-8066-C4E705A623C7}"/>
                </a:ext>
              </a:extLst>
            </p:cNvPr>
            <p:cNvGrpSpPr>
              <a:grpSpLocks noChangeAspect="1"/>
            </p:cNvGrpSpPr>
            <p:nvPr/>
          </p:nvGrpSpPr>
          <p:grpSpPr bwMode="auto">
            <a:xfrm>
              <a:off x="8217718" y="675198"/>
              <a:ext cx="592581" cy="222045"/>
              <a:chOff x="2400" y="1850"/>
              <a:chExt cx="427" cy="160"/>
            </a:xfrm>
            <a:solidFill>
              <a:srgbClr val="44546A"/>
            </a:solidFill>
          </p:grpSpPr>
          <p:sp>
            <p:nvSpPr>
              <p:cNvPr id="76" name="Freeform 81">
                <a:extLst>
                  <a:ext uri="{FF2B5EF4-FFF2-40B4-BE49-F238E27FC236}">
                    <a16:creationId xmlns:a16="http://schemas.microsoft.com/office/drawing/2014/main" id="{AC82F0F9-1DC3-402E-8D55-6E2498E23BCD}"/>
                  </a:ext>
                </a:extLst>
              </p:cNvPr>
              <p:cNvSpPr>
                <a:spLocks/>
              </p:cNvSpPr>
              <p:nvPr/>
            </p:nvSpPr>
            <p:spPr bwMode="auto">
              <a:xfrm>
                <a:off x="2631" y="1850"/>
                <a:ext cx="196" cy="160"/>
              </a:xfrm>
              <a:custGeom>
                <a:avLst/>
                <a:gdLst>
                  <a:gd name="T0" fmla="*/ 90 w 132"/>
                  <a:gd name="T1" fmla="*/ 108 h 108"/>
                  <a:gd name="T2" fmla="*/ 30 w 132"/>
                  <a:gd name="T3" fmla="*/ 108 h 108"/>
                  <a:gd name="T4" fmla="*/ 0 w 132"/>
                  <a:gd name="T5" fmla="*/ 78 h 108"/>
                  <a:gd name="T6" fmla="*/ 6 w 132"/>
                  <a:gd name="T7" fmla="*/ 72 h 108"/>
                  <a:gd name="T8" fmla="*/ 12 w 132"/>
                  <a:gd name="T9" fmla="*/ 78 h 108"/>
                  <a:gd name="T10" fmla="*/ 30 w 132"/>
                  <a:gd name="T11" fmla="*/ 96 h 108"/>
                  <a:gd name="T12" fmla="*/ 90 w 132"/>
                  <a:gd name="T13" fmla="*/ 96 h 108"/>
                  <a:gd name="T14" fmla="*/ 120 w 132"/>
                  <a:gd name="T15" fmla="*/ 66 h 108"/>
                  <a:gd name="T16" fmla="*/ 120 w 132"/>
                  <a:gd name="T17" fmla="*/ 42 h 108"/>
                  <a:gd name="T18" fmla="*/ 90 w 132"/>
                  <a:gd name="T19" fmla="*/ 12 h 108"/>
                  <a:gd name="T20" fmla="*/ 30 w 132"/>
                  <a:gd name="T21" fmla="*/ 12 h 108"/>
                  <a:gd name="T22" fmla="*/ 12 w 132"/>
                  <a:gd name="T23" fmla="*/ 30 h 108"/>
                  <a:gd name="T24" fmla="*/ 6 w 132"/>
                  <a:gd name="T25" fmla="*/ 36 h 108"/>
                  <a:gd name="T26" fmla="*/ 0 w 132"/>
                  <a:gd name="T27" fmla="*/ 30 h 108"/>
                  <a:gd name="T28" fmla="*/ 30 w 132"/>
                  <a:gd name="T29" fmla="*/ 0 h 108"/>
                  <a:gd name="T30" fmla="*/ 90 w 132"/>
                  <a:gd name="T31" fmla="*/ 0 h 108"/>
                  <a:gd name="T32" fmla="*/ 132 w 132"/>
                  <a:gd name="T33" fmla="*/ 42 h 108"/>
                  <a:gd name="T34" fmla="*/ 132 w 132"/>
                  <a:gd name="T35" fmla="*/ 66 h 108"/>
                  <a:gd name="T36" fmla="*/ 90 w 132"/>
                  <a:gd name="T3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 h="108">
                    <a:moveTo>
                      <a:pt x="90" y="108"/>
                    </a:moveTo>
                    <a:cubicBezTo>
                      <a:pt x="30" y="108"/>
                      <a:pt x="30" y="108"/>
                      <a:pt x="30" y="108"/>
                    </a:cubicBezTo>
                    <a:cubicBezTo>
                      <a:pt x="13" y="108"/>
                      <a:pt x="0" y="95"/>
                      <a:pt x="0" y="78"/>
                    </a:cubicBezTo>
                    <a:cubicBezTo>
                      <a:pt x="0" y="75"/>
                      <a:pt x="3" y="72"/>
                      <a:pt x="6" y="72"/>
                    </a:cubicBezTo>
                    <a:cubicBezTo>
                      <a:pt x="9" y="72"/>
                      <a:pt x="12" y="75"/>
                      <a:pt x="12" y="78"/>
                    </a:cubicBezTo>
                    <a:cubicBezTo>
                      <a:pt x="12" y="88"/>
                      <a:pt x="20" y="96"/>
                      <a:pt x="30" y="96"/>
                    </a:cubicBezTo>
                    <a:cubicBezTo>
                      <a:pt x="90" y="96"/>
                      <a:pt x="90" y="96"/>
                      <a:pt x="90" y="96"/>
                    </a:cubicBezTo>
                    <a:cubicBezTo>
                      <a:pt x="107" y="96"/>
                      <a:pt x="120" y="83"/>
                      <a:pt x="120" y="66"/>
                    </a:cubicBezTo>
                    <a:cubicBezTo>
                      <a:pt x="120" y="42"/>
                      <a:pt x="120" y="42"/>
                      <a:pt x="120" y="42"/>
                    </a:cubicBezTo>
                    <a:cubicBezTo>
                      <a:pt x="120" y="26"/>
                      <a:pt x="107" y="12"/>
                      <a:pt x="90" y="12"/>
                    </a:cubicBezTo>
                    <a:cubicBezTo>
                      <a:pt x="30" y="12"/>
                      <a:pt x="30" y="12"/>
                      <a:pt x="30" y="12"/>
                    </a:cubicBezTo>
                    <a:cubicBezTo>
                      <a:pt x="20" y="12"/>
                      <a:pt x="12" y="20"/>
                      <a:pt x="12" y="30"/>
                    </a:cubicBezTo>
                    <a:cubicBezTo>
                      <a:pt x="12" y="34"/>
                      <a:pt x="9" y="36"/>
                      <a:pt x="6" y="36"/>
                    </a:cubicBezTo>
                    <a:cubicBezTo>
                      <a:pt x="3" y="36"/>
                      <a:pt x="0" y="34"/>
                      <a:pt x="0" y="30"/>
                    </a:cubicBezTo>
                    <a:cubicBezTo>
                      <a:pt x="0" y="14"/>
                      <a:pt x="13" y="0"/>
                      <a:pt x="30" y="0"/>
                    </a:cubicBezTo>
                    <a:cubicBezTo>
                      <a:pt x="90" y="0"/>
                      <a:pt x="90" y="0"/>
                      <a:pt x="90" y="0"/>
                    </a:cubicBezTo>
                    <a:cubicBezTo>
                      <a:pt x="113" y="0"/>
                      <a:pt x="132" y="19"/>
                      <a:pt x="132" y="42"/>
                    </a:cubicBezTo>
                    <a:cubicBezTo>
                      <a:pt x="132" y="66"/>
                      <a:pt x="132" y="66"/>
                      <a:pt x="132" y="66"/>
                    </a:cubicBezTo>
                    <a:cubicBezTo>
                      <a:pt x="132" y="89"/>
                      <a:pt x="113" y="108"/>
                      <a:pt x="90" y="108"/>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80" name="Freeform 82">
                <a:extLst>
                  <a:ext uri="{FF2B5EF4-FFF2-40B4-BE49-F238E27FC236}">
                    <a16:creationId xmlns:a16="http://schemas.microsoft.com/office/drawing/2014/main" id="{72B3E058-B866-4C16-9D5D-7E31BBABA83B}"/>
                  </a:ext>
                </a:extLst>
              </p:cNvPr>
              <p:cNvSpPr>
                <a:spLocks/>
              </p:cNvSpPr>
              <p:nvPr/>
            </p:nvSpPr>
            <p:spPr bwMode="auto">
              <a:xfrm>
                <a:off x="2400" y="1850"/>
                <a:ext cx="196" cy="160"/>
              </a:xfrm>
              <a:custGeom>
                <a:avLst/>
                <a:gdLst>
                  <a:gd name="T0" fmla="*/ 102 w 132"/>
                  <a:gd name="T1" fmla="*/ 108 h 108"/>
                  <a:gd name="T2" fmla="*/ 42 w 132"/>
                  <a:gd name="T3" fmla="*/ 108 h 108"/>
                  <a:gd name="T4" fmla="*/ 0 w 132"/>
                  <a:gd name="T5" fmla="*/ 66 h 108"/>
                  <a:gd name="T6" fmla="*/ 0 w 132"/>
                  <a:gd name="T7" fmla="*/ 42 h 108"/>
                  <a:gd name="T8" fmla="*/ 42 w 132"/>
                  <a:gd name="T9" fmla="*/ 0 h 108"/>
                  <a:gd name="T10" fmla="*/ 102 w 132"/>
                  <a:gd name="T11" fmla="*/ 0 h 108"/>
                  <a:gd name="T12" fmla="*/ 132 w 132"/>
                  <a:gd name="T13" fmla="*/ 30 h 108"/>
                  <a:gd name="T14" fmla="*/ 126 w 132"/>
                  <a:gd name="T15" fmla="*/ 36 h 108"/>
                  <a:gd name="T16" fmla="*/ 120 w 132"/>
                  <a:gd name="T17" fmla="*/ 30 h 108"/>
                  <a:gd name="T18" fmla="*/ 102 w 132"/>
                  <a:gd name="T19" fmla="*/ 12 h 108"/>
                  <a:gd name="T20" fmla="*/ 42 w 132"/>
                  <a:gd name="T21" fmla="*/ 12 h 108"/>
                  <a:gd name="T22" fmla="*/ 12 w 132"/>
                  <a:gd name="T23" fmla="*/ 42 h 108"/>
                  <a:gd name="T24" fmla="*/ 12 w 132"/>
                  <a:gd name="T25" fmla="*/ 66 h 108"/>
                  <a:gd name="T26" fmla="*/ 42 w 132"/>
                  <a:gd name="T27" fmla="*/ 96 h 108"/>
                  <a:gd name="T28" fmla="*/ 102 w 132"/>
                  <a:gd name="T29" fmla="*/ 96 h 108"/>
                  <a:gd name="T30" fmla="*/ 120 w 132"/>
                  <a:gd name="T31" fmla="*/ 78 h 108"/>
                  <a:gd name="T32" fmla="*/ 126 w 132"/>
                  <a:gd name="T33" fmla="*/ 72 h 108"/>
                  <a:gd name="T34" fmla="*/ 132 w 132"/>
                  <a:gd name="T35" fmla="*/ 78 h 108"/>
                  <a:gd name="T36" fmla="*/ 102 w 132"/>
                  <a:gd name="T3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 h="108">
                    <a:moveTo>
                      <a:pt x="102" y="108"/>
                    </a:moveTo>
                    <a:cubicBezTo>
                      <a:pt x="42" y="108"/>
                      <a:pt x="42" y="108"/>
                      <a:pt x="42" y="108"/>
                    </a:cubicBezTo>
                    <a:cubicBezTo>
                      <a:pt x="19" y="108"/>
                      <a:pt x="0" y="89"/>
                      <a:pt x="0" y="66"/>
                    </a:cubicBezTo>
                    <a:cubicBezTo>
                      <a:pt x="0" y="42"/>
                      <a:pt x="0" y="42"/>
                      <a:pt x="0" y="42"/>
                    </a:cubicBezTo>
                    <a:cubicBezTo>
                      <a:pt x="0" y="19"/>
                      <a:pt x="19" y="0"/>
                      <a:pt x="42" y="0"/>
                    </a:cubicBezTo>
                    <a:cubicBezTo>
                      <a:pt x="102" y="0"/>
                      <a:pt x="102" y="0"/>
                      <a:pt x="102" y="0"/>
                    </a:cubicBezTo>
                    <a:cubicBezTo>
                      <a:pt x="119" y="0"/>
                      <a:pt x="132" y="14"/>
                      <a:pt x="132" y="30"/>
                    </a:cubicBezTo>
                    <a:cubicBezTo>
                      <a:pt x="132" y="34"/>
                      <a:pt x="129" y="36"/>
                      <a:pt x="126" y="36"/>
                    </a:cubicBezTo>
                    <a:cubicBezTo>
                      <a:pt x="123" y="36"/>
                      <a:pt x="120" y="34"/>
                      <a:pt x="120" y="30"/>
                    </a:cubicBezTo>
                    <a:cubicBezTo>
                      <a:pt x="120" y="20"/>
                      <a:pt x="112" y="12"/>
                      <a:pt x="102" y="12"/>
                    </a:cubicBezTo>
                    <a:cubicBezTo>
                      <a:pt x="42" y="12"/>
                      <a:pt x="42" y="12"/>
                      <a:pt x="42" y="12"/>
                    </a:cubicBezTo>
                    <a:cubicBezTo>
                      <a:pt x="25" y="12"/>
                      <a:pt x="12" y="26"/>
                      <a:pt x="12" y="42"/>
                    </a:cubicBezTo>
                    <a:cubicBezTo>
                      <a:pt x="12" y="66"/>
                      <a:pt x="12" y="66"/>
                      <a:pt x="12" y="66"/>
                    </a:cubicBezTo>
                    <a:cubicBezTo>
                      <a:pt x="12" y="83"/>
                      <a:pt x="25" y="96"/>
                      <a:pt x="42" y="96"/>
                    </a:cubicBezTo>
                    <a:cubicBezTo>
                      <a:pt x="102" y="96"/>
                      <a:pt x="102" y="96"/>
                      <a:pt x="102" y="96"/>
                    </a:cubicBezTo>
                    <a:cubicBezTo>
                      <a:pt x="112" y="96"/>
                      <a:pt x="120" y="88"/>
                      <a:pt x="120" y="78"/>
                    </a:cubicBezTo>
                    <a:cubicBezTo>
                      <a:pt x="120" y="75"/>
                      <a:pt x="123" y="72"/>
                      <a:pt x="126" y="72"/>
                    </a:cubicBezTo>
                    <a:cubicBezTo>
                      <a:pt x="129" y="72"/>
                      <a:pt x="132" y="75"/>
                      <a:pt x="132" y="78"/>
                    </a:cubicBezTo>
                    <a:cubicBezTo>
                      <a:pt x="132" y="95"/>
                      <a:pt x="119" y="108"/>
                      <a:pt x="102" y="108"/>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82" name="Freeform 83">
                <a:extLst>
                  <a:ext uri="{FF2B5EF4-FFF2-40B4-BE49-F238E27FC236}">
                    <a16:creationId xmlns:a16="http://schemas.microsoft.com/office/drawing/2014/main" id="{41582938-D7E1-4F9A-B3E8-3C1C130AB0E5}"/>
                  </a:ext>
                </a:extLst>
              </p:cNvPr>
              <p:cNvSpPr>
                <a:spLocks/>
              </p:cNvSpPr>
              <p:nvPr/>
            </p:nvSpPr>
            <p:spPr bwMode="auto">
              <a:xfrm>
                <a:off x="2507" y="1921"/>
                <a:ext cx="213" cy="18"/>
              </a:xfrm>
              <a:custGeom>
                <a:avLst/>
                <a:gdLst>
                  <a:gd name="T0" fmla="*/ 138 w 144"/>
                  <a:gd name="T1" fmla="*/ 12 h 12"/>
                  <a:gd name="T2" fmla="*/ 6 w 144"/>
                  <a:gd name="T3" fmla="*/ 12 h 12"/>
                  <a:gd name="T4" fmla="*/ 0 w 144"/>
                  <a:gd name="T5" fmla="*/ 6 h 12"/>
                  <a:gd name="T6" fmla="*/ 6 w 144"/>
                  <a:gd name="T7" fmla="*/ 0 h 12"/>
                  <a:gd name="T8" fmla="*/ 138 w 144"/>
                  <a:gd name="T9" fmla="*/ 0 h 12"/>
                  <a:gd name="T10" fmla="*/ 144 w 144"/>
                  <a:gd name="T11" fmla="*/ 6 h 12"/>
                  <a:gd name="T12" fmla="*/ 138 w 14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44" h="12">
                    <a:moveTo>
                      <a:pt x="138" y="12"/>
                    </a:moveTo>
                    <a:cubicBezTo>
                      <a:pt x="6" y="12"/>
                      <a:pt x="6" y="12"/>
                      <a:pt x="6" y="12"/>
                    </a:cubicBezTo>
                    <a:cubicBezTo>
                      <a:pt x="3" y="12"/>
                      <a:pt x="0" y="10"/>
                      <a:pt x="0" y="6"/>
                    </a:cubicBezTo>
                    <a:cubicBezTo>
                      <a:pt x="0" y="3"/>
                      <a:pt x="3" y="0"/>
                      <a:pt x="6" y="0"/>
                    </a:cubicBezTo>
                    <a:cubicBezTo>
                      <a:pt x="138" y="0"/>
                      <a:pt x="138" y="0"/>
                      <a:pt x="138" y="0"/>
                    </a:cubicBezTo>
                    <a:cubicBezTo>
                      <a:pt x="141" y="0"/>
                      <a:pt x="144" y="3"/>
                      <a:pt x="144" y="6"/>
                    </a:cubicBezTo>
                    <a:cubicBezTo>
                      <a:pt x="144" y="10"/>
                      <a:pt x="141" y="12"/>
                      <a:pt x="138" y="12"/>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grpSp>
        <p:sp>
          <p:nvSpPr>
            <p:cNvPr id="72" name="Arrow: Down 71">
              <a:extLst>
                <a:ext uri="{FF2B5EF4-FFF2-40B4-BE49-F238E27FC236}">
                  <a16:creationId xmlns:a16="http://schemas.microsoft.com/office/drawing/2014/main" id="{7D7265C9-83A1-4A7A-9B43-BB898EED5D37}"/>
                </a:ext>
              </a:extLst>
            </p:cNvPr>
            <p:cNvSpPr/>
            <p:nvPr/>
          </p:nvSpPr>
          <p:spPr>
            <a:xfrm flipV="1">
              <a:off x="8547345" y="575596"/>
              <a:ext cx="273393" cy="184042"/>
            </a:xfrm>
            <a:prstGeom prst="downArrow">
              <a:avLst/>
            </a:prstGeom>
            <a:solidFill>
              <a:srgbClr val="00B050"/>
            </a:solidFill>
            <a:ln w="6350" cap="flat" cmpd="sng" algn="ctr">
              <a:noFill/>
              <a:prstDash val="solid"/>
              <a:miter lim="800000"/>
            </a:ln>
            <a:effectLst/>
          </p:spPr>
          <p:txBody>
            <a:bodyPr rtlCol="0" anchor="ctr"/>
            <a:lstStyle/>
            <a:p>
              <a:pPr marL="0" marR="0" lvl="0" indent="0" algn="ctr"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75" name="Arrow: Down 74">
              <a:extLst>
                <a:ext uri="{FF2B5EF4-FFF2-40B4-BE49-F238E27FC236}">
                  <a16:creationId xmlns:a16="http://schemas.microsoft.com/office/drawing/2014/main" id="{31F6EC5C-3E7D-499E-9DEB-D28EBCC47239}"/>
                </a:ext>
              </a:extLst>
            </p:cNvPr>
            <p:cNvSpPr/>
            <p:nvPr/>
          </p:nvSpPr>
          <p:spPr>
            <a:xfrm>
              <a:off x="8225810" y="842623"/>
              <a:ext cx="248539" cy="167311"/>
            </a:xfrm>
            <a:prstGeom prst="downArrow">
              <a:avLst/>
            </a:prstGeom>
            <a:solidFill>
              <a:srgbClr val="FF0000"/>
            </a:solidFill>
            <a:ln w="6350" cap="flat" cmpd="sng" algn="ctr">
              <a:noFill/>
              <a:prstDash val="solid"/>
              <a:miter lim="800000"/>
            </a:ln>
            <a:effectLst/>
          </p:spPr>
          <p:txBody>
            <a:bodyPr rtlCol="0" anchor="ctr"/>
            <a:lstStyle/>
            <a:p>
              <a:pPr marL="0" marR="0" lvl="0" indent="0" algn="ctr"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grpSp>
      <p:grpSp>
        <p:nvGrpSpPr>
          <p:cNvPr id="102" name="Group 101">
            <a:extLst>
              <a:ext uri="{FF2B5EF4-FFF2-40B4-BE49-F238E27FC236}">
                <a16:creationId xmlns:a16="http://schemas.microsoft.com/office/drawing/2014/main" id="{5A7A7BEB-4A4E-4D0F-A79B-CD750F94B217}"/>
              </a:ext>
            </a:extLst>
          </p:cNvPr>
          <p:cNvGrpSpPr/>
          <p:nvPr/>
        </p:nvGrpSpPr>
        <p:grpSpPr>
          <a:xfrm>
            <a:off x="41978" y="94748"/>
            <a:ext cx="1236953" cy="1235185"/>
            <a:chOff x="381000" y="2265642"/>
            <a:chExt cx="635000" cy="634093"/>
          </a:xfrm>
        </p:grpSpPr>
        <p:pic>
          <p:nvPicPr>
            <p:cNvPr id="113" name="Picture 112">
              <a:extLst>
                <a:ext uri="{FF2B5EF4-FFF2-40B4-BE49-F238E27FC236}">
                  <a16:creationId xmlns:a16="http://schemas.microsoft.com/office/drawing/2014/main" id="{7A6E3839-6840-4D20-88BB-B952A58E23E7}"/>
                </a:ext>
              </a:extLst>
            </p:cNvPr>
            <p:cNvPicPr>
              <a:picLocks noChangeAspect="1"/>
            </p:cNvPicPr>
            <p:nvPr/>
          </p:nvPicPr>
          <p:blipFill rotWithShape="1">
            <a:blip r:embed="rId11" cstate="email">
              <a:extLst>
                <a:ext uri="{28A0092B-C50C-407E-A947-70E740481C1C}">
                  <a14:useLocalDpi xmlns:a14="http://schemas.microsoft.com/office/drawing/2010/main" val="0"/>
                </a:ext>
              </a:extLst>
            </a:blip>
            <a:srcRect l="11406" t="1" r="11406" b="7294"/>
            <a:stretch/>
          </p:blipFill>
          <p:spPr>
            <a:xfrm>
              <a:off x="381000" y="2265642"/>
              <a:ext cx="635000" cy="634093"/>
            </a:xfrm>
            <a:prstGeom prst="rect">
              <a:avLst/>
            </a:prstGeom>
          </p:spPr>
        </p:pic>
        <p:pic>
          <p:nvPicPr>
            <p:cNvPr id="114" name="Picture 113">
              <a:extLst>
                <a:ext uri="{FF2B5EF4-FFF2-40B4-BE49-F238E27FC236}">
                  <a16:creationId xmlns:a16="http://schemas.microsoft.com/office/drawing/2014/main" id="{4F903C20-EF44-41B8-A1B2-DD578694C1A1}"/>
                </a:ext>
              </a:extLst>
            </p:cNvPr>
            <p:cNvPicPr>
              <a:picLocks noChangeAspect="1"/>
            </p:cNvPicPr>
            <p:nvPr/>
          </p:nvPicPr>
          <p:blipFill rotWithShape="1">
            <a:blip r:embed="rId12" cstate="email">
              <a:extLst>
                <a:ext uri="{28A0092B-C50C-407E-A947-70E740481C1C}">
                  <a14:useLocalDpi xmlns:a14="http://schemas.microsoft.com/office/drawing/2010/main" val="0"/>
                </a:ext>
              </a:extLst>
            </a:blip>
            <a:srcRect/>
            <a:stretch/>
          </p:blipFill>
          <p:spPr>
            <a:xfrm>
              <a:off x="492808" y="2302451"/>
              <a:ext cx="422958" cy="127575"/>
            </a:xfrm>
            <a:prstGeom prst="rect">
              <a:avLst/>
            </a:prstGeom>
          </p:spPr>
        </p:pic>
      </p:grpSp>
    </p:spTree>
    <p:extLst>
      <p:ext uri="{BB962C8B-B14F-4D97-AF65-F5344CB8AC3E}">
        <p14:creationId xmlns:p14="http://schemas.microsoft.com/office/powerpoint/2010/main" val="2092105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4"/>
          <p:cNvSpPr>
            <a:spLocks noGrp="1"/>
          </p:cNvSpPr>
          <p:nvPr/>
        </p:nvSpPr>
        <p:spPr>
          <a:xfrm>
            <a:off x="3768263" y="4861061"/>
            <a:ext cx="7026433" cy="977184"/>
          </a:xfrm>
          <a:prstGeom prst="rect">
            <a:avLst/>
          </a:prstGeom>
        </p:spPr>
        <p:txBody>
          <a:bodyPr vert="horz" lIns="0" tIns="0" rIns="0" bIns="0" rtlCol="0" anchor="ctr" anchorCtr="0">
            <a:noAutofit/>
          </a:bodyPr>
          <a:lstStyle>
            <a:lvl1pPr algn="ctr" defTabSz="1734634" rtl="0" eaLnBrk="1" latinLnBrk="0" hangingPunct="1">
              <a:lnSpc>
                <a:spcPct val="80000"/>
              </a:lnSpc>
              <a:spcBef>
                <a:spcPct val="0"/>
              </a:spcBef>
              <a:buNone/>
              <a:defRPr sz="5867" b="0" i="0" kern="1200" cap="all" spc="-133" baseline="0">
                <a:solidFill>
                  <a:schemeClr val="bg1"/>
                </a:solidFill>
                <a:latin typeface="Arial Black" charset="0"/>
                <a:ea typeface="Arial Black" charset="0"/>
                <a:cs typeface="Arial Black" charset="0"/>
              </a:defRPr>
            </a:lvl1pPr>
          </a:lstStyle>
          <a:p>
            <a:pPr marL="0" marR="0" lvl="0" indent="0" algn="ctr" defTabSz="1734634" rtl="0" eaLnBrk="1" fontAlgn="auto" latinLnBrk="0" hangingPunct="1">
              <a:lnSpc>
                <a:spcPct val="80000"/>
              </a:lnSpc>
              <a:spcBef>
                <a:spcPct val="0"/>
              </a:spcBef>
              <a:spcAft>
                <a:spcPts val="0"/>
              </a:spcAft>
              <a:buClrTx/>
              <a:buSzTx/>
              <a:buFontTx/>
              <a:buNone/>
              <a:tabLst/>
              <a:defRPr/>
            </a:pPr>
            <a:r>
              <a:rPr kumimoji="0" lang="en-US" sz="5865" b="0" i="0" u="none" strike="noStrike" kern="1200" cap="all" spc="-133" normalizeH="0" baseline="0" noProof="0" dirty="0">
                <a:ln>
                  <a:noFill/>
                </a:ln>
                <a:solidFill>
                  <a:srgbClr val="000000"/>
                </a:solidFill>
                <a:effectLst/>
                <a:uLnTx/>
                <a:uFillTx/>
                <a:latin typeface="Arial Black" charset="0"/>
              </a:rPr>
              <a:t>What is behind</a:t>
            </a:r>
            <a:endParaRPr kumimoji="0" lang="en-US" sz="5865" b="0" i="0" u="none" strike="noStrike" kern="1200" cap="all" spc="-133" normalizeH="0" baseline="0" noProof="0" dirty="0">
              <a:ln>
                <a:noFill/>
              </a:ln>
              <a:solidFill>
                <a:srgbClr val="007E39"/>
              </a:solidFill>
              <a:effectLst/>
              <a:uLnTx/>
              <a:uFillTx/>
              <a:latin typeface="Arial Black" charset="0"/>
            </a:endParaRPr>
          </a:p>
        </p:txBody>
      </p:sp>
      <p:grpSp>
        <p:nvGrpSpPr>
          <p:cNvPr id="6" name="Group 5"/>
          <p:cNvGrpSpPr/>
          <p:nvPr/>
        </p:nvGrpSpPr>
        <p:grpSpPr>
          <a:xfrm>
            <a:off x="1649986" y="4461413"/>
            <a:ext cx="1646384" cy="1644031"/>
            <a:chOff x="381000" y="2265642"/>
            <a:chExt cx="635000" cy="634093"/>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l="11406" t="1" r="11406" b="7294"/>
            <a:stretch/>
          </p:blipFill>
          <p:spPr>
            <a:xfrm>
              <a:off x="381000" y="2265642"/>
              <a:ext cx="635000" cy="634093"/>
            </a:xfrm>
            <a:prstGeom prst="rect">
              <a:avLst/>
            </a:prstGeom>
          </p:spPr>
        </p:pic>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92808" y="2302451"/>
              <a:ext cx="422958" cy="127575"/>
            </a:xfrm>
            <a:prstGeom prst="rect">
              <a:avLst/>
            </a:prstGeom>
          </p:spPr>
        </p:pic>
      </p:grpSp>
    </p:spTree>
    <p:extLst>
      <p:ext uri="{BB962C8B-B14F-4D97-AF65-F5344CB8AC3E}">
        <p14:creationId xmlns:p14="http://schemas.microsoft.com/office/powerpoint/2010/main" val="3635296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itle 1">
            <a:extLst>
              <a:ext uri="{FF2B5EF4-FFF2-40B4-BE49-F238E27FC236}">
                <a16:creationId xmlns:a16="http://schemas.microsoft.com/office/drawing/2014/main" id="{0162EB80-E9F1-47F0-82B4-B1A6A9AF0088}"/>
              </a:ext>
            </a:extLst>
          </p:cNvPr>
          <p:cNvSpPr txBox="1">
            <a:spLocks/>
          </p:cNvSpPr>
          <p:nvPr/>
        </p:nvSpPr>
        <p:spPr bwMode="auto">
          <a:xfrm>
            <a:off x="2100565" y="143571"/>
            <a:ext cx="8020383" cy="460029"/>
          </a:xfrm>
          <a:prstGeom prst="rect">
            <a:avLst/>
          </a:prstGeom>
        </p:spPr>
        <p:txBody>
          <a:bodyPr vert="horz" lIns="0" tIns="0" rIns="0" bIns="0" rtlCol="0" anchor="ctr" anchorCtr="1">
            <a:normAutofit/>
          </a:bodyPr>
          <a:lstStyle>
            <a:lvl1pPr indent="0" defTabSz="914377">
              <a:lnSpc>
                <a:spcPct val="70000"/>
              </a:lnSpc>
              <a:spcBef>
                <a:spcPct val="0"/>
              </a:spcBef>
              <a:buNone/>
              <a:defRPr sz="2400" b="1" cap="all" baseline="0">
                <a:latin typeface="+mj-lt"/>
                <a:ea typeface="+mj-ea"/>
                <a:cs typeface="+mj-cs"/>
              </a:defRPr>
            </a:lvl1pPr>
          </a:lstStyle>
          <a:p>
            <a:endParaRPr lang="en-US" sz="2399" dirty="0">
              <a:solidFill>
                <a:srgbClr val="000000"/>
              </a:solidFill>
              <a:latin typeface="Graphik" panose="020B0503030202060203" pitchFamily="34" charset="0"/>
            </a:endParaRPr>
          </a:p>
        </p:txBody>
      </p:sp>
      <p:sp>
        <p:nvSpPr>
          <p:cNvPr id="165" name="Rectangle 164">
            <a:extLst>
              <a:ext uri="{FF2B5EF4-FFF2-40B4-BE49-F238E27FC236}">
                <a16:creationId xmlns:a16="http://schemas.microsoft.com/office/drawing/2014/main" id="{978577ED-2305-49E6-AE2B-A9377071684F}"/>
              </a:ext>
            </a:extLst>
          </p:cNvPr>
          <p:cNvSpPr/>
          <p:nvPr/>
        </p:nvSpPr>
        <p:spPr>
          <a:xfrm>
            <a:off x="11051140" y="798528"/>
            <a:ext cx="908879" cy="117648"/>
          </a:xfrm>
          <a:prstGeom prst="rect">
            <a:avLst/>
          </a:prstGeom>
          <a:gradFill>
            <a:gsLst>
              <a:gs pos="0">
                <a:schemeClr val="tx1"/>
              </a:gs>
              <a:gs pos="100000">
                <a:srgbClr val="00743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bg1"/>
                </a:solidFill>
              </a:rPr>
              <a:t>Legend</a:t>
            </a:r>
          </a:p>
        </p:txBody>
      </p:sp>
      <p:sp>
        <p:nvSpPr>
          <p:cNvPr id="166" name="Rectangle 165">
            <a:extLst>
              <a:ext uri="{FF2B5EF4-FFF2-40B4-BE49-F238E27FC236}">
                <a16:creationId xmlns:a16="http://schemas.microsoft.com/office/drawing/2014/main" id="{CFB4F4A6-E6BE-4809-B656-17C5713AA0D0}"/>
              </a:ext>
            </a:extLst>
          </p:cNvPr>
          <p:cNvSpPr/>
          <p:nvPr/>
        </p:nvSpPr>
        <p:spPr>
          <a:xfrm>
            <a:off x="10596700" y="988332"/>
            <a:ext cx="908879" cy="117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rPr>
              <a:t>Optional</a:t>
            </a:r>
          </a:p>
        </p:txBody>
      </p:sp>
      <p:cxnSp>
        <p:nvCxnSpPr>
          <p:cNvPr id="167" name="Straight Connector 166">
            <a:extLst>
              <a:ext uri="{FF2B5EF4-FFF2-40B4-BE49-F238E27FC236}">
                <a16:creationId xmlns:a16="http://schemas.microsoft.com/office/drawing/2014/main" id="{144AAAC6-3A0E-4BA8-BFBE-F42CCD6B59C1}"/>
              </a:ext>
            </a:extLst>
          </p:cNvPr>
          <p:cNvCxnSpPr>
            <a:stCxn id="166" idx="3"/>
          </p:cNvCxnSpPr>
          <p:nvPr/>
        </p:nvCxnSpPr>
        <p:spPr>
          <a:xfrm>
            <a:off x="11505579" y="1047156"/>
            <a:ext cx="511244"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2" name="Title 1">
            <a:extLst>
              <a:ext uri="{FF2B5EF4-FFF2-40B4-BE49-F238E27FC236}">
                <a16:creationId xmlns:a16="http://schemas.microsoft.com/office/drawing/2014/main" id="{56EBA95F-A4F9-4887-9061-F82A70349109}"/>
              </a:ext>
            </a:extLst>
          </p:cNvPr>
          <p:cNvSpPr txBox="1">
            <a:spLocks/>
          </p:cNvSpPr>
          <p:nvPr/>
        </p:nvSpPr>
        <p:spPr bwMode="auto">
          <a:xfrm>
            <a:off x="2260064" y="69040"/>
            <a:ext cx="7730438" cy="274679"/>
          </a:xfrm>
          <a:prstGeom prst="rect">
            <a:avLst/>
          </a:prstGeom>
        </p:spPr>
        <p:txBody>
          <a:bodyPr vert="horz" lIns="0" tIns="0" rIns="0" bIns="0" rtlCol="0" anchor="ctr" anchorCtr="1">
            <a:normAutofit fontScale="92500"/>
          </a:bodyPr>
          <a:lstStyle>
            <a:lvl1pPr indent="0" defTabSz="914377">
              <a:lnSpc>
                <a:spcPct val="70000"/>
              </a:lnSpc>
              <a:spcBef>
                <a:spcPct val="0"/>
              </a:spcBef>
              <a:buNone/>
              <a:defRPr sz="2400" b="1" cap="all" baseline="0">
                <a:latin typeface="+mj-lt"/>
                <a:ea typeface="+mj-ea"/>
                <a:cs typeface="+mj-cs"/>
              </a:defRPr>
            </a:lvl1pPr>
          </a:lstStyle>
          <a:p>
            <a:r>
              <a:rPr lang="en-US" sz="2399" dirty="0">
                <a:solidFill>
                  <a:srgbClr val="000000"/>
                </a:solidFill>
                <a:latin typeface="Graphik" panose="020B0503030202060203" pitchFamily="34" charset="0"/>
              </a:rPr>
              <a:t>CPG IRG Architecture on AZURE &amp; </a:t>
            </a:r>
            <a:r>
              <a:rPr lang="en-US" sz="2399" dirty="0" err="1">
                <a:solidFill>
                  <a:srgbClr val="000000"/>
                </a:solidFill>
                <a:latin typeface="Graphik" panose="020B0503030202060203" pitchFamily="34" charset="0"/>
              </a:rPr>
              <a:t>nvidia</a:t>
            </a:r>
            <a:r>
              <a:rPr lang="en-US" sz="2399" dirty="0">
                <a:solidFill>
                  <a:srgbClr val="000000"/>
                </a:solidFill>
                <a:latin typeface="Graphik" panose="020B0503030202060203" pitchFamily="34" charset="0"/>
              </a:rPr>
              <a:t> </a:t>
            </a:r>
            <a:r>
              <a:rPr lang="en-US" sz="2399" dirty="0" err="1">
                <a:solidFill>
                  <a:srgbClr val="000000"/>
                </a:solidFill>
                <a:latin typeface="Graphik" panose="020B0503030202060203" pitchFamily="34" charset="0"/>
              </a:rPr>
              <a:t>dgx</a:t>
            </a:r>
            <a:endParaRPr lang="en-US" sz="2399" dirty="0">
              <a:solidFill>
                <a:srgbClr val="000000"/>
              </a:solidFill>
              <a:latin typeface="Graphik" panose="020B0503030202060203" pitchFamily="34" charset="0"/>
            </a:endParaRPr>
          </a:p>
        </p:txBody>
      </p:sp>
      <p:sp>
        <p:nvSpPr>
          <p:cNvPr id="73" name="Rectangle: Rounded Corners 72">
            <a:extLst>
              <a:ext uri="{FF2B5EF4-FFF2-40B4-BE49-F238E27FC236}">
                <a16:creationId xmlns:a16="http://schemas.microsoft.com/office/drawing/2014/main" id="{551F31B2-1513-4028-BE5C-CB2DF756840B}"/>
              </a:ext>
            </a:extLst>
          </p:cNvPr>
          <p:cNvSpPr/>
          <p:nvPr/>
        </p:nvSpPr>
        <p:spPr>
          <a:xfrm>
            <a:off x="2421274" y="400432"/>
            <a:ext cx="2324520" cy="6101990"/>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9" dirty="0"/>
          </a:p>
        </p:txBody>
      </p:sp>
      <p:pic>
        <p:nvPicPr>
          <p:cNvPr id="74" name="Graphic 73" descr="Server">
            <a:extLst>
              <a:ext uri="{FF2B5EF4-FFF2-40B4-BE49-F238E27FC236}">
                <a16:creationId xmlns:a16="http://schemas.microsoft.com/office/drawing/2014/main" id="{F6929139-A44D-4E97-8E98-27276526DE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07746" y="3177884"/>
            <a:ext cx="339537" cy="339537"/>
          </a:xfrm>
          <a:prstGeom prst="rect">
            <a:avLst/>
          </a:prstGeom>
        </p:spPr>
      </p:pic>
      <p:pic>
        <p:nvPicPr>
          <p:cNvPr id="75" name="Graphic 74" descr="Document">
            <a:extLst>
              <a:ext uri="{FF2B5EF4-FFF2-40B4-BE49-F238E27FC236}">
                <a16:creationId xmlns:a16="http://schemas.microsoft.com/office/drawing/2014/main" id="{00D6C1F0-5F36-4D39-A7FC-7B0BE82CF4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1712" y="4700248"/>
            <a:ext cx="457021" cy="457021"/>
          </a:xfrm>
          <a:prstGeom prst="rect">
            <a:avLst/>
          </a:prstGeom>
        </p:spPr>
      </p:pic>
      <p:sp>
        <p:nvSpPr>
          <p:cNvPr id="77" name="Rectangle 76">
            <a:extLst>
              <a:ext uri="{FF2B5EF4-FFF2-40B4-BE49-F238E27FC236}">
                <a16:creationId xmlns:a16="http://schemas.microsoft.com/office/drawing/2014/main" id="{1C43BC4B-C4A7-4420-A1A9-16CDC38365B7}"/>
              </a:ext>
            </a:extLst>
          </p:cNvPr>
          <p:cNvSpPr/>
          <p:nvPr/>
        </p:nvSpPr>
        <p:spPr>
          <a:xfrm>
            <a:off x="2387493" y="3536951"/>
            <a:ext cx="890801" cy="1868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DB Source</a:t>
            </a:r>
          </a:p>
        </p:txBody>
      </p:sp>
      <p:sp>
        <p:nvSpPr>
          <p:cNvPr id="78" name="Rectangle 77">
            <a:extLst>
              <a:ext uri="{FF2B5EF4-FFF2-40B4-BE49-F238E27FC236}">
                <a16:creationId xmlns:a16="http://schemas.microsoft.com/office/drawing/2014/main" id="{D70B1874-2620-4E5C-AD1C-9BF4D1337525}"/>
              </a:ext>
            </a:extLst>
          </p:cNvPr>
          <p:cNvSpPr/>
          <p:nvPr/>
        </p:nvSpPr>
        <p:spPr>
          <a:xfrm>
            <a:off x="2478116" y="4331270"/>
            <a:ext cx="598351" cy="2764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Image Source</a:t>
            </a:r>
          </a:p>
        </p:txBody>
      </p:sp>
      <p:sp>
        <p:nvSpPr>
          <p:cNvPr id="79" name="Rectangle 78">
            <a:extLst>
              <a:ext uri="{FF2B5EF4-FFF2-40B4-BE49-F238E27FC236}">
                <a16:creationId xmlns:a16="http://schemas.microsoft.com/office/drawing/2014/main" id="{5020F9ED-77E7-476D-84F0-051F3170BDFB}"/>
              </a:ext>
            </a:extLst>
          </p:cNvPr>
          <p:cNvSpPr/>
          <p:nvPr/>
        </p:nvSpPr>
        <p:spPr>
          <a:xfrm>
            <a:off x="2447417" y="5213190"/>
            <a:ext cx="1215191" cy="261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Document Source</a:t>
            </a:r>
          </a:p>
        </p:txBody>
      </p:sp>
      <p:sp>
        <p:nvSpPr>
          <p:cNvPr id="80" name="Rectangle 79">
            <a:extLst>
              <a:ext uri="{FF2B5EF4-FFF2-40B4-BE49-F238E27FC236}">
                <a16:creationId xmlns:a16="http://schemas.microsoft.com/office/drawing/2014/main" id="{C59BA7CD-79C7-4A7D-BCE7-8CF0CBFD47F6}"/>
              </a:ext>
            </a:extLst>
          </p:cNvPr>
          <p:cNvSpPr/>
          <p:nvPr/>
        </p:nvSpPr>
        <p:spPr>
          <a:xfrm>
            <a:off x="2387493" y="2833692"/>
            <a:ext cx="1241012" cy="2023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Streaming Source</a:t>
            </a:r>
          </a:p>
        </p:txBody>
      </p:sp>
      <p:sp>
        <p:nvSpPr>
          <p:cNvPr id="81" name="Rectangle 80">
            <a:extLst>
              <a:ext uri="{FF2B5EF4-FFF2-40B4-BE49-F238E27FC236}">
                <a16:creationId xmlns:a16="http://schemas.microsoft.com/office/drawing/2014/main" id="{D2B3356D-8ECF-4004-9C0C-79F58DC22C13}"/>
              </a:ext>
            </a:extLst>
          </p:cNvPr>
          <p:cNvSpPr/>
          <p:nvPr/>
        </p:nvSpPr>
        <p:spPr>
          <a:xfrm>
            <a:off x="2371144" y="6116198"/>
            <a:ext cx="1133251" cy="232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External Rich Data Source</a:t>
            </a:r>
          </a:p>
        </p:txBody>
      </p:sp>
      <p:pic>
        <p:nvPicPr>
          <p:cNvPr id="82" name="Graphic 81" descr="Computer">
            <a:extLst>
              <a:ext uri="{FF2B5EF4-FFF2-40B4-BE49-F238E27FC236}">
                <a16:creationId xmlns:a16="http://schemas.microsoft.com/office/drawing/2014/main" id="{43BDB50E-3BE0-42F9-BD3A-11A2FF1193B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13175" y="473158"/>
            <a:ext cx="498334" cy="498334"/>
          </a:xfrm>
          <a:prstGeom prst="rect">
            <a:avLst/>
          </a:prstGeom>
        </p:spPr>
      </p:pic>
      <p:sp>
        <p:nvSpPr>
          <p:cNvPr id="83" name="Rectangle: Rounded Corners 82">
            <a:extLst>
              <a:ext uri="{FF2B5EF4-FFF2-40B4-BE49-F238E27FC236}">
                <a16:creationId xmlns:a16="http://schemas.microsoft.com/office/drawing/2014/main" id="{82862F2E-2604-4A42-B373-0B8A94608078}"/>
              </a:ext>
            </a:extLst>
          </p:cNvPr>
          <p:cNvSpPr/>
          <p:nvPr/>
        </p:nvSpPr>
        <p:spPr>
          <a:xfrm>
            <a:off x="4915950" y="1715000"/>
            <a:ext cx="833696" cy="4678982"/>
          </a:xfrm>
          <a:prstGeom prst="round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9" dirty="0"/>
          </a:p>
        </p:txBody>
      </p:sp>
      <p:sp>
        <p:nvSpPr>
          <p:cNvPr id="84" name="Rectangle: Rounded Corners 83">
            <a:extLst>
              <a:ext uri="{FF2B5EF4-FFF2-40B4-BE49-F238E27FC236}">
                <a16:creationId xmlns:a16="http://schemas.microsoft.com/office/drawing/2014/main" id="{687FB789-81B2-4492-A07F-2F63C7F45C51}"/>
              </a:ext>
            </a:extLst>
          </p:cNvPr>
          <p:cNvSpPr/>
          <p:nvPr/>
        </p:nvSpPr>
        <p:spPr>
          <a:xfrm>
            <a:off x="4828743" y="1629714"/>
            <a:ext cx="3879262" cy="4872709"/>
          </a:xfrm>
          <a:prstGeom prst="roundRect">
            <a:avLst>
              <a:gd name="adj" fmla="val 84"/>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9" dirty="0"/>
          </a:p>
        </p:txBody>
      </p:sp>
      <p:sp>
        <p:nvSpPr>
          <p:cNvPr id="85" name="Rectangle 84">
            <a:extLst>
              <a:ext uri="{FF2B5EF4-FFF2-40B4-BE49-F238E27FC236}">
                <a16:creationId xmlns:a16="http://schemas.microsoft.com/office/drawing/2014/main" id="{7CB69B7E-65BF-4C55-B163-504042DB379D}"/>
              </a:ext>
            </a:extLst>
          </p:cNvPr>
          <p:cNvSpPr/>
          <p:nvPr/>
        </p:nvSpPr>
        <p:spPr>
          <a:xfrm>
            <a:off x="3744144" y="961939"/>
            <a:ext cx="956439" cy="232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Client Engagement</a:t>
            </a:r>
          </a:p>
        </p:txBody>
      </p:sp>
      <p:cxnSp>
        <p:nvCxnSpPr>
          <p:cNvPr id="86" name="Straight Arrow Connector 85">
            <a:extLst>
              <a:ext uri="{FF2B5EF4-FFF2-40B4-BE49-F238E27FC236}">
                <a16:creationId xmlns:a16="http://schemas.microsoft.com/office/drawing/2014/main" id="{957CDE1B-D006-4FDC-BF37-3E774565BEC2}"/>
              </a:ext>
            </a:extLst>
          </p:cNvPr>
          <p:cNvCxnSpPr>
            <a:cxnSpLocks/>
            <a:stCxn id="75" idx="3"/>
            <a:endCxn id="121" idx="1"/>
          </p:cNvCxnSpPr>
          <p:nvPr/>
        </p:nvCxnSpPr>
        <p:spPr>
          <a:xfrm flipV="1">
            <a:off x="3018734" y="4928758"/>
            <a:ext cx="3037576"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6D7EC7A-127F-4551-AD85-BA11D28977AD}"/>
              </a:ext>
            </a:extLst>
          </p:cNvPr>
          <p:cNvCxnSpPr>
            <a:cxnSpLocks/>
            <a:stCxn id="76" idx="3"/>
            <a:endCxn id="120" idx="1"/>
          </p:cNvCxnSpPr>
          <p:nvPr/>
        </p:nvCxnSpPr>
        <p:spPr>
          <a:xfrm flipV="1">
            <a:off x="3043987" y="2534242"/>
            <a:ext cx="2977258" cy="49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3B72A448-2864-406C-B711-62754F3E5D59}"/>
              </a:ext>
            </a:extLst>
          </p:cNvPr>
          <p:cNvSpPr/>
          <p:nvPr/>
        </p:nvSpPr>
        <p:spPr>
          <a:xfrm>
            <a:off x="4875444" y="1751573"/>
            <a:ext cx="890801" cy="225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1"/>
          <a:lstStyle/>
          <a:p>
            <a:pPr algn="ctr"/>
            <a:r>
              <a:rPr lang="en-US" sz="900" dirty="0">
                <a:solidFill>
                  <a:srgbClr val="007434"/>
                </a:solidFill>
              </a:rPr>
              <a:t>Data Factory / Spark</a:t>
            </a:r>
          </a:p>
        </p:txBody>
      </p:sp>
      <p:sp>
        <p:nvSpPr>
          <p:cNvPr id="89" name="Rectangle: Rounded Corners 88">
            <a:extLst>
              <a:ext uri="{FF2B5EF4-FFF2-40B4-BE49-F238E27FC236}">
                <a16:creationId xmlns:a16="http://schemas.microsoft.com/office/drawing/2014/main" id="{A8A02C00-44EB-4B89-9CEE-FF787DF46EDA}"/>
              </a:ext>
            </a:extLst>
          </p:cNvPr>
          <p:cNvSpPr/>
          <p:nvPr/>
        </p:nvSpPr>
        <p:spPr>
          <a:xfrm>
            <a:off x="5856295" y="1721773"/>
            <a:ext cx="833696" cy="4681244"/>
          </a:xfrm>
          <a:prstGeom prst="round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9" dirty="0"/>
          </a:p>
        </p:txBody>
      </p:sp>
      <p:sp>
        <p:nvSpPr>
          <p:cNvPr id="90" name="Rectangle 89">
            <a:extLst>
              <a:ext uri="{FF2B5EF4-FFF2-40B4-BE49-F238E27FC236}">
                <a16:creationId xmlns:a16="http://schemas.microsoft.com/office/drawing/2014/main" id="{60D19EEF-5B99-4E7A-B663-840A47A6D641}"/>
              </a:ext>
            </a:extLst>
          </p:cNvPr>
          <p:cNvSpPr/>
          <p:nvPr/>
        </p:nvSpPr>
        <p:spPr>
          <a:xfrm>
            <a:off x="5786696" y="1747624"/>
            <a:ext cx="977866" cy="2023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1"/>
          <a:lstStyle/>
          <a:p>
            <a:pPr algn="ctr"/>
            <a:r>
              <a:rPr lang="en-US" sz="900" dirty="0">
                <a:solidFill>
                  <a:srgbClr val="007434"/>
                </a:solidFill>
              </a:rPr>
              <a:t>Data Lake/WH</a:t>
            </a:r>
          </a:p>
        </p:txBody>
      </p:sp>
      <p:pic>
        <p:nvPicPr>
          <p:cNvPr id="91" name="Graphic 90" descr="Server">
            <a:extLst>
              <a:ext uri="{FF2B5EF4-FFF2-40B4-BE49-F238E27FC236}">
                <a16:creationId xmlns:a16="http://schemas.microsoft.com/office/drawing/2014/main" id="{A636652B-DFAD-4830-83E0-C21B3132EE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13082" y="3177884"/>
            <a:ext cx="339537" cy="339537"/>
          </a:xfrm>
          <a:prstGeom prst="rect">
            <a:avLst/>
          </a:prstGeom>
        </p:spPr>
      </p:pic>
      <p:sp>
        <p:nvSpPr>
          <p:cNvPr id="92" name="Rectangle 91">
            <a:extLst>
              <a:ext uri="{FF2B5EF4-FFF2-40B4-BE49-F238E27FC236}">
                <a16:creationId xmlns:a16="http://schemas.microsoft.com/office/drawing/2014/main" id="{B7E9ED77-5E74-4109-B7C7-06B1D3D77CD9}"/>
              </a:ext>
            </a:extLst>
          </p:cNvPr>
          <p:cNvSpPr/>
          <p:nvPr/>
        </p:nvSpPr>
        <p:spPr>
          <a:xfrm>
            <a:off x="5831654" y="3532059"/>
            <a:ext cx="890801" cy="1868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DB Source</a:t>
            </a:r>
          </a:p>
        </p:txBody>
      </p:sp>
      <p:sp>
        <p:nvSpPr>
          <p:cNvPr id="93" name="Rectangle 92">
            <a:extLst>
              <a:ext uri="{FF2B5EF4-FFF2-40B4-BE49-F238E27FC236}">
                <a16:creationId xmlns:a16="http://schemas.microsoft.com/office/drawing/2014/main" id="{8FAFEC9D-7FBB-4C69-A394-67C007EFD80D}"/>
              </a:ext>
            </a:extLst>
          </p:cNvPr>
          <p:cNvSpPr/>
          <p:nvPr/>
        </p:nvSpPr>
        <p:spPr>
          <a:xfrm>
            <a:off x="5905970" y="4317945"/>
            <a:ext cx="743577" cy="298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Image Source</a:t>
            </a:r>
          </a:p>
        </p:txBody>
      </p:sp>
      <p:cxnSp>
        <p:nvCxnSpPr>
          <p:cNvPr id="94" name="Straight Arrow Connector 93">
            <a:extLst>
              <a:ext uri="{FF2B5EF4-FFF2-40B4-BE49-F238E27FC236}">
                <a16:creationId xmlns:a16="http://schemas.microsoft.com/office/drawing/2014/main" id="{0E12EE6D-475E-4C90-A035-2E9BB70EEDC4}"/>
              </a:ext>
            </a:extLst>
          </p:cNvPr>
          <p:cNvCxnSpPr>
            <a:cxnSpLocks/>
            <a:stCxn id="74" idx="3"/>
            <a:endCxn id="91" idx="1"/>
          </p:cNvCxnSpPr>
          <p:nvPr/>
        </p:nvCxnSpPr>
        <p:spPr>
          <a:xfrm>
            <a:off x="2947284" y="3347652"/>
            <a:ext cx="3165798" cy="0"/>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CB626C42-191A-4F6E-AF1A-DE9B24339BF4}"/>
              </a:ext>
            </a:extLst>
          </p:cNvPr>
          <p:cNvCxnSpPr>
            <a:cxnSpLocks/>
          </p:cNvCxnSpPr>
          <p:nvPr/>
        </p:nvCxnSpPr>
        <p:spPr>
          <a:xfrm flipV="1">
            <a:off x="2964794" y="4135953"/>
            <a:ext cx="3111585" cy="4396"/>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5325F1F4-ACDB-4E25-97B4-A0045CDF0116}"/>
              </a:ext>
            </a:extLst>
          </p:cNvPr>
          <p:cNvSpPr/>
          <p:nvPr/>
        </p:nvSpPr>
        <p:spPr>
          <a:xfrm>
            <a:off x="8769085" y="3977186"/>
            <a:ext cx="833696" cy="241515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9" dirty="0"/>
          </a:p>
        </p:txBody>
      </p:sp>
      <p:pic>
        <p:nvPicPr>
          <p:cNvPr id="97" name="Graphic 96" descr="Document">
            <a:extLst>
              <a:ext uri="{FF2B5EF4-FFF2-40B4-BE49-F238E27FC236}">
                <a16:creationId xmlns:a16="http://schemas.microsoft.com/office/drawing/2014/main" id="{4F317A5A-34D6-4B9C-8F79-14E25AC0DB5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44351" y="5558067"/>
            <a:ext cx="457021" cy="457021"/>
          </a:xfrm>
          <a:prstGeom prst="rect">
            <a:avLst/>
          </a:prstGeom>
        </p:spPr>
      </p:pic>
      <p:cxnSp>
        <p:nvCxnSpPr>
          <p:cNvPr id="98" name="Straight Arrow Connector 97">
            <a:extLst>
              <a:ext uri="{FF2B5EF4-FFF2-40B4-BE49-F238E27FC236}">
                <a16:creationId xmlns:a16="http://schemas.microsoft.com/office/drawing/2014/main" id="{7179E763-9DF1-4C1D-8BD9-5C046F5076CF}"/>
              </a:ext>
            </a:extLst>
          </p:cNvPr>
          <p:cNvCxnSpPr>
            <a:cxnSpLocks/>
            <a:stCxn id="97" idx="3"/>
            <a:endCxn id="119" idx="1"/>
          </p:cNvCxnSpPr>
          <p:nvPr/>
        </p:nvCxnSpPr>
        <p:spPr>
          <a:xfrm>
            <a:off x="3001373" y="5786577"/>
            <a:ext cx="3029127" cy="0"/>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3E7B54C6-C2A1-4E3D-8955-D5DA17F94B6C}"/>
              </a:ext>
            </a:extLst>
          </p:cNvPr>
          <p:cNvSpPr/>
          <p:nvPr/>
        </p:nvSpPr>
        <p:spPr>
          <a:xfrm>
            <a:off x="8819282" y="4315861"/>
            <a:ext cx="733300" cy="545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a:t>Keras</a:t>
            </a:r>
            <a:r>
              <a:rPr lang="en-US" sz="600" dirty="0"/>
              <a:t> Deep Learning Framework</a:t>
            </a:r>
          </a:p>
        </p:txBody>
      </p:sp>
      <p:sp>
        <p:nvSpPr>
          <p:cNvPr id="100" name="Rectangle 99">
            <a:extLst>
              <a:ext uri="{FF2B5EF4-FFF2-40B4-BE49-F238E27FC236}">
                <a16:creationId xmlns:a16="http://schemas.microsoft.com/office/drawing/2014/main" id="{BBC113A0-02CE-483E-AFD1-57CB2B4768A3}"/>
              </a:ext>
            </a:extLst>
          </p:cNvPr>
          <p:cNvSpPr/>
          <p:nvPr/>
        </p:nvSpPr>
        <p:spPr>
          <a:xfrm>
            <a:off x="8819858" y="5004621"/>
            <a:ext cx="733300" cy="545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Data Correction</a:t>
            </a:r>
          </a:p>
        </p:txBody>
      </p:sp>
      <p:sp>
        <p:nvSpPr>
          <p:cNvPr id="101" name="Rectangle 100">
            <a:extLst>
              <a:ext uri="{FF2B5EF4-FFF2-40B4-BE49-F238E27FC236}">
                <a16:creationId xmlns:a16="http://schemas.microsoft.com/office/drawing/2014/main" id="{1D6DC5D4-FFAC-43A1-AE22-3443A3A42584}"/>
              </a:ext>
            </a:extLst>
          </p:cNvPr>
          <p:cNvSpPr/>
          <p:nvPr/>
        </p:nvSpPr>
        <p:spPr>
          <a:xfrm>
            <a:off x="8819283" y="5694488"/>
            <a:ext cx="733300" cy="545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GloVe</a:t>
            </a:r>
          </a:p>
        </p:txBody>
      </p:sp>
      <p:sp>
        <p:nvSpPr>
          <p:cNvPr id="102" name="Rectangle 101">
            <a:extLst>
              <a:ext uri="{FF2B5EF4-FFF2-40B4-BE49-F238E27FC236}">
                <a16:creationId xmlns:a16="http://schemas.microsoft.com/office/drawing/2014/main" id="{34286F20-8280-48B4-A37B-2CCB30970CFB}"/>
              </a:ext>
            </a:extLst>
          </p:cNvPr>
          <p:cNvSpPr/>
          <p:nvPr/>
        </p:nvSpPr>
        <p:spPr>
          <a:xfrm>
            <a:off x="8812133" y="4012991"/>
            <a:ext cx="747595" cy="240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1"/>
          <a:lstStyle/>
          <a:p>
            <a:pPr algn="ctr"/>
            <a:r>
              <a:rPr lang="en-US" sz="900" dirty="0">
                <a:solidFill>
                  <a:srgbClr val="007434"/>
                </a:solidFill>
              </a:rPr>
              <a:t>Nvidia DGX</a:t>
            </a:r>
          </a:p>
        </p:txBody>
      </p:sp>
      <p:sp>
        <p:nvSpPr>
          <p:cNvPr id="103" name="Rectangle: Rounded Corners 102">
            <a:extLst>
              <a:ext uri="{FF2B5EF4-FFF2-40B4-BE49-F238E27FC236}">
                <a16:creationId xmlns:a16="http://schemas.microsoft.com/office/drawing/2014/main" id="{A356192F-8012-4F63-8BC7-C3F9E88BABBE}"/>
              </a:ext>
            </a:extLst>
          </p:cNvPr>
          <p:cNvSpPr/>
          <p:nvPr/>
        </p:nvSpPr>
        <p:spPr>
          <a:xfrm>
            <a:off x="7734461" y="1719818"/>
            <a:ext cx="833696" cy="4674164"/>
          </a:xfrm>
          <a:prstGeom prst="round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9" dirty="0"/>
          </a:p>
        </p:txBody>
      </p:sp>
      <p:sp>
        <p:nvSpPr>
          <p:cNvPr id="104" name="Rectangle 103">
            <a:extLst>
              <a:ext uri="{FF2B5EF4-FFF2-40B4-BE49-F238E27FC236}">
                <a16:creationId xmlns:a16="http://schemas.microsoft.com/office/drawing/2014/main" id="{34D7803B-6E97-45A6-955B-1096DEECB826}"/>
              </a:ext>
            </a:extLst>
          </p:cNvPr>
          <p:cNvSpPr/>
          <p:nvPr/>
        </p:nvSpPr>
        <p:spPr>
          <a:xfrm>
            <a:off x="7724224" y="1744543"/>
            <a:ext cx="890801" cy="348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1"/>
          <a:lstStyle/>
          <a:p>
            <a:pPr algn="ctr"/>
            <a:r>
              <a:rPr lang="en-US" sz="900" dirty="0">
                <a:solidFill>
                  <a:srgbClr val="007434"/>
                </a:solidFill>
              </a:rPr>
              <a:t>Knowledge Transformation</a:t>
            </a:r>
          </a:p>
        </p:txBody>
      </p:sp>
      <p:pic>
        <p:nvPicPr>
          <p:cNvPr id="105" name="Graphic 104" descr="Decision chart">
            <a:extLst>
              <a:ext uri="{FF2B5EF4-FFF2-40B4-BE49-F238E27FC236}">
                <a16:creationId xmlns:a16="http://schemas.microsoft.com/office/drawing/2014/main" id="{8462C381-0CDA-4968-8C84-B04E29E481D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885202" y="2779124"/>
            <a:ext cx="560858" cy="473559"/>
          </a:xfrm>
          <a:prstGeom prst="rect">
            <a:avLst/>
          </a:prstGeom>
        </p:spPr>
      </p:pic>
      <p:sp>
        <p:nvSpPr>
          <p:cNvPr id="106" name="Rectangle 105">
            <a:extLst>
              <a:ext uri="{FF2B5EF4-FFF2-40B4-BE49-F238E27FC236}">
                <a16:creationId xmlns:a16="http://schemas.microsoft.com/office/drawing/2014/main" id="{930B2E0C-8E3D-4CF3-8099-021E99E7292C}"/>
              </a:ext>
            </a:extLst>
          </p:cNvPr>
          <p:cNvSpPr/>
          <p:nvPr/>
        </p:nvSpPr>
        <p:spPr>
          <a:xfrm>
            <a:off x="7767325" y="3308264"/>
            <a:ext cx="802135" cy="22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Knowledge Graph DB</a:t>
            </a:r>
          </a:p>
        </p:txBody>
      </p:sp>
      <p:pic>
        <p:nvPicPr>
          <p:cNvPr id="107" name="Graphic 106" descr="Presentation with bar chart">
            <a:extLst>
              <a:ext uri="{FF2B5EF4-FFF2-40B4-BE49-F238E27FC236}">
                <a16:creationId xmlns:a16="http://schemas.microsoft.com/office/drawing/2014/main" id="{14156D15-BA45-4953-8AD3-DFF3C60A214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94042" y="451246"/>
            <a:ext cx="620965" cy="547495"/>
          </a:xfrm>
          <a:prstGeom prst="rect">
            <a:avLst/>
          </a:prstGeom>
        </p:spPr>
      </p:pic>
      <p:cxnSp>
        <p:nvCxnSpPr>
          <p:cNvPr id="108" name="Straight Arrow Connector 107">
            <a:extLst>
              <a:ext uri="{FF2B5EF4-FFF2-40B4-BE49-F238E27FC236}">
                <a16:creationId xmlns:a16="http://schemas.microsoft.com/office/drawing/2014/main" id="{1D827FF4-3C8E-42C5-9300-34BDF211A7FC}"/>
              </a:ext>
            </a:extLst>
          </p:cNvPr>
          <p:cNvCxnSpPr>
            <a:stCxn id="82" idx="3"/>
            <a:endCxn id="107" idx="1"/>
          </p:cNvCxnSpPr>
          <p:nvPr/>
        </p:nvCxnSpPr>
        <p:spPr>
          <a:xfrm>
            <a:off x="4611509" y="722325"/>
            <a:ext cx="1882533" cy="266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A5104A14-B1DD-4479-8AF5-F0037D22DE1B}"/>
              </a:ext>
            </a:extLst>
          </p:cNvPr>
          <p:cNvSpPr/>
          <p:nvPr/>
        </p:nvSpPr>
        <p:spPr>
          <a:xfrm>
            <a:off x="7100522" y="578589"/>
            <a:ext cx="906073" cy="2928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Business Intelligence</a:t>
            </a:r>
          </a:p>
        </p:txBody>
      </p:sp>
      <p:pic>
        <p:nvPicPr>
          <p:cNvPr id="110" name="Graphic 109" descr="Syncing cloud">
            <a:extLst>
              <a:ext uri="{FF2B5EF4-FFF2-40B4-BE49-F238E27FC236}">
                <a16:creationId xmlns:a16="http://schemas.microsoft.com/office/drawing/2014/main" id="{245509CC-3DB7-421D-BA01-0EB6DD297DD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5400000">
            <a:off x="8535826" y="1715000"/>
            <a:ext cx="534483" cy="534483"/>
          </a:xfrm>
          <a:prstGeom prst="rect">
            <a:avLst/>
          </a:prstGeom>
        </p:spPr>
      </p:pic>
      <p:sp>
        <p:nvSpPr>
          <p:cNvPr id="111" name="Rectangle: Rounded Corners 110">
            <a:extLst>
              <a:ext uri="{FF2B5EF4-FFF2-40B4-BE49-F238E27FC236}">
                <a16:creationId xmlns:a16="http://schemas.microsoft.com/office/drawing/2014/main" id="{8941FA21-E418-45E8-AD2B-C4AFD52ECA36}"/>
              </a:ext>
            </a:extLst>
          </p:cNvPr>
          <p:cNvSpPr/>
          <p:nvPr/>
        </p:nvSpPr>
        <p:spPr>
          <a:xfrm>
            <a:off x="4820584" y="405779"/>
            <a:ext cx="4782198" cy="1179604"/>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9" dirty="0"/>
          </a:p>
        </p:txBody>
      </p:sp>
      <p:sp>
        <p:nvSpPr>
          <p:cNvPr id="112" name="Rectangle 111">
            <a:extLst>
              <a:ext uri="{FF2B5EF4-FFF2-40B4-BE49-F238E27FC236}">
                <a16:creationId xmlns:a16="http://schemas.microsoft.com/office/drawing/2014/main" id="{611F5A4E-E1E0-472F-B83E-885CAB33521E}"/>
              </a:ext>
            </a:extLst>
          </p:cNvPr>
          <p:cNvSpPr/>
          <p:nvPr/>
        </p:nvSpPr>
        <p:spPr>
          <a:xfrm>
            <a:off x="8102404" y="924839"/>
            <a:ext cx="866843" cy="287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7434"/>
                </a:solidFill>
              </a:rPr>
              <a:t>Knowledge Brain: SQL and Neural Networks</a:t>
            </a:r>
          </a:p>
        </p:txBody>
      </p:sp>
      <p:cxnSp>
        <p:nvCxnSpPr>
          <p:cNvPr id="113" name="Connector: Elbow 112">
            <a:extLst>
              <a:ext uri="{FF2B5EF4-FFF2-40B4-BE49-F238E27FC236}">
                <a16:creationId xmlns:a16="http://schemas.microsoft.com/office/drawing/2014/main" id="{6DEE0E54-469F-4E51-83C3-43C69E2E1D7D}"/>
              </a:ext>
            </a:extLst>
          </p:cNvPr>
          <p:cNvCxnSpPr>
            <a:cxnSpLocks/>
            <a:stCxn id="109" idx="3"/>
            <a:endCxn id="104" idx="0"/>
          </p:cNvCxnSpPr>
          <p:nvPr/>
        </p:nvCxnSpPr>
        <p:spPr>
          <a:xfrm>
            <a:off x="8006595" y="724994"/>
            <a:ext cx="163030" cy="1019549"/>
          </a:xfrm>
          <a:prstGeom prst="bentConnector2">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4" name="Graphic 113" descr="Camera">
            <a:extLst>
              <a:ext uri="{FF2B5EF4-FFF2-40B4-BE49-F238E27FC236}">
                <a16:creationId xmlns:a16="http://schemas.microsoft.com/office/drawing/2014/main" id="{BDA8BE27-2436-4581-8F15-D2393546350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526868" y="3915386"/>
            <a:ext cx="457021" cy="457021"/>
          </a:xfrm>
          <a:prstGeom prst="rect">
            <a:avLst/>
          </a:prstGeom>
        </p:spPr>
      </p:pic>
      <p:pic>
        <p:nvPicPr>
          <p:cNvPr id="115" name="Graphic 114" descr="Camera">
            <a:extLst>
              <a:ext uri="{FF2B5EF4-FFF2-40B4-BE49-F238E27FC236}">
                <a16:creationId xmlns:a16="http://schemas.microsoft.com/office/drawing/2014/main" id="{4B463CA5-35BF-46D7-AD62-5820A141505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053665" y="3910079"/>
            <a:ext cx="457021" cy="457021"/>
          </a:xfrm>
          <a:prstGeom prst="rect">
            <a:avLst/>
          </a:prstGeom>
        </p:spPr>
      </p:pic>
      <p:sp>
        <p:nvSpPr>
          <p:cNvPr id="116" name="Rectangle 115">
            <a:extLst>
              <a:ext uri="{FF2B5EF4-FFF2-40B4-BE49-F238E27FC236}">
                <a16:creationId xmlns:a16="http://schemas.microsoft.com/office/drawing/2014/main" id="{E6AAD73A-C50A-4638-AF7B-D29B872F29AB}"/>
              </a:ext>
            </a:extLst>
          </p:cNvPr>
          <p:cNvSpPr/>
          <p:nvPr/>
        </p:nvSpPr>
        <p:spPr>
          <a:xfrm rot="5400000">
            <a:off x="8813755" y="1839184"/>
            <a:ext cx="534483" cy="186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7434"/>
                </a:solidFill>
              </a:rPr>
              <a:t>Azure</a:t>
            </a:r>
          </a:p>
        </p:txBody>
      </p:sp>
      <p:sp>
        <p:nvSpPr>
          <p:cNvPr id="118" name="Rectangle 117">
            <a:extLst>
              <a:ext uri="{FF2B5EF4-FFF2-40B4-BE49-F238E27FC236}">
                <a16:creationId xmlns:a16="http://schemas.microsoft.com/office/drawing/2014/main" id="{63B5EF99-1179-4D85-9392-AB90EB2A20A2}"/>
              </a:ext>
            </a:extLst>
          </p:cNvPr>
          <p:cNvSpPr/>
          <p:nvPr/>
        </p:nvSpPr>
        <p:spPr>
          <a:xfrm>
            <a:off x="9367243" y="3308264"/>
            <a:ext cx="1246517" cy="269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900" dirty="0">
                <a:solidFill>
                  <a:schemeClr val="tx1"/>
                </a:solidFill>
              </a:rPr>
              <a:t>Deep Learning</a:t>
            </a:r>
          </a:p>
          <a:p>
            <a:pPr algn="ctr"/>
            <a:r>
              <a:rPr lang="en-US" sz="900" dirty="0">
                <a:solidFill>
                  <a:schemeClr val="tx1"/>
                </a:solidFill>
              </a:rPr>
              <a:t>Graph-Based Hierarchical Clustering</a:t>
            </a:r>
          </a:p>
          <a:p>
            <a:pPr algn="ctr"/>
            <a:endParaRPr lang="en-US" sz="900" dirty="0">
              <a:solidFill>
                <a:schemeClr val="tx1"/>
              </a:solidFill>
            </a:endParaRPr>
          </a:p>
        </p:txBody>
      </p:sp>
      <p:pic>
        <p:nvPicPr>
          <p:cNvPr id="119" name="Graphic 118" descr="Document">
            <a:extLst>
              <a:ext uri="{FF2B5EF4-FFF2-40B4-BE49-F238E27FC236}">
                <a16:creationId xmlns:a16="http://schemas.microsoft.com/office/drawing/2014/main" id="{DF9C58F4-0AA0-4078-997A-466EBB8EDB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0500" y="5558067"/>
            <a:ext cx="457021" cy="457021"/>
          </a:xfrm>
          <a:prstGeom prst="rect">
            <a:avLst/>
          </a:prstGeom>
        </p:spPr>
      </p:pic>
      <p:pic>
        <p:nvPicPr>
          <p:cNvPr id="121" name="Graphic 120" descr="Document">
            <a:extLst>
              <a:ext uri="{FF2B5EF4-FFF2-40B4-BE49-F238E27FC236}">
                <a16:creationId xmlns:a16="http://schemas.microsoft.com/office/drawing/2014/main" id="{B1B8CBE7-9198-47B7-9818-999CFD474F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56310" y="4700247"/>
            <a:ext cx="457021" cy="457021"/>
          </a:xfrm>
          <a:prstGeom prst="rect">
            <a:avLst/>
          </a:prstGeom>
        </p:spPr>
      </p:pic>
      <p:sp>
        <p:nvSpPr>
          <p:cNvPr id="122" name="Rectangle 121">
            <a:extLst>
              <a:ext uri="{FF2B5EF4-FFF2-40B4-BE49-F238E27FC236}">
                <a16:creationId xmlns:a16="http://schemas.microsoft.com/office/drawing/2014/main" id="{9B1BD6D5-4B9D-4174-8F41-26F3148C777C}"/>
              </a:ext>
            </a:extLst>
          </p:cNvPr>
          <p:cNvSpPr/>
          <p:nvPr/>
        </p:nvSpPr>
        <p:spPr>
          <a:xfrm>
            <a:off x="5695599" y="5213190"/>
            <a:ext cx="1215191" cy="261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Document Source</a:t>
            </a:r>
          </a:p>
        </p:txBody>
      </p:sp>
      <p:sp>
        <p:nvSpPr>
          <p:cNvPr id="123" name="Rectangle 122">
            <a:extLst>
              <a:ext uri="{FF2B5EF4-FFF2-40B4-BE49-F238E27FC236}">
                <a16:creationId xmlns:a16="http://schemas.microsoft.com/office/drawing/2014/main" id="{A2D9B260-A4DE-480D-9EB2-24D0019A6D60}"/>
              </a:ext>
            </a:extLst>
          </p:cNvPr>
          <p:cNvSpPr/>
          <p:nvPr/>
        </p:nvSpPr>
        <p:spPr>
          <a:xfrm>
            <a:off x="5639797" y="2837995"/>
            <a:ext cx="1241012" cy="2023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Streaming Source</a:t>
            </a:r>
          </a:p>
        </p:txBody>
      </p:sp>
      <p:sp>
        <p:nvSpPr>
          <p:cNvPr id="124" name="Rectangle 123">
            <a:extLst>
              <a:ext uri="{FF2B5EF4-FFF2-40B4-BE49-F238E27FC236}">
                <a16:creationId xmlns:a16="http://schemas.microsoft.com/office/drawing/2014/main" id="{45AB7701-76FC-4DD4-AB90-8E548FCAF531}"/>
              </a:ext>
            </a:extLst>
          </p:cNvPr>
          <p:cNvSpPr/>
          <p:nvPr/>
        </p:nvSpPr>
        <p:spPr>
          <a:xfrm>
            <a:off x="5711121" y="6110678"/>
            <a:ext cx="1133251" cy="232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External Rich Data Source</a:t>
            </a:r>
          </a:p>
        </p:txBody>
      </p:sp>
      <p:pic>
        <p:nvPicPr>
          <p:cNvPr id="126" name="Graphic 125" descr="Cloud Computing">
            <a:extLst>
              <a:ext uri="{FF2B5EF4-FFF2-40B4-BE49-F238E27FC236}">
                <a16:creationId xmlns:a16="http://schemas.microsoft.com/office/drawing/2014/main" id="{4D5EC35E-B114-4635-9C5F-7F70FDE3FAB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527573" y="954661"/>
            <a:ext cx="593809" cy="583276"/>
          </a:xfrm>
          <a:prstGeom prst="rect">
            <a:avLst/>
          </a:prstGeom>
        </p:spPr>
      </p:pic>
      <p:sp>
        <p:nvSpPr>
          <p:cNvPr id="127" name="Rectangle 126">
            <a:extLst>
              <a:ext uri="{FF2B5EF4-FFF2-40B4-BE49-F238E27FC236}">
                <a16:creationId xmlns:a16="http://schemas.microsoft.com/office/drawing/2014/main" id="{B87BEAFE-4D58-4A3D-BBCF-DC36FF019FC5}"/>
              </a:ext>
            </a:extLst>
          </p:cNvPr>
          <p:cNvSpPr/>
          <p:nvPr/>
        </p:nvSpPr>
        <p:spPr>
          <a:xfrm>
            <a:off x="7109841" y="1143749"/>
            <a:ext cx="877342" cy="161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A-I Web Service</a:t>
            </a:r>
          </a:p>
        </p:txBody>
      </p:sp>
      <p:cxnSp>
        <p:nvCxnSpPr>
          <p:cNvPr id="128" name="Connector: Elbow 127">
            <a:extLst>
              <a:ext uri="{FF2B5EF4-FFF2-40B4-BE49-F238E27FC236}">
                <a16:creationId xmlns:a16="http://schemas.microsoft.com/office/drawing/2014/main" id="{EA80BD63-3AF6-4500-A850-345DA43526A1}"/>
              </a:ext>
            </a:extLst>
          </p:cNvPr>
          <p:cNvCxnSpPr>
            <a:cxnSpLocks/>
            <a:stCxn id="127" idx="3"/>
            <a:endCxn id="104" idx="0"/>
          </p:cNvCxnSpPr>
          <p:nvPr/>
        </p:nvCxnSpPr>
        <p:spPr>
          <a:xfrm>
            <a:off x="7987183" y="1224600"/>
            <a:ext cx="182442" cy="519943"/>
          </a:xfrm>
          <a:prstGeom prst="bentConnector2">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FF7583D8-F99B-433A-A1E4-F8D2796721D3}"/>
              </a:ext>
            </a:extLst>
          </p:cNvPr>
          <p:cNvCxnSpPr>
            <a:cxnSpLocks/>
            <a:stCxn id="82" idx="3"/>
            <a:endCxn id="126" idx="1"/>
          </p:cNvCxnSpPr>
          <p:nvPr/>
        </p:nvCxnSpPr>
        <p:spPr>
          <a:xfrm>
            <a:off x="4611509" y="722326"/>
            <a:ext cx="1916064" cy="523974"/>
          </a:xfrm>
          <a:prstGeom prst="bentConnector3">
            <a:avLst>
              <a:gd name="adj1" fmla="val 50000"/>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0" name="Rectangle: Rounded Corners 129">
            <a:extLst>
              <a:ext uri="{FF2B5EF4-FFF2-40B4-BE49-F238E27FC236}">
                <a16:creationId xmlns:a16="http://schemas.microsoft.com/office/drawing/2014/main" id="{A14B60EB-6C5F-41F0-A5A3-B1C4FD24C4E0}"/>
              </a:ext>
            </a:extLst>
          </p:cNvPr>
          <p:cNvSpPr/>
          <p:nvPr/>
        </p:nvSpPr>
        <p:spPr>
          <a:xfrm>
            <a:off x="6794829" y="1721772"/>
            <a:ext cx="833696" cy="4681244"/>
          </a:xfrm>
          <a:prstGeom prst="round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9" dirty="0"/>
          </a:p>
        </p:txBody>
      </p:sp>
      <p:sp>
        <p:nvSpPr>
          <p:cNvPr id="131" name="Rectangle 130">
            <a:extLst>
              <a:ext uri="{FF2B5EF4-FFF2-40B4-BE49-F238E27FC236}">
                <a16:creationId xmlns:a16="http://schemas.microsoft.com/office/drawing/2014/main" id="{50D7C85A-3744-4EA2-9194-7214702CD562}"/>
              </a:ext>
            </a:extLst>
          </p:cNvPr>
          <p:cNvSpPr/>
          <p:nvPr/>
        </p:nvSpPr>
        <p:spPr>
          <a:xfrm>
            <a:off x="6723034" y="1751573"/>
            <a:ext cx="977866" cy="2023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1"/>
          <a:lstStyle/>
          <a:p>
            <a:pPr algn="ctr"/>
            <a:r>
              <a:rPr lang="en-US" sz="900" dirty="0">
                <a:solidFill>
                  <a:srgbClr val="007434"/>
                </a:solidFill>
              </a:rPr>
              <a:t>Databricks /   Spark /</a:t>
            </a:r>
          </a:p>
          <a:p>
            <a:pPr algn="ctr"/>
            <a:r>
              <a:rPr lang="en-US" sz="900" dirty="0">
                <a:solidFill>
                  <a:srgbClr val="007434"/>
                </a:solidFill>
              </a:rPr>
              <a:t>Cloud A-I Services</a:t>
            </a:r>
          </a:p>
        </p:txBody>
      </p:sp>
      <p:sp>
        <p:nvSpPr>
          <p:cNvPr id="132" name="Rectangle 131">
            <a:extLst>
              <a:ext uri="{FF2B5EF4-FFF2-40B4-BE49-F238E27FC236}">
                <a16:creationId xmlns:a16="http://schemas.microsoft.com/office/drawing/2014/main" id="{B8BC1E6F-AB0B-4F03-A351-1C95BB569E2D}"/>
              </a:ext>
            </a:extLst>
          </p:cNvPr>
          <p:cNvSpPr/>
          <p:nvPr/>
        </p:nvSpPr>
        <p:spPr>
          <a:xfrm>
            <a:off x="6849832" y="2390572"/>
            <a:ext cx="733300" cy="545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Graph DB Connector</a:t>
            </a:r>
          </a:p>
        </p:txBody>
      </p:sp>
      <p:sp>
        <p:nvSpPr>
          <p:cNvPr id="133" name="Rectangle 132">
            <a:extLst>
              <a:ext uri="{FF2B5EF4-FFF2-40B4-BE49-F238E27FC236}">
                <a16:creationId xmlns:a16="http://schemas.microsoft.com/office/drawing/2014/main" id="{85F80D06-4409-4437-9F78-552F90D341B8}"/>
              </a:ext>
            </a:extLst>
          </p:cNvPr>
          <p:cNvSpPr/>
          <p:nvPr/>
        </p:nvSpPr>
        <p:spPr>
          <a:xfrm>
            <a:off x="6847410" y="2986366"/>
            <a:ext cx="733300" cy="545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Topic Model</a:t>
            </a:r>
          </a:p>
        </p:txBody>
      </p:sp>
      <p:sp>
        <p:nvSpPr>
          <p:cNvPr id="134" name="Rectangle 133">
            <a:extLst>
              <a:ext uri="{FF2B5EF4-FFF2-40B4-BE49-F238E27FC236}">
                <a16:creationId xmlns:a16="http://schemas.microsoft.com/office/drawing/2014/main" id="{37F29993-EA6E-4DDC-9E1F-B2418EE27E13}"/>
              </a:ext>
            </a:extLst>
          </p:cNvPr>
          <p:cNvSpPr/>
          <p:nvPr/>
        </p:nvSpPr>
        <p:spPr>
          <a:xfrm>
            <a:off x="6844372" y="4701269"/>
            <a:ext cx="733300" cy="545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OCR</a:t>
            </a:r>
          </a:p>
        </p:txBody>
      </p:sp>
      <p:sp>
        <p:nvSpPr>
          <p:cNvPr id="135" name="Rectangle 134">
            <a:extLst>
              <a:ext uri="{FF2B5EF4-FFF2-40B4-BE49-F238E27FC236}">
                <a16:creationId xmlns:a16="http://schemas.microsoft.com/office/drawing/2014/main" id="{6E43A2F0-6F17-49A3-B474-E7FC591D7849}"/>
              </a:ext>
            </a:extLst>
          </p:cNvPr>
          <p:cNvSpPr/>
          <p:nvPr/>
        </p:nvSpPr>
        <p:spPr>
          <a:xfrm>
            <a:off x="6844372" y="5297651"/>
            <a:ext cx="733300" cy="545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Missing Data Services &amp; Anomaly Detection</a:t>
            </a:r>
          </a:p>
        </p:txBody>
      </p:sp>
      <p:pic>
        <p:nvPicPr>
          <p:cNvPr id="76" name="Graphic 75" descr="Download from cloud">
            <a:extLst>
              <a:ext uri="{FF2B5EF4-FFF2-40B4-BE49-F238E27FC236}">
                <a16:creationId xmlns:a16="http://schemas.microsoft.com/office/drawing/2014/main" id="{63864051-D9FD-4548-9665-35E64EF1750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508004" y="2271187"/>
            <a:ext cx="535983" cy="535983"/>
          </a:xfrm>
          <a:prstGeom prst="rect">
            <a:avLst/>
          </a:prstGeom>
        </p:spPr>
      </p:pic>
      <p:pic>
        <p:nvPicPr>
          <p:cNvPr id="120" name="Graphic 119" descr="Download from cloud">
            <a:extLst>
              <a:ext uri="{FF2B5EF4-FFF2-40B4-BE49-F238E27FC236}">
                <a16:creationId xmlns:a16="http://schemas.microsoft.com/office/drawing/2014/main" id="{06363467-FDAE-4A13-BCF0-92146A55016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021245" y="2266250"/>
            <a:ext cx="535983" cy="535983"/>
          </a:xfrm>
          <a:prstGeom prst="rect">
            <a:avLst/>
          </a:prstGeom>
        </p:spPr>
      </p:pic>
      <p:sp>
        <p:nvSpPr>
          <p:cNvPr id="125" name="Rectangle 124">
            <a:extLst>
              <a:ext uri="{FF2B5EF4-FFF2-40B4-BE49-F238E27FC236}">
                <a16:creationId xmlns:a16="http://schemas.microsoft.com/office/drawing/2014/main" id="{B5BAC77B-6F62-4A1E-A996-F33681F40AC1}"/>
              </a:ext>
            </a:extLst>
          </p:cNvPr>
          <p:cNvSpPr/>
          <p:nvPr/>
        </p:nvSpPr>
        <p:spPr>
          <a:xfrm>
            <a:off x="4949246" y="2357254"/>
            <a:ext cx="772906" cy="195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1"/>
          <a:lstStyle/>
          <a:p>
            <a:pPr algn="ctr"/>
            <a:r>
              <a:rPr lang="en-US" sz="900" dirty="0">
                <a:solidFill>
                  <a:srgbClr val="007434"/>
                </a:solidFill>
              </a:rPr>
              <a:t>Kafka</a:t>
            </a:r>
          </a:p>
        </p:txBody>
      </p:sp>
      <p:sp>
        <p:nvSpPr>
          <p:cNvPr id="18" name="Arrow: Left-Up 17">
            <a:extLst>
              <a:ext uri="{FF2B5EF4-FFF2-40B4-BE49-F238E27FC236}">
                <a16:creationId xmlns:a16="http://schemas.microsoft.com/office/drawing/2014/main" id="{C83EAFC6-8373-4A71-B5FB-B81862747C3C}"/>
              </a:ext>
            </a:extLst>
          </p:cNvPr>
          <p:cNvSpPr/>
          <p:nvPr/>
        </p:nvSpPr>
        <p:spPr>
          <a:xfrm rot="16200000">
            <a:off x="8638698" y="3116037"/>
            <a:ext cx="890801" cy="528478"/>
          </a:xfrm>
          <a:prstGeom prst="leftUpArrow">
            <a:avLst>
              <a:gd name="adj1" fmla="val 25000"/>
              <a:gd name="adj2" fmla="val 25000"/>
              <a:gd name="adj3" fmla="val 25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481163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itle 1">
            <a:extLst>
              <a:ext uri="{FF2B5EF4-FFF2-40B4-BE49-F238E27FC236}">
                <a16:creationId xmlns:a16="http://schemas.microsoft.com/office/drawing/2014/main" id="{0162EB80-E9F1-47F0-82B4-B1A6A9AF0088}"/>
              </a:ext>
            </a:extLst>
          </p:cNvPr>
          <p:cNvSpPr txBox="1">
            <a:spLocks/>
          </p:cNvSpPr>
          <p:nvPr/>
        </p:nvSpPr>
        <p:spPr bwMode="auto">
          <a:xfrm>
            <a:off x="2100565" y="143571"/>
            <a:ext cx="8020383" cy="460029"/>
          </a:xfrm>
          <a:prstGeom prst="rect">
            <a:avLst/>
          </a:prstGeom>
        </p:spPr>
        <p:txBody>
          <a:bodyPr vert="horz" lIns="0" tIns="0" rIns="0" bIns="0" rtlCol="0" anchor="ctr" anchorCtr="1">
            <a:normAutofit/>
          </a:bodyPr>
          <a:lstStyle>
            <a:lvl1pPr indent="0" defTabSz="914377">
              <a:lnSpc>
                <a:spcPct val="70000"/>
              </a:lnSpc>
              <a:spcBef>
                <a:spcPct val="0"/>
              </a:spcBef>
              <a:buNone/>
              <a:defRPr sz="2400" b="1" cap="all" baseline="0">
                <a:latin typeface="+mj-lt"/>
                <a:ea typeface="+mj-ea"/>
                <a:cs typeface="+mj-cs"/>
              </a:defRPr>
            </a:lvl1pPr>
          </a:lstStyle>
          <a:p>
            <a:endParaRPr lang="en-US" sz="2399" dirty="0">
              <a:solidFill>
                <a:srgbClr val="000000"/>
              </a:solidFill>
              <a:latin typeface="Graphik" panose="020B0503030202060203" pitchFamily="34" charset="0"/>
            </a:endParaRPr>
          </a:p>
        </p:txBody>
      </p:sp>
      <p:sp>
        <p:nvSpPr>
          <p:cNvPr id="165" name="Rectangle 164">
            <a:extLst>
              <a:ext uri="{FF2B5EF4-FFF2-40B4-BE49-F238E27FC236}">
                <a16:creationId xmlns:a16="http://schemas.microsoft.com/office/drawing/2014/main" id="{978577ED-2305-49E6-AE2B-A9377071684F}"/>
              </a:ext>
            </a:extLst>
          </p:cNvPr>
          <p:cNvSpPr/>
          <p:nvPr/>
        </p:nvSpPr>
        <p:spPr>
          <a:xfrm>
            <a:off x="11051140" y="798528"/>
            <a:ext cx="908879" cy="117648"/>
          </a:xfrm>
          <a:prstGeom prst="rect">
            <a:avLst/>
          </a:prstGeom>
          <a:gradFill>
            <a:gsLst>
              <a:gs pos="0">
                <a:schemeClr val="tx1"/>
              </a:gs>
              <a:gs pos="100000">
                <a:srgbClr val="00743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bg1"/>
                </a:solidFill>
              </a:rPr>
              <a:t>Legend</a:t>
            </a:r>
          </a:p>
        </p:txBody>
      </p:sp>
      <p:sp>
        <p:nvSpPr>
          <p:cNvPr id="166" name="Rectangle 165">
            <a:extLst>
              <a:ext uri="{FF2B5EF4-FFF2-40B4-BE49-F238E27FC236}">
                <a16:creationId xmlns:a16="http://schemas.microsoft.com/office/drawing/2014/main" id="{CFB4F4A6-E6BE-4809-B656-17C5713AA0D0}"/>
              </a:ext>
            </a:extLst>
          </p:cNvPr>
          <p:cNvSpPr/>
          <p:nvPr/>
        </p:nvSpPr>
        <p:spPr>
          <a:xfrm>
            <a:off x="10596700" y="988332"/>
            <a:ext cx="908879" cy="117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rPr>
              <a:t>Optional</a:t>
            </a:r>
          </a:p>
        </p:txBody>
      </p:sp>
      <p:cxnSp>
        <p:nvCxnSpPr>
          <p:cNvPr id="167" name="Straight Connector 166">
            <a:extLst>
              <a:ext uri="{FF2B5EF4-FFF2-40B4-BE49-F238E27FC236}">
                <a16:creationId xmlns:a16="http://schemas.microsoft.com/office/drawing/2014/main" id="{144AAAC6-3A0E-4BA8-BFBE-F42CCD6B59C1}"/>
              </a:ext>
            </a:extLst>
          </p:cNvPr>
          <p:cNvCxnSpPr>
            <a:stCxn id="166" idx="3"/>
          </p:cNvCxnSpPr>
          <p:nvPr/>
        </p:nvCxnSpPr>
        <p:spPr>
          <a:xfrm>
            <a:off x="11505579" y="1047156"/>
            <a:ext cx="511244"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2" name="Title 1">
            <a:extLst>
              <a:ext uri="{FF2B5EF4-FFF2-40B4-BE49-F238E27FC236}">
                <a16:creationId xmlns:a16="http://schemas.microsoft.com/office/drawing/2014/main" id="{56EBA95F-A4F9-4887-9061-F82A70349109}"/>
              </a:ext>
            </a:extLst>
          </p:cNvPr>
          <p:cNvSpPr txBox="1">
            <a:spLocks/>
          </p:cNvSpPr>
          <p:nvPr/>
        </p:nvSpPr>
        <p:spPr bwMode="auto">
          <a:xfrm>
            <a:off x="1522466" y="84636"/>
            <a:ext cx="9176577" cy="271559"/>
          </a:xfrm>
          <a:prstGeom prst="rect">
            <a:avLst/>
          </a:prstGeom>
        </p:spPr>
        <p:txBody>
          <a:bodyPr vert="horz" lIns="0" tIns="0" rIns="0" bIns="0" rtlCol="0" anchor="ctr" anchorCtr="1">
            <a:normAutofit fontScale="70000" lnSpcReduction="20000"/>
          </a:bodyPr>
          <a:lstStyle>
            <a:lvl1pPr indent="0" defTabSz="914377">
              <a:lnSpc>
                <a:spcPct val="70000"/>
              </a:lnSpc>
              <a:spcBef>
                <a:spcPct val="0"/>
              </a:spcBef>
              <a:buNone/>
              <a:defRPr sz="2400" b="1" cap="all" baseline="0">
                <a:latin typeface="+mj-lt"/>
                <a:ea typeface="+mj-ea"/>
                <a:cs typeface="+mj-cs"/>
              </a:defRPr>
            </a:lvl1pPr>
          </a:lstStyle>
          <a:p>
            <a:r>
              <a:rPr lang="en-US" sz="2399" dirty="0">
                <a:solidFill>
                  <a:srgbClr val="000000"/>
                </a:solidFill>
                <a:latin typeface="Graphik" panose="020B0503030202060203" pitchFamily="34" charset="0"/>
              </a:rPr>
              <a:t>transformation, cleansing and expansion implementation on AZURE</a:t>
            </a:r>
          </a:p>
        </p:txBody>
      </p:sp>
      <p:sp>
        <p:nvSpPr>
          <p:cNvPr id="84" name="Rectangle: Rounded Corners 83">
            <a:extLst>
              <a:ext uri="{FF2B5EF4-FFF2-40B4-BE49-F238E27FC236}">
                <a16:creationId xmlns:a16="http://schemas.microsoft.com/office/drawing/2014/main" id="{687FB789-81B2-4492-A07F-2F63C7F45C51}"/>
              </a:ext>
            </a:extLst>
          </p:cNvPr>
          <p:cNvSpPr/>
          <p:nvPr/>
        </p:nvSpPr>
        <p:spPr>
          <a:xfrm>
            <a:off x="2584459" y="400432"/>
            <a:ext cx="2099926" cy="6101991"/>
          </a:xfrm>
          <a:prstGeom prst="roundRect">
            <a:avLst>
              <a:gd name="adj" fmla="val 84"/>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9" dirty="0"/>
          </a:p>
        </p:txBody>
      </p:sp>
      <p:sp>
        <p:nvSpPr>
          <p:cNvPr id="89" name="Rectangle: Rounded Corners 88">
            <a:extLst>
              <a:ext uri="{FF2B5EF4-FFF2-40B4-BE49-F238E27FC236}">
                <a16:creationId xmlns:a16="http://schemas.microsoft.com/office/drawing/2014/main" id="{A8A02C00-44EB-4B89-9CEE-FF787DF46EDA}"/>
              </a:ext>
            </a:extLst>
          </p:cNvPr>
          <p:cNvSpPr/>
          <p:nvPr/>
        </p:nvSpPr>
        <p:spPr>
          <a:xfrm>
            <a:off x="2757964" y="491165"/>
            <a:ext cx="1728614" cy="5911851"/>
          </a:xfrm>
          <a:prstGeom prst="round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9" dirty="0"/>
          </a:p>
        </p:txBody>
      </p:sp>
      <p:sp>
        <p:nvSpPr>
          <p:cNvPr id="90" name="Rectangle 89">
            <a:extLst>
              <a:ext uri="{FF2B5EF4-FFF2-40B4-BE49-F238E27FC236}">
                <a16:creationId xmlns:a16="http://schemas.microsoft.com/office/drawing/2014/main" id="{60D19EEF-5B99-4E7A-B663-840A47A6D641}"/>
              </a:ext>
            </a:extLst>
          </p:cNvPr>
          <p:cNvSpPr/>
          <p:nvPr/>
        </p:nvSpPr>
        <p:spPr>
          <a:xfrm>
            <a:off x="3120842" y="526095"/>
            <a:ext cx="977866" cy="2023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1"/>
          <a:lstStyle/>
          <a:p>
            <a:pPr algn="ctr"/>
            <a:r>
              <a:rPr lang="en-US" sz="900" dirty="0">
                <a:solidFill>
                  <a:srgbClr val="007434"/>
                </a:solidFill>
              </a:rPr>
              <a:t>Data Lake/WH</a:t>
            </a:r>
          </a:p>
        </p:txBody>
      </p:sp>
      <p:pic>
        <p:nvPicPr>
          <p:cNvPr id="110" name="Graphic 109" descr="Syncing cloud">
            <a:extLst>
              <a:ext uri="{FF2B5EF4-FFF2-40B4-BE49-F238E27FC236}">
                <a16:creationId xmlns:a16="http://schemas.microsoft.com/office/drawing/2014/main" id="{245509CC-3DB7-421D-BA01-0EB6DD297D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4512780" y="405810"/>
            <a:ext cx="534483" cy="534483"/>
          </a:xfrm>
          <a:prstGeom prst="rect">
            <a:avLst/>
          </a:prstGeom>
        </p:spPr>
      </p:pic>
      <p:sp>
        <p:nvSpPr>
          <p:cNvPr id="116" name="Rectangle 115">
            <a:extLst>
              <a:ext uri="{FF2B5EF4-FFF2-40B4-BE49-F238E27FC236}">
                <a16:creationId xmlns:a16="http://schemas.microsoft.com/office/drawing/2014/main" id="{E6AAD73A-C50A-4638-AF7B-D29B872F29AB}"/>
              </a:ext>
            </a:extLst>
          </p:cNvPr>
          <p:cNvSpPr/>
          <p:nvPr/>
        </p:nvSpPr>
        <p:spPr>
          <a:xfrm rot="5400000">
            <a:off x="4790709" y="529996"/>
            <a:ext cx="534483" cy="186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7434"/>
                </a:solidFill>
              </a:rPr>
              <a:t>Azure</a:t>
            </a:r>
          </a:p>
        </p:txBody>
      </p:sp>
      <p:sp>
        <p:nvSpPr>
          <p:cNvPr id="130" name="Rectangle: Rounded Corners 129">
            <a:extLst>
              <a:ext uri="{FF2B5EF4-FFF2-40B4-BE49-F238E27FC236}">
                <a16:creationId xmlns:a16="http://schemas.microsoft.com/office/drawing/2014/main" id="{A14B60EB-6C5F-41F0-A5A3-B1C4FD24C4E0}"/>
              </a:ext>
            </a:extLst>
          </p:cNvPr>
          <p:cNvSpPr/>
          <p:nvPr/>
        </p:nvSpPr>
        <p:spPr>
          <a:xfrm>
            <a:off x="5395457" y="491165"/>
            <a:ext cx="4156734" cy="5911851"/>
          </a:xfrm>
          <a:prstGeom prst="round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9" dirty="0"/>
          </a:p>
        </p:txBody>
      </p:sp>
      <p:sp>
        <p:nvSpPr>
          <p:cNvPr id="141" name="Rectangle 140">
            <a:extLst>
              <a:ext uri="{FF2B5EF4-FFF2-40B4-BE49-F238E27FC236}">
                <a16:creationId xmlns:a16="http://schemas.microsoft.com/office/drawing/2014/main" id="{4DD0BED6-3C8D-4012-B14A-8F63126EFA20}"/>
              </a:ext>
            </a:extLst>
          </p:cNvPr>
          <p:cNvSpPr/>
          <p:nvPr/>
        </p:nvSpPr>
        <p:spPr>
          <a:xfrm>
            <a:off x="7881543" y="888401"/>
            <a:ext cx="1566519" cy="50882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GloVe for Data Expansion</a:t>
            </a:r>
          </a:p>
          <a:p>
            <a:pPr algn="ctr"/>
            <a:endParaRPr lang="en-US" sz="800" dirty="0"/>
          </a:p>
          <a:p>
            <a:pPr algn="ctr"/>
            <a:endParaRPr lang="en-US" sz="800" dirty="0"/>
          </a:p>
          <a:p>
            <a:pPr algn="ctr"/>
            <a:r>
              <a:rPr lang="en-US" sz="800" dirty="0"/>
              <a:t>Distributions of word-word co-occurrences from pre-trained GloVe model</a:t>
            </a:r>
          </a:p>
          <a:p>
            <a:pPr algn="ctr"/>
            <a:endParaRPr lang="en-US" sz="800" dirty="0"/>
          </a:p>
          <a:p>
            <a:pPr algn="ctr"/>
            <a:endParaRPr lang="en-US" sz="800" dirty="0"/>
          </a:p>
          <a:p>
            <a:pPr algn="ctr"/>
            <a:r>
              <a:rPr lang="en-US" sz="800" dirty="0"/>
              <a:t>Marginals in chosen GloVe model detail distribution of all other words with given word</a:t>
            </a:r>
          </a:p>
          <a:p>
            <a:pPr algn="ctr"/>
            <a:endParaRPr lang="en-US" sz="800" dirty="0"/>
          </a:p>
          <a:p>
            <a:pPr algn="ctr"/>
            <a:endParaRPr lang="en-US" sz="800" dirty="0"/>
          </a:p>
          <a:p>
            <a:pPr algn="ctr"/>
            <a:r>
              <a:rPr lang="en-US" sz="800" dirty="0"/>
              <a:t>DBN to learn global distribution of word-word co-occurrences from marginals</a:t>
            </a:r>
          </a:p>
          <a:p>
            <a:pPr algn="ctr"/>
            <a:endParaRPr lang="en-US" sz="800" dirty="0"/>
          </a:p>
          <a:p>
            <a:pPr algn="ctr"/>
            <a:endParaRPr lang="en-US" sz="800" dirty="0"/>
          </a:p>
          <a:p>
            <a:pPr algn="ctr"/>
            <a:r>
              <a:rPr lang="en-US" sz="800" dirty="0"/>
              <a:t>Marginals of global distribution are elements in conditional specification</a:t>
            </a:r>
          </a:p>
          <a:p>
            <a:pPr algn="ctr"/>
            <a:endParaRPr lang="en-US" sz="800" dirty="0"/>
          </a:p>
          <a:p>
            <a:pPr algn="ctr"/>
            <a:endParaRPr lang="en-US" sz="800" dirty="0"/>
          </a:p>
          <a:p>
            <a:pPr algn="ctr"/>
            <a:r>
              <a:rPr lang="en-US" sz="800" dirty="0"/>
              <a:t>Global distribution identifies word associated to each specific marginal</a:t>
            </a:r>
          </a:p>
          <a:p>
            <a:pPr algn="ctr"/>
            <a:endParaRPr lang="en-US" sz="800" dirty="0"/>
          </a:p>
          <a:p>
            <a:pPr algn="ctr"/>
            <a:endParaRPr lang="en-US" sz="800" dirty="0"/>
          </a:p>
          <a:p>
            <a:pPr algn="ctr"/>
            <a:r>
              <a:rPr lang="en-US" sz="800" dirty="0"/>
              <a:t>Expanded data set gives more detailed insights</a:t>
            </a:r>
          </a:p>
        </p:txBody>
      </p:sp>
      <p:pic>
        <p:nvPicPr>
          <p:cNvPr id="44" name="Graphic 43" descr="Server">
            <a:extLst>
              <a:ext uri="{FF2B5EF4-FFF2-40B4-BE49-F238E27FC236}">
                <a16:creationId xmlns:a16="http://schemas.microsoft.com/office/drawing/2014/main" id="{2BA4AD65-A4F7-42CE-8442-72B4DE3E656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46021" y="3109740"/>
            <a:ext cx="339537" cy="339537"/>
          </a:xfrm>
          <a:prstGeom prst="rect">
            <a:avLst/>
          </a:prstGeom>
        </p:spPr>
      </p:pic>
      <p:pic>
        <p:nvPicPr>
          <p:cNvPr id="45" name="Graphic 44" descr="Document">
            <a:extLst>
              <a:ext uri="{FF2B5EF4-FFF2-40B4-BE49-F238E27FC236}">
                <a16:creationId xmlns:a16="http://schemas.microsoft.com/office/drawing/2014/main" id="{47B9C648-F8C2-42DE-B7A8-EE29EEE7163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56631" y="4000035"/>
            <a:ext cx="482434" cy="482434"/>
          </a:xfrm>
          <a:prstGeom prst="rect">
            <a:avLst/>
          </a:prstGeom>
        </p:spPr>
      </p:pic>
      <p:sp>
        <p:nvSpPr>
          <p:cNvPr id="46" name="Rectangle 45">
            <a:extLst>
              <a:ext uri="{FF2B5EF4-FFF2-40B4-BE49-F238E27FC236}">
                <a16:creationId xmlns:a16="http://schemas.microsoft.com/office/drawing/2014/main" id="{E6C35CD2-BFD7-403D-BAE7-6BBB5EE61632}"/>
              </a:ext>
            </a:extLst>
          </p:cNvPr>
          <p:cNvSpPr/>
          <p:nvPr/>
        </p:nvSpPr>
        <p:spPr>
          <a:xfrm>
            <a:off x="3164374" y="3529445"/>
            <a:ext cx="890801" cy="1868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DB Source</a:t>
            </a:r>
          </a:p>
        </p:txBody>
      </p:sp>
      <p:sp>
        <p:nvSpPr>
          <p:cNvPr id="47" name="Rectangle 46">
            <a:extLst>
              <a:ext uri="{FF2B5EF4-FFF2-40B4-BE49-F238E27FC236}">
                <a16:creationId xmlns:a16="http://schemas.microsoft.com/office/drawing/2014/main" id="{DFA17CBB-0423-4D70-8084-D708F5B4A96E}"/>
              </a:ext>
            </a:extLst>
          </p:cNvPr>
          <p:cNvSpPr/>
          <p:nvPr/>
        </p:nvSpPr>
        <p:spPr>
          <a:xfrm>
            <a:off x="3294921" y="1446861"/>
            <a:ext cx="598351" cy="2764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Image Source</a:t>
            </a:r>
          </a:p>
        </p:txBody>
      </p:sp>
      <p:sp>
        <p:nvSpPr>
          <p:cNvPr id="48" name="Rectangle 47">
            <a:extLst>
              <a:ext uri="{FF2B5EF4-FFF2-40B4-BE49-F238E27FC236}">
                <a16:creationId xmlns:a16="http://schemas.microsoft.com/office/drawing/2014/main" id="{3D36EDED-2957-415C-86DB-845EB36ABCBC}"/>
              </a:ext>
            </a:extLst>
          </p:cNvPr>
          <p:cNvSpPr/>
          <p:nvPr/>
        </p:nvSpPr>
        <p:spPr>
          <a:xfrm>
            <a:off x="3216183" y="4560680"/>
            <a:ext cx="764058" cy="2764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Document Source</a:t>
            </a:r>
          </a:p>
        </p:txBody>
      </p:sp>
      <p:sp>
        <p:nvSpPr>
          <p:cNvPr id="49" name="Rectangle 48">
            <a:extLst>
              <a:ext uri="{FF2B5EF4-FFF2-40B4-BE49-F238E27FC236}">
                <a16:creationId xmlns:a16="http://schemas.microsoft.com/office/drawing/2014/main" id="{8D5B09FC-CB3B-497F-80BA-DFCF29CAE280}"/>
              </a:ext>
            </a:extLst>
          </p:cNvPr>
          <p:cNvSpPr/>
          <p:nvPr/>
        </p:nvSpPr>
        <p:spPr>
          <a:xfrm>
            <a:off x="3204470" y="5678593"/>
            <a:ext cx="949778" cy="224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External Rich Data Source</a:t>
            </a:r>
          </a:p>
        </p:txBody>
      </p:sp>
      <p:pic>
        <p:nvPicPr>
          <p:cNvPr id="50" name="Graphic 49" descr="Document">
            <a:extLst>
              <a:ext uri="{FF2B5EF4-FFF2-40B4-BE49-F238E27FC236}">
                <a16:creationId xmlns:a16="http://schemas.microsoft.com/office/drawing/2014/main" id="{128DF1D1-5777-44D7-A30F-42E3744DF1C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90634" y="5144402"/>
            <a:ext cx="457021" cy="457021"/>
          </a:xfrm>
          <a:prstGeom prst="rect">
            <a:avLst/>
          </a:prstGeom>
        </p:spPr>
      </p:pic>
      <p:pic>
        <p:nvPicPr>
          <p:cNvPr id="51" name="Graphic 50" descr="Camera">
            <a:extLst>
              <a:ext uri="{FF2B5EF4-FFF2-40B4-BE49-F238E27FC236}">
                <a16:creationId xmlns:a16="http://schemas.microsoft.com/office/drawing/2014/main" id="{CE705E0D-9890-4E68-AF6A-5E3AE79C5B7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65332" y="935746"/>
            <a:ext cx="457021" cy="457021"/>
          </a:xfrm>
          <a:prstGeom prst="rect">
            <a:avLst/>
          </a:prstGeom>
        </p:spPr>
      </p:pic>
      <p:sp>
        <p:nvSpPr>
          <p:cNvPr id="132" name="Rectangle 131">
            <a:extLst>
              <a:ext uri="{FF2B5EF4-FFF2-40B4-BE49-F238E27FC236}">
                <a16:creationId xmlns:a16="http://schemas.microsoft.com/office/drawing/2014/main" id="{3EE8017A-C0CF-41AE-8E2B-9A33B92005CA}"/>
              </a:ext>
            </a:extLst>
          </p:cNvPr>
          <p:cNvSpPr/>
          <p:nvPr/>
        </p:nvSpPr>
        <p:spPr>
          <a:xfrm>
            <a:off x="5498623" y="4468046"/>
            <a:ext cx="1631135" cy="15086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Missing Data Services</a:t>
            </a:r>
          </a:p>
          <a:p>
            <a:pPr algn="ctr"/>
            <a:endParaRPr lang="en-US" sz="900" dirty="0"/>
          </a:p>
          <a:p>
            <a:pPr algn="ctr"/>
            <a:endParaRPr lang="en-US" sz="900" dirty="0"/>
          </a:p>
          <a:p>
            <a:pPr algn="ctr"/>
            <a:r>
              <a:rPr lang="en-US" sz="900" dirty="0"/>
              <a:t>DBN for character-based data correction activities</a:t>
            </a:r>
          </a:p>
        </p:txBody>
      </p:sp>
      <p:sp>
        <p:nvSpPr>
          <p:cNvPr id="134" name="Rectangle 133">
            <a:extLst>
              <a:ext uri="{FF2B5EF4-FFF2-40B4-BE49-F238E27FC236}">
                <a16:creationId xmlns:a16="http://schemas.microsoft.com/office/drawing/2014/main" id="{BB6F560F-E99F-488F-BF4D-A902738AFE8E}"/>
              </a:ext>
            </a:extLst>
          </p:cNvPr>
          <p:cNvSpPr/>
          <p:nvPr/>
        </p:nvSpPr>
        <p:spPr>
          <a:xfrm>
            <a:off x="5500260" y="888401"/>
            <a:ext cx="1631135" cy="15086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OCR</a:t>
            </a:r>
          </a:p>
        </p:txBody>
      </p:sp>
      <p:sp>
        <p:nvSpPr>
          <p:cNvPr id="155" name="Arrow: Left-Right-Up 154">
            <a:extLst>
              <a:ext uri="{FF2B5EF4-FFF2-40B4-BE49-F238E27FC236}">
                <a16:creationId xmlns:a16="http://schemas.microsoft.com/office/drawing/2014/main" id="{49860A83-432C-4254-8006-BFB9AF8E1701}"/>
              </a:ext>
            </a:extLst>
          </p:cNvPr>
          <p:cNvSpPr/>
          <p:nvPr/>
        </p:nvSpPr>
        <p:spPr>
          <a:xfrm rot="5400000">
            <a:off x="6387786" y="2745487"/>
            <a:ext cx="812849" cy="1366910"/>
          </a:xfrm>
          <a:prstGeom prst="leftRigh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en-US" sz="1599" dirty="0">
              <a:ln w="0"/>
              <a:solidFill>
                <a:schemeClr val="tx1"/>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7B587C63-D356-4AD9-B41D-172BB2AF05BB}"/>
              </a:ext>
            </a:extLst>
          </p:cNvPr>
          <p:cNvSpPr/>
          <p:nvPr/>
        </p:nvSpPr>
        <p:spPr>
          <a:xfrm>
            <a:off x="6929060" y="525267"/>
            <a:ext cx="1097211" cy="203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1"/>
          <a:lstStyle/>
          <a:p>
            <a:pPr algn="ctr"/>
            <a:r>
              <a:rPr lang="en-US" sz="900" dirty="0">
                <a:solidFill>
                  <a:srgbClr val="007434"/>
                </a:solidFill>
              </a:rPr>
              <a:t>Nvidia DGX / Spark</a:t>
            </a:r>
          </a:p>
        </p:txBody>
      </p:sp>
      <p:sp>
        <p:nvSpPr>
          <p:cNvPr id="37" name="Rectangle 36">
            <a:extLst>
              <a:ext uri="{FF2B5EF4-FFF2-40B4-BE49-F238E27FC236}">
                <a16:creationId xmlns:a16="http://schemas.microsoft.com/office/drawing/2014/main" id="{6082E2A5-1465-435E-AB9A-0C22C8CC8143}"/>
              </a:ext>
            </a:extLst>
          </p:cNvPr>
          <p:cNvSpPr/>
          <p:nvPr/>
        </p:nvSpPr>
        <p:spPr>
          <a:xfrm>
            <a:off x="3001765" y="2533803"/>
            <a:ext cx="1241012" cy="2023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Streaming Source</a:t>
            </a:r>
          </a:p>
        </p:txBody>
      </p:sp>
      <p:pic>
        <p:nvPicPr>
          <p:cNvPr id="38" name="Graphic 37" descr="Download from cloud">
            <a:extLst>
              <a:ext uri="{FF2B5EF4-FFF2-40B4-BE49-F238E27FC236}">
                <a16:creationId xmlns:a16="http://schemas.microsoft.com/office/drawing/2014/main" id="{2547697D-767A-4867-8389-A7C0C380F48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336694" y="2011591"/>
            <a:ext cx="535983" cy="535983"/>
          </a:xfrm>
          <a:prstGeom prst="rect">
            <a:avLst/>
          </a:prstGeom>
        </p:spPr>
      </p:pic>
      <p:sp>
        <p:nvSpPr>
          <p:cNvPr id="55" name="Arrow: Right 54">
            <a:extLst>
              <a:ext uri="{FF2B5EF4-FFF2-40B4-BE49-F238E27FC236}">
                <a16:creationId xmlns:a16="http://schemas.microsoft.com/office/drawing/2014/main" id="{EF37AE9E-4C05-4189-B2CC-EBC5B4B1F5C4}"/>
              </a:ext>
            </a:extLst>
          </p:cNvPr>
          <p:cNvSpPr/>
          <p:nvPr/>
        </p:nvSpPr>
        <p:spPr>
          <a:xfrm>
            <a:off x="4770984" y="3240372"/>
            <a:ext cx="552557" cy="41780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9" dirty="0"/>
          </a:p>
        </p:txBody>
      </p:sp>
    </p:spTree>
    <p:extLst>
      <p:ext uri="{BB962C8B-B14F-4D97-AF65-F5344CB8AC3E}">
        <p14:creationId xmlns:p14="http://schemas.microsoft.com/office/powerpoint/2010/main" val="1686200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itle 1">
            <a:extLst>
              <a:ext uri="{FF2B5EF4-FFF2-40B4-BE49-F238E27FC236}">
                <a16:creationId xmlns:a16="http://schemas.microsoft.com/office/drawing/2014/main" id="{0162EB80-E9F1-47F0-82B4-B1A6A9AF0088}"/>
              </a:ext>
            </a:extLst>
          </p:cNvPr>
          <p:cNvSpPr txBox="1">
            <a:spLocks/>
          </p:cNvSpPr>
          <p:nvPr/>
        </p:nvSpPr>
        <p:spPr bwMode="auto">
          <a:xfrm>
            <a:off x="2100565" y="143571"/>
            <a:ext cx="8020383" cy="460029"/>
          </a:xfrm>
          <a:prstGeom prst="rect">
            <a:avLst/>
          </a:prstGeom>
        </p:spPr>
        <p:txBody>
          <a:bodyPr vert="horz" lIns="0" tIns="0" rIns="0" bIns="0" rtlCol="0" anchor="ctr" anchorCtr="1">
            <a:normAutofit/>
          </a:bodyPr>
          <a:lstStyle>
            <a:lvl1pPr indent="0" defTabSz="914377">
              <a:lnSpc>
                <a:spcPct val="70000"/>
              </a:lnSpc>
              <a:spcBef>
                <a:spcPct val="0"/>
              </a:spcBef>
              <a:buNone/>
              <a:defRPr sz="2400" b="1" cap="all" baseline="0">
                <a:latin typeface="+mj-lt"/>
                <a:ea typeface="+mj-ea"/>
                <a:cs typeface="+mj-cs"/>
              </a:defRPr>
            </a:lvl1pPr>
          </a:lstStyle>
          <a:p>
            <a:endParaRPr lang="en-US" sz="2399" dirty="0">
              <a:solidFill>
                <a:srgbClr val="000000"/>
              </a:solidFill>
              <a:latin typeface="Graphik" panose="020B0503030202060203" pitchFamily="34" charset="0"/>
            </a:endParaRPr>
          </a:p>
        </p:txBody>
      </p:sp>
      <p:sp>
        <p:nvSpPr>
          <p:cNvPr id="165" name="Rectangle 164">
            <a:extLst>
              <a:ext uri="{FF2B5EF4-FFF2-40B4-BE49-F238E27FC236}">
                <a16:creationId xmlns:a16="http://schemas.microsoft.com/office/drawing/2014/main" id="{978577ED-2305-49E6-AE2B-A9377071684F}"/>
              </a:ext>
            </a:extLst>
          </p:cNvPr>
          <p:cNvSpPr/>
          <p:nvPr/>
        </p:nvSpPr>
        <p:spPr>
          <a:xfrm>
            <a:off x="11051140" y="798528"/>
            <a:ext cx="908879" cy="117648"/>
          </a:xfrm>
          <a:prstGeom prst="rect">
            <a:avLst/>
          </a:prstGeom>
          <a:gradFill>
            <a:gsLst>
              <a:gs pos="0">
                <a:schemeClr val="tx1"/>
              </a:gs>
              <a:gs pos="100000">
                <a:srgbClr val="00743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bg1"/>
                </a:solidFill>
              </a:rPr>
              <a:t>Legend</a:t>
            </a:r>
          </a:p>
        </p:txBody>
      </p:sp>
      <p:sp>
        <p:nvSpPr>
          <p:cNvPr id="166" name="Rectangle 165">
            <a:extLst>
              <a:ext uri="{FF2B5EF4-FFF2-40B4-BE49-F238E27FC236}">
                <a16:creationId xmlns:a16="http://schemas.microsoft.com/office/drawing/2014/main" id="{CFB4F4A6-E6BE-4809-B656-17C5713AA0D0}"/>
              </a:ext>
            </a:extLst>
          </p:cNvPr>
          <p:cNvSpPr/>
          <p:nvPr/>
        </p:nvSpPr>
        <p:spPr>
          <a:xfrm>
            <a:off x="10596700" y="988332"/>
            <a:ext cx="908879" cy="117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rPr>
              <a:t>Optional</a:t>
            </a:r>
          </a:p>
        </p:txBody>
      </p:sp>
      <p:cxnSp>
        <p:nvCxnSpPr>
          <p:cNvPr id="167" name="Straight Connector 166">
            <a:extLst>
              <a:ext uri="{FF2B5EF4-FFF2-40B4-BE49-F238E27FC236}">
                <a16:creationId xmlns:a16="http://schemas.microsoft.com/office/drawing/2014/main" id="{144AAAC6-3A0E-4BA8-BFBE-F42CCD6B59C1}"/>
              </a:ext>
            </a:extLst>
          </p:cNvPr>
          <p:cNvCxnSpPr>
            <a:stCxn id="166" idx="3"/>
          </p:cNvCxnSpPr>
          <p:nvPr/>
        </p:nvCxnSpPr>
        <p:spPr>
          <a:xfrm>
            <a:off x="11505579" y="1047156"/>
            <a:ext cx="511244"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2" name="Title 1">
            <a:extLst>
              <a:ext uri="{FF2B5EF4-FFF2-40B4-BE49-F238E27FC236}">
                <a16:creationId xmlns:a16="http://schemas.microsoft.com/office/drawing/2014/main" id="{56EBA95F-A4F9-4887-9061-F82A70349109}"/>
              </a:ext>
            </a:extLst>
          </p:cNvPr>
          <p:cNvSpPr txBox="1">
            <a:spLocks/>
          </p:cNvSpPr>
          <p:nvPr/>
        </p:nvSpPr>
        <p:spPr bwMode="auto">
          <a:xfrm>
            <a:off x="1522466" y="84636"/>
            <a:ext cx="9176577" cy="271559"/>
          </a:xfrm>
          <a:prstGeom prst="rect">
            <a:avLst/>
          </a:prstGeom>
        </p:spPr>
        <p:txBody>
          <a:bodyPr vert="horz" lIns="0" tIns="0" rIns="0" bIns="0" rtlCol="0" anchor="ctr" anchorCtr="1">
            <a:normAutofit fontScale="85000" lnSpcReduction="10000"/>
          </a:bodyPr>
          <a:lstStyle>
            <a:lvl1pPr indent="0" defTabSz="914377">
              <a:lnSpc>
                <a:spcPct val="70000"/>
              </a:lnSpc>
              <a:spcBef>
                <a:spcPct val="0"/>
              </a:spcBef>
              <a:buNone/>
              <a:defRPr sz="2400" b="1" cap="all" baseline="0">
                <a:latin typeface="+mj-lt"/>
                <a:ea typeface="+mj-ea"/>
                <a:cs typeface="+mj-cs"/>
              </a:defRPr>
            </a:lvl1pPr>
          </a:lstStyle>
          <a:p>
            <a:r>
              <a:rPr lang="en-US" sz="2399" dirty="0">
                <a:solidFill>
                  <a:srgbClr val="000000"/>
                </a:solidFill>
                <a:latin typeface="Graphik" panose="020B0503030202060203" pitchFamily="34" charset="0"/>
              </a:rPr>
              <a:t>Knowledge graph implementation on AZURE &amp; </a:t>
            </a:r>
            <a:r>
              <a:rPr lang="en-US" sz="2399" dirty="0" err="1">
                <a:solidFill>
                  <a:srgbClr val="000000"/>
                </a:solidFill>
                <a:latin typeface="Graphik" panose="020B0503030202060203" pitchFamily="34" charset="0"/>
              </a:rPr>
              <a:t>nvidia</a:t>
            </a:r>
            <a:r>
              <a:rPr lang="en-US" sz="2399" dirty="0">
                <a:solidFill>
                  <a:srgbClr val="000000"/>
                </a:solidFill>
                <a:latin typeface="Graphik" panose="020B0503030202060203" pitchFamily="34" charset="0"/>
              </a:rPr>
              <a:t> </a:t>
            </a:r>
            <a:r>
              <a:rPr lang="en-US" sz="2399" dirty="0" err="1">
                <a:solidFill>
                  <a:srgbClr val="000000"/>
                </a:solidFill>
                <a:latin typeface="Graphik" panose="020B0503030202060203" pitchFamily="34" charset="0"/>
              </a:rPr>
              <a:t>dgx</a:t>
            </a:r>
            <a:endParaRPr lang="en-US" sz="2399" dirty="0">
              <a:solidFill>
                <a:srgbClr val="000000"/>
              </a:solidFill>
              <a:latin typeface="Graphik" panose="020B0503030202060203" pitchFamily="34" charset="0"/>
            </a:endParaRPr>
          </a:p>
        </p:txBody>
      </p:sp>
      <p:sp>
        <p:nvSpPr>
          <p:cNvPr id="84" name="Rectangle: Rounded Corners 83">
            <a:extLst>
              <a:ext uri="{FF2B5EF4-FFF2-40B4-BE49-F238E27FC236}">
                <a16:creationId xmlns:a16="http://schemas.microsoft.com/office/drawing/2014/main" id="{687FB789-81B2-4492-A07F-2F63C7F45C51}"/>
              </a:ext>
            </a:extLst>
          </p:cNvPr>
          <p:cNvSpPr/>
          <p:nvPr/>
        </p:nvSpPr>
        <p:spPr>
          <a:xfrm>
            <a:off x="7760677" y="400432"/>
            <a:ext cx="1958128" cy="6101991"/>
          </a:xfrm>
          <a:prstGeom prst="roundRect">
            <a:avLst>
              <a:gd name="adj" fmla="val 84"/>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9" dirty="0"/>
          </a:p>
        </p:txBody>
      </p:sp>
      <p:pic>
        <p:nvPicPr>
          <p:cNvPr id="110" name="Graphic 109" descr="Syncing cloud">
            <a:extLst>
              <a:ext uri="{FF2B5EF4-FFF2-40B4-BE49-F238E27FC236}">
                <a16:creationId xmlns:a16="http://schemas.microsoft.com/office/drawing/2014/main" id="{245509CC-3DB7-421D-BA01-0EB6DD297D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9552191" y="433396"/>
            <a:ext cx="534483" cy="534483"/>
          </a:xfrm>
          <a:prstGeom prst="rect">
            <a:avLst/>
          </a:prstGeom>
        </p:spPr>
      </p:pic>
      <p:sp>
        <p:nvSpPr>
          <p:cNvPr id="116" name="Rectangle 115">
            <a:extLst>
              <a:ext uri="{FF2B5EF4-FFF2-40B4-BE49-F238E27FC236}">
                <a16:creationId xmlns:a16="http://schemas.microsoft.com/office/drawing/2014/main" id="{E6AAD73A-C50A-4638-AF7B-D29B872F29AB}"/>
              </a:ext>
            </a:extLst>
          </p:cNvPr>
          <p:cNvSpPr/>
          <p:nvPr/>
        </p:nvSpPr>
        <p:spPr>
          <a:xfrm rot="5400000">
            <a:off x="9830120" y="557581"/>
            <a:ext cx="534483" cy="186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7434"/>
                </a:solidFill>
              </a:rPr>
              <a:t>Azure</a:t>
            </a:r>
          </a:p>
        </p:txBody>
      </p:sp>
      <p:sp>
        <p:nvSpPr>
          <p:cNvPr id="130" name="Rectangle: Rounded Corners 129">
            <a:extLst>
              <a:ext uri="{FF2B5EF4-FFF2-40B4-BE49-F238E27FC236}">
                <a16:creationId xmlns:a16="http://schemas.microsoft.com/office/drawing/2014/main" id="{A14B60EB-6C5F-41F0-A5A3-B1C4FD24C4E0}"/>
              </a:ext>
            </a:extLst>
          </p:cNvPr>
          <p:cNvSpPr/>
          <p:nvPr/>
        </p:nvSpPr>
        <p:spPr>
          <a:xfrm>
            <a:off x="2697225" y="508799"/>
            <a:ext cx="4251072" cy="5911851"/>
          </a:xfrm>
          <a:prstGeom prst="round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9" dirty="0"/>
          </a:p>
        </p:txBody>
      </p:sp>
      <p:sp>
        <p:nvSpPr>
          <p:cNvPr id="131" name="Rectangle 130">
            <a:extLst>
              <a:ext uri="{FF2B5EF4-FFF2-40B4-BE49-F238E27FC236}">
                <a16:creationId xmlns:a16="http://schemas.microsoft.com/office/drawing/2014/main" id="{50D7C85A-3744-4EA2-9194-7214702CD562}"/>
              </a:ext>
            </a:extLst>
          </p:cNvPr>
          <p:cNvSpPr/>
          <p:nvPr/>
        </p:nvSpPr>
        <p:spPr>
          <a:xfrm>
            <a:off x="4321325" y="543729"/>
            <a:ext cx="1097211" cy="203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1"/>
          <a:lstStyle/>
          <a:p>
            <a:pPr algn="ctr"/>
            <a:r>
              <a:rPr lang="en-US" sz="900" dirty="0">
                <a:solidFill>
                  <a:srgbClr val="007434"/>
                </a:solidFill>
              </a:rPr>
              <a:t>Nvidia DGX / Spark</a:t>
            </a:r>
          </a:p>
        </p:txBody>
      </p:sp>
      <p:sp>
        <p:nvSpPr>
          <p:cNvPr id="141" name="Rectangle 140">
            <a:extLst>
              <a:ext uri="{FF2B5EF4-FFF2-40B4-BE49-F238E27FC236}">
                <a16:creationId xmlns:a16="http://schemas.microsoft.com/office/drawing/2014/main" id="{4DD0BED6-3C8D-4012-B14A-8F63126EFA20}"/>
              </a:ext>
            </a:extLst>
          </p:cNvPr>
          <p:cNvSpPr/>
          <p:nvPr/>
        </p:nvSpPr>
        <p:spPr>
          <a:xfrm>
            <a:off x="5277649" y="906035"/>
            <a:ext cx="1566519" cy="50882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Knowledge “Brains”</a:t>
            </a:r>
          </a:p>
          <a:p>
            <a:pPr algn="ctr"/>
            <a:endParaRPr lang="en-US" sz="900" dirty="0"/>
          </a:p>
          <a:p>
            <a:pPr algn="ctr"/>
            <a:endParaRPr lang="en-US" sz="900" dirty="0"/>
          </a:p>
          <a:p>
            <a:pPr algn="ctr"/>
            <a:r>
              <a:rPr lang="en-US" sz="900" dirty="0"/>
              <a:t>DBN for hierarchical clustering of threat vector data streams</a:t>
            </a:r>
          </a:p>
          <a:p>
            <a:pPr algn="ctr"/>
            <a:endParaRPr lang="en-US" sz="900" dirty="0"/>
          </a:p>
          <a:p>
            <a:pPr algn="ctr"/>
            <a:endParaRPr lang="en-US" sz="900" dirty="0"/>
          </a:p>
          <a:p>
            <a:pPr algn="ctr"/>
            <a:r>
              <a:rPr lang="en-US" sz="900" dirty="0"/>
              <a:t>Expanded data are properties of threat vectors in each leaf of the hierarchy</a:t>
            </a:r>
          </a:p>
          <a:p>
            <a:pPr algn="ctr"/>
            <a:endParaRPr lang="en-US" sz="900" dirty="0"/>
          </a:p>
          <a:p>
            <a:pPr algn="ctr"/>
            <a:endParaRPr lang="en-US" sz="900" dirty="0"/>
          </a:p>
          <a:p>
            <a:pPr algn="ctr"/>
            <a:r>
              <a:rPr lang="en-US" sz="900" dirty="0"/>
              <a:t>Each leaf in the child hierarchy defines a distribution in the conditional specification of the global distribution top leaf</a:t>
            </a:r>
          </a:p>
          <a:p>
            <a:pPr algn="ctr"/>
            <a:endParaRPr lang="en-US" sz="900" dirty="0"/>
          </a:p>
          <a:p>
            <a:pPr algn="ctr"/>
            <a:endParaRPr lang="en-US" sz="900" dirty="0"/>
          </a:p>
          <a:p>
            <a:pPr algn="ctr"/>
            <a:r>
              <a:rPr lang="en-US" sz="900" dirty="0"/>
              <a:t>Each subset of all columns as the data set in the top leaf leads to a hierarchy that defines a “brain”</a:t>
            </a:r>
          </a:p>
        </p:txBody>
      </p:sp>
      <p:sp>
        <p:nvSpPr>
          <p:cNvPr id="132" name="Rectangle 131">
            <a:extLst>
              <a:ext uri="{FF2B5EF4-FFF2-40B4-BE49-F238E27FC236}">
                <a16:creationId xmlns:a16="http://schemas.microsoft.com/office/drawing/2014/main" id="{3EE8017A-C0CF-41AE-8E2B-9A33B92005CA}"/>
              </a:ext>
            </a:extLst>
          </p:cNvPr>
          <p:cNvSpPr/>
          <p:nvPr/>
        </p:nvSpPr>
        <p:spPr>
          <a:xfrm>
            <a:off x="2730005" y="2675493"/>
            <a:ext cx="1631135" cy="15086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Transformed, Cleaned and Expanded Data</a:t>
            </a:r>
          </a:p>
        </p:txBody>
      </p:sp>
      <p:sp>
        <p:nvSpPr>
          <p:cNvPr id="30" name="Rectangle: Rounded Corners 29">
            <a:extLst>
              <a:ext uri="{FF2B5EF4-FFF2-40B4-BE49-F238E27FC236}">
                <a16:creationId xmlns:a16="http://schemas.microsoft.com/office/drawing/2014/main" id="{9E8303A9-133D-40B4-87F2-9107246970E8}"/>
              </a:ext>
            </a:extLst>
          </p:cNvPr>
          <p:cNvSpPr/>
          <p:nvPr/>
        </p:nvSpPr>
        <p:spPr>
          <a:xfrm>
            <a:off x="7904620" y="508799"/>
            <a:ext cx="1698160" cy="5911851"/>
          </a:xfrm>
          <a:prstGeom prst="round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9" dirty="0"/>
          </a:p>
        </p:txBody>
      </p:sp>
      <p:sp>
        <p:nvSpPr>
          <p:cNvPr id="31" name="Rectangle 30">
            <a:extLst>
              <a:ext uri="{FF2B5EF4-FFF2-40B4-BE49-F238E27FC236}">
                <a16:creationId xmlns:a16="http://schemas.microsoft.com/office/drawing/2014/main" id="{BB89CC8C-8AA3-4FF3-8F9C-488F7AC274D1}"/>
              </a:ext>
            </a:extLst>
          </p:cNvPr>
          <p:cNvSpPr/>
          <p:nvPr/>
        </p:nvSpPr>
        <p:spPr>
          <a:xfrm>
            <a:off x="8277004" y="544142"/>
            <a:ext cx="977866" cy="2023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1"/>
          <a:lstStyle/>
          <a:p>
            <a:pPr algn="ctr"/>
            <a:r>
              <a:rPr lang="en-US" sz="900" dirty="0">
                <a:solidFill>
                  <a:srgbClr val="007434"/>
                </a:solidFill>
              </a:rPr>
              <a:t>Cosmos DB</a:t>
            </a:r>
          </a:p>
        </p:txBody>
      </p:sp>
      <p:sp>
        <p:nvSpPr>
          <p:cNvPr id="52" name="Arrow: Right 51">
            <a:extLst>
              <a:ext uri="{FF2B5EF4-FFF2-40B4-BE49-F238E27FC236}">
                <a16:creationId xmlns:a16="http://schemas.microsoft.com/office/drawing/2014/main" id="{1DA81EDD-E791-4104-B814-8CBA0D20CE7B}"/>
              </a:ext>
            </a:extLst>
          </p:cNvPr>
          <p:cNvSpPr/>
          <p:nvPr/>
        </p:nvSpPr>
        <p:spPr>
          <a:xfrm>
            <a:off x="7078208" y="3282044"/>
            <a:ext cx="552557" cy="41780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9" dirty="0"/>
          </a:p>
        </p:txBody>
      </p:sp>
      <p:sp>
        <p:nvSpPr>
          <p:cNvPr id="53" name="Rectangle 52">
            <a:extLst>
              <a:ext uri="{FF2B5EF4-FFF2-40B4-BE49-F238E27FC236}">
                <a16:creationId xmlns:a16="http://schemas.microsoft.com/office/drawing/2014/main" id="{C80B8202-6A57-43A5-9150-E19602042A4C}"/>
              </a:ext>
            </a:extLst>
          </p:cNvPr>
          <p:cNvSpPr/>
          <p:nvPr/>
        </p:nvSpPr>
        <p:spPr>
          <a:xfrm>
            <a:off x="7971521" y="902452"/>
            <a:ext cx="1593452" cy="50882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Knowledge Graphs and A-I Service</a:t>
            </a:r>
          </a:p>
          <a:p>
            <a:pPr algn="ctr"/>
            <a:endParaRPr lang="en-US" sz="800" dirty="0"/>
          </a:p>
          <a:p>
            <a:pPr algn="ctr"/>
            <a:endParaRPr lang="en-US" sz="800" dirty="0"/>
          </a:p>
          <a:p>
            <a:pPr algn="ctr"/>
            <a:r>
              <a:rPr lang="en-US" sz="800" dirty="0"/>
              <a:t>Each knowledge “brain” forms a separate graph when each 2 threat vectors in a leaf node connect to form an edge in the graph</a:t>
            </a:r>
          </a:p>
          <a:p>
            <a:pPr algn="ctr"/>
            <a:endParaRPr lang="en-US" sz="800" dirty="0"/>
          </a:p>
          <a:p>
            <a:pPr algn="ctr"/>
            <a:endParaRPr lang="en-US" sz="800" dirty="0"/>
          </a:p>
          <a:p>
            <a:pPr algn="ctr"/>
            <a:r>
              <a:rPr lang="en-US" sz="800" dirty="0"/>
              <a:t>Properties give additional details about each threat vector and allow the threats to be searched via SQL statements</a:t>
            </a:r>
          </a:p>
          <a:p>
            <a:pPr algn="ctr"/>
            <a:endParaRPr lang="en-US" sz="800" dirty="0"/>
          </a:p>
          <a:p>
            <a:pPr algn="ctr"/>
            <a:endParaRPr lang="en-US" sz="800" dirty="0"/>
          </a:p>
          <a:p>
            <a:pPr algn="ctr"/>
            <a:r>
              <a:rPr lang="en-US" sz="800" dirty="0"/>
              <a:t>Each leaf defines ranges for each property, so-called association rules</a:t>
            </a:r>
          </a:p>
          <a:p>
            <a:pPr algn="ctr"/>
            <a:endParaRPr lang="en-US" sz="800" dirty="0"/>
          </a:p>
          <a:p>
            <a:pPr algn="ctr"/>
            <a:endParaRPr lang="en-US" sz="800" dirty="0"/>
          </a:p>
          <a:p>
            <a:pPr algn="ctr"/>
            <a:r>
              <a:rPr lang="en-US" sz="800" dirty="0"/>
              <a:t>Memory-variable-SQL </a:t>
            </a:r>
            <a:r>
              <a:rPr lang="en-US" sz="800"/>
              <a:t>statement association models </a:t>
            </a:r>
            <a:r>
              <a:rPr lang="en-US" sz="800" dirty="0"/>
              <a:t>identify possible buffer-overflow and SQL injection threats</a:t>
            </a:r>
          </a:p>
          <a:p>
            <a:pPr algn="ctr"/>
            <a:endParaRPr lang="en-US" sz="800" dirty="0"/>
          </a:p>
          <a:p>
            <a:pPr algn="ctr"/>
            <a:endParaRPr lang="en-US" sz="800" dirty="0"/>
          </a:p>
          <a:p>
            <a:pPr algn="ctr"/>
            <a:r>
              <a:rPr lang="en-US" sz="800" dirty="0"/>
              <a:t>A-I service can be implemented as a SQL call on the properties of a particular “brain” and associated leaf with its conditional distribution</a:t>
            </a:r>
          </a:p>
        </p:txBody>
      </p:sp>
      <p:sp>
        <p:nvSpPr>
          <p:cNvPr id="22" name="Arrow: Right 21">
            <a:extLst>
              <a:ext uri="{FF2B5EF4-FFF2-40B4-BE49-F238E27FC236}">
                <a16:creationId xmlns:a16="http://schemas.microsoft.com/office/drawing/2014/main" id="{58896252-F09F-4B90-98A3-87CB035733F7}"/>
              </a:ext>
            </a:extLst>
          </p:cNvPr>
          <p:cNvSpPr/>
          <p:nvPr/>
        </p:nvSpPr>
        <p:spPr>
          <a:xfrm>
            <a:off x="4543116" y="3282044"/>
            <a:ext cx="552557" cy="41780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9" dirty="0"/>
          </a:p>
        </p:txBody>
      </p:sp>
    </p:spTree>
    <p:extLst>
      <p:ext uri="{BB962C8B-B14F-4D97-AF65-F5344CB8AC3E}">
        <p14:creationId xmlns:p14="http://schemas.microsoft.com/office/powerpoint/2010/main" val="3684871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Object 47" hidden="1"/>
          <p:cNvGraphicFramePr>
            <a:graphicFrameLocks noChangeAspect="1"/>
          </p:cNvGraphicFramePr>
          <p:nvPr>
            <p:custDataLst>
              <p:tags r:id="rId2"/>
            </p:custDataLst>
          </p:nvPr>
        </p:nvGraphicFramePr>
        <p:xfrm>
          <a:off x="5292" y="6037"/>
          <a:ext cx="2114" cy="2114"/>
        </p:xfrm>
        <a:graphic>
          <a:graphicData uri="http://schemas.openxmlformats.org/presentationml/2006/ole">
            <mc:AlternateContent xmlns:mc="http://schemas.openxmlformats.org/markup-compatibility/2006">
              <mc:Choice xmlns:v="urn:schemas-microsoft-com:vml" Requires="v">
                <p:oleObj spid="_x0000_s47106" name="think-cell Slide" r:id="rId5" imgW="459" imgH="458" progId="TCLayout.ActiveDocument.1">
                  <p:embed/>
                </p:oleObj>
              </mc:Choice>
              <mc:Fallback>
                <p:oleObj name="think-cell Slide" r:id="rId5" imgW="459" imgH="458" progId="TCLayout.ActiveDocument.1">
                  <p:embed/>
                  <p:pic>
                    <p:nvPicPr>
                      <p:cNvPr id="48" name="Object 47" hidden="1"/>
                      <p:cNvPicPr/>
                      <p:nvPr/>
                    </p:nvPicPr>
                    <p:blipFill>
                      <a:blip r:embed="rId6"/>
                      <a:stretch>
                        <a:fillRect/>
                      </a:stretch>
                    </p:blipFill>
                    <p:spPr>
                      <a:xfrm>
                        <a:off x="5292" y="6037"/>
                        <a:ext cx="2114" cy="2114"/>
                      </a:xfrm>
                      <a:prstGeom prst="rect">
                        <a:avLst/>
                      </a:prstGeom>
                    </p:spPr>
                  </p:pic>
                </p:oleObj>
              </mc:Fallback>
            </mc:AlternateContent>
          </a:graphicData>
        </a:graphic>
      </p:graphicFrame>
      <p:sp>
        <p:nvSpPr>
          <p:cNvPr id="3" name="Title 2"/>
          <p:cNvSpPr>
            <a:spLocks noGrp="1"/>
          </p:cNvSpPr>
          <p:nvPr>
            <p:ph type="title"/>
          </p:nvPr>
        </p:nvSpPr>
        <p:spPr>
          <a:xfrm>
            <a:off x="1315668" y="114505"/>
            <a:ext cx="9555903" cy="1095760"/>
          </a:xfrm>
        </p:spPr>
        <p:txBody>
          <a:bodyPr>
            <a:noAutofit/>
          </a:bodyPr>
          <a:lstStyle/>
          <a:p>
            <a:pPr algn="ctr"/>
            <a:r>
              <a:rPr lang="en-US" sz="3599" dirty="0">
                <a:solidFill>
                  <a:schemeClr val="tx1"/>
                </a:solidFill>
              </a:rPr>
              <a:t>iRG TECHNOLOGY STACK</a:t>
            </a:r>
            <a:endParaRPr lang="en-US" sz="3599" dirty="0">
              <a:solidFill>
                <a:srgbClr val="C00000"/>
              </a:solidFill>
            </a:endParaRPr>
          </a:p>
        </p:txBody>
      </p:sp>
      <p:sp>
        <p:nvSpPr>
          <p:cNvPr id="4" name="TextBox 3" hidden="1"/>
          <p:cNvSpPr txBox="1"/>
          <p:nvPr/>
        </p:nvSpPr>
        <p:spPr>
          <a:xfrm>
            <a:off x="3668524" y="3283535"/>
            <a:ext cx="3825969" cy="2216006"/>
          </a:xfrm>
          <a:prstGeom prst="roundRect">
            <a:avLst>
              <a:gd name="adj" fmla="val 5519"/>
            </a:avLst>
          </a:prstGeom>
          <a:noFill/>
          <a:ln>
            <a:solidFill>
              <a:schemeClr val="bg1"/>
            </a:solidFill>
            <a:prstDash val="sysDot"/>
          </a:ln>
        </p:spPr>
        <p:txBody>
          <a:bodyPr wrap="square" rtlCol="0" anchor="b">
            <a:noAutofit/>
          </a:bodyPr>
          <a:lstStyle/>
          <a:p>
            <a:pPr fontAlgn="auto">
              <a:spcBef>
                <a:spcPts val="0"/>
              </a:spcBef>
              <a:spcAft>
                <a:spcPts val="0"/>
              </a:spcAft>
              <a:defRPr/>
            </a:pPr>
            <a:r>
              <a:rPr lang="en-US" sz="1599" i="1" kern="0" dirty="0">
                <a:solidFill>
                  <a:srgbClr val="FFFFFF"/>
                </a:solidFill>
                <a:latin typeface="Arial"/>
              </a:rPr>
              <a:t>By PoS/Segment</a:t>
            </a:r>
          </a:p>
        </p:txBody>
      </p:sp>
      <p:grpSp>
        <p:nvGrpSpPr>
          <p:cNvPr id="30" name="Group 29"/>
          <p:cNvGrpSpPr/>
          <p:nvPr/>
        </p:nvGrpSpPr>
        <p:grpSpPr>
          <a:xfrm>
            <a:off x="171403" y="165934"/>
            <a:ext cx="1124502" cy="1122895"/>
            <a:chOff x="192735" y="163864"/>
            <a:chExt cx="1124941" cy="1123334"/>
          </a:xfrm>
        </p:grpSpPr>
        <p:pic>
          <p:nvPicPr>
            <p:cNvPr id="102" name="Picture 101"/>
            <p:cNvPicPr>
              <a:picLocks noChangeAspect="1"/>
            </p:cNvPicPr>
            <p:nvPr/>
          </p:nvPicPr>
          <p:blipFill rotWithShape="1">
            <a:blip r:embed="rId7" cstate="email">
              <a:extLst>
                <a:ext uri="{28A0092B-C50C-407E-A947-70E740481C1C}">
                  <a14:useLocalDpi xmlns:a14="http://schemas.microsoft.com/office/drawing/2010/main"/>
                </a:ext>
              </a:extLst>
            </a:blip>
            <a:srcRect l="11406" t="1" r="11406" b="7294"/>
            <a:stretch/>
          </p:blipFill>
          <p:spPr>
            <a:xfrm>
              <a:off x="192735" y="163864"/>
              <a:ext cx="1124941" cy="1123334"/>
            </a:xfrm>
            <a:prstGeom prst="rect">
              <a:avLst/>
            </a:prstGeom>
            <a:effectLst>
              <a:outerShdw blurRad="50800" dist="38100" dir="2700000" algn="tl" rotWithShape="0">
                <a:prstClr val="black">
                  <a:alpha val="40000"/>
                </a:prstClr>
              </a:outerShdw>
            </a:effectLst>
          </p:spPr>
        </p:pic>
        <p:pic>
          <p:nvPicPr>
            <p:cNvPr id="27" name="Picture 26"/>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02683" y="239774"/>
              <a:ext cx="681178" cy="205460"/>
            </a:xfrm>
            <a:prstGeom prst="rect">
              <a:avLst/>
            </a:prstGeom>
          </p:spPr>
        </p:pic>
      </p:grpSp>
      <p:sp>
        <p:nvSpPr>
          <p:cNvPr id="196" name="Rectangle 19">
            <a:extLst>
              <a:ext uri="{FF2B5EF4-FFF2-40B4-BE49-F238E27FC236}">
                <a16:creationId xmlns:a16="http://schemas.microsoft.com/office/drawing/2014/main" id="{0877E654-DDCA-4E18-BA0E-CA7DC9257E9A}"/>
              </a:ext>
            </a:extLst>
          </p:cNvPr>
          <p:cNvSpPr>
            <a:spLocks noChangeArrowheads="1"/>
          </p:cNvSpPr>
          <p:nvPr/>
        </p:nvSpPr>
        <p:spPr bwMode="auto">
          <a:xfrm>
            <a:off x="3651693" y="1460480"/>
            <a:ext cx="4734134" cy="651070"/>
          </a:xfrm>
          <a:prstGeom prst="rect">
            <a:avLst/>
          </a:prstGeom>
          <a:solidFill>
            <a:sysClr val="windowText" lastClr="000000"/>
          </a:solidFill>
          <a:ln w="12700" cap="flat">
            <a:noFill/>
            <a:prstDash val="solid"/>
            <a:miter lim="800000"/>
            <a:headEnd/>
            <a:tailEnd/>
          </a:ln>
        </p:spPr>
        <p:txBody>
          <a:bodyPr vert="horz" wrap="square" lIns="143944" tIns="34249" rIns="35986" bIns="34249" numCol="1" anchor="ctr" anchorCtr="0" compatLnSpc="1">
            <a:prstTxWarp prst="textNoShape">
              <a:avLst/>
            </a:prstTxWarp>
          </a:bodyPr>
          <a:lstStyle/>
          <a:p>
            <a:pPr defTabSz="913219">
              <a:defRPr/>
            </a:pPr>
            <a:r>
              <a:rPr lang="en-US" sz="1200" b="1" kern="0" dirty="0">
                <a:solidFill>
                  <a:prstClr val="white"/>
                </a:solidFill>
                <a:latin typeface="Graphik"/>
                <a:ea typeface="ＭＳ Ｐゴシック" charset="-128"/>
              </a:rPr>
              <a:t>Decision Support – “So What ?”</a:t>
            </a:r>
          </a:p>
          <a:p>
            <a:pPr defTabSz="913219">
              <a:defRPr/>
            </a:pPr>
            <a:r>
              <a:rPr lang="en-US" sz="1200" kern="0" dirty="0">
                <a:solidFill>
                  <a:prstClr val="white"/>
                </a:solidFill>
                <a:latin typeface="Graphik"/>
                <a:ea typeface="ＭＳ Ｐゴシック" charset="-128"/>
              </a:rPr>
              <a:t>embedded predictive and optimized recommendation</a:t>
            </a:r>
          </a:p>
        </p:txBody>
      </p:sp>
      <p:sp>
        <p:nvSpPr>
          <p:cNvPr id="197" name="Rectangle 19">
            <a:extLst>
              <a:ext uri="{FF2B5EF4-FFF2-40B4-BE49-F238E27FC236}">
                <a16:creationId xmlns:a16="http://schemas.microsoft.com/office/drawing/2014/main" id="{448F9087-BA69-4BEC-B5F7-75A985436CCF}"/>
              </a:ext>
            </a:extLst>
          </p:cNvPr>
          <p:cNvSpPr>
            <a:spLocks noChangeArrowheads="1"/>
          </p:cNvSpPr>
          <p:nvPr/>
        </p:nvSpPr>
        <p:spPr bwMode="auto">
          <a:xfrm>
            <a:off x="3651693" y="2214672"/>
            <a:ext cx="4734134" cy="651070"/>
          </a:xfrm>
          <a:prstGeom prst="rect">
            <a:avLst/>
          </a:prstGeom>
          <a:solidFill>
            <a:srgbClr val="00A03C"/>
          </a:solidFill>
          <a:ln w="25400" cap="flat" cmpd="sng" algn="ctr">
            <a:noFill/>
            <a:prstDash val="solid"/>
          </a:ln>
          <a:effectLst/>
        </p:spPr>
        <p:txBody>
          <a:bodyPr lIns="143944" anchor="ctr"/>
          <a:lstStyle/>
          <a:p>
            <a:pPr defTabSz="913219">
              <a:defRPr/>
            </a:pPr>
            <a:r>
              <a:rPr lang="en-US" sz="1200" b="1" kern="0" dirty="0">
                <a:solidFill>
                  <a:prstClr val="white"/>
                </a:solidFill>
                <a:latin typeface="Graphik"/>
                <a:ea typeface="ＭＳ Ｐゴシック" charset="-128"/>
              </a:rPr>
              <a:t>Analysis, Reporting &amp; Communication</a:t>
            </a:r>
          </a:p>
          <a:p>
            <a:pPr defTabSz="913219">
              <a:defRPr/>
            </a:pPr>
            <a:r>
              <a:rPr lang="en-US" sz="1200" kern="0" dirty="0">
                <a:solidFill>
                  <a:prstClr val="white"/>
                </a:solidFill>
                <a:latin typeface="Graphik"/>
                <a:ea typeface="ＭＳ Ｐゴシック" charset="-128"/>
              </a:rPr>
              <a:t>Next Best Action and revised Targets tuned by decision makers above</a:t>
            </a:r>
          </a:p>
        </p:txBody>
      </p:sp>
      <p:sp>
        <p:nvSpPr>
          <p:cNvPr id="198" name="Rectangle 19">
            <a:extLst>
              <a:ext uri="{FF2B5EF4-FFF2-40B4-BE49-F238E27FC236}">
                <a16:creationId xmlns:a16="http://schemas.microsoft.com/office/drawing/2014/main" id="{ADC45C31-AD34-47DE-A975-572FFCC99A16}"/>
              </a:ext>
            </a:extLst>
          </p:cNvPr>
          <p:cNvSpPr>
            <a:spLocks noChangeArrowheads="1"/>
          </p:cNvSpPr>
          <p:nvPr/>
        </p:nvSpPr>
        <p:spPr bwMode="auto">
          <a:xfrm>
            <a:off x="3651430" y="2991678"/>
            <a:ext cx="4734489" cy="651070"/>
          </a:xfrm>
          <a:prstGeom prst="rect">
            <a:avLst/>
          </a:prstGeom>
          <a:solidFill>
            <a:sysClr val="window" lastClr="FFFFFF"/>
          </a:solidFill>
          <a:ln w="12700" cap="flat">
            <a:solidFill>
              <a:srgbClr val="009242"/>
            </a:solidFill>
            <a:prstDash val="solid"/>
            <a:miter lim="800000"/>
            <a:headEnd/>
            <a:tailEnd/>
          </a:ln>
        </p:spPr>
        <p:txBody>
          <a:bodyPr vert="horz" wrap="square" lIns="143944" tIns="36532" rIns="73060" bIns="36532" numCol="1" anchor="ctr" anchorCtr="0" compatLnSpc="1">
            <a:prstTxWarp prst="textNoShape">
              <a:avLst/>
            </a:prstTxWarp>
          </a:bodyPr>
          <a:lstStyle/>
          <a:p>
            <a:pPr defTabSz="973987">
              <a:defRPr/>
            </a:pPr>
            <a:r>
              <a:rPr lang="en-US" sz="1200" b="1" kern="0" dirty="0">
                <a:solidFill>
                  <a:prstClr val="black"/>
                </a:solidFill>
                <a:latin typeface="Graphik"/>
              </a:rPr>
              <a:t>Deep Learning and Machine Learning Algorithms</a:t>
            </a:r>
          </a:p>
          <a:p>
            <a:pPr defTabSz="973987">
              <a:defRPr/>
            </a:pPr>
            <a:r>
              <a:rPr lang="en-US" sz="1200" kern="0" dirty="0">
                <a:solidFill>
                  <a:prstClr val="black"/>
                </a:solidFill>
                <a:latin typeface="Graphik"/>
              </a:rPr>
              <a:t>Learn cause-effect from multiple historical data and predict/optimize future effect </a:t>
            </a:r>
          </a:p>
        </p:txBody>
      </p:sp>
      <p:sp>
        <p:nvSpPr>
          <p:cNvPr id="199" name="Up Arrow 203">
            <a:extLst>
              <a:ext uri="{FF2B5EF4-FFF2-40B4-BE49-F238E27FC236}">
                <a16:creationId xmlns:a16="http://schemas.microsoft.com/office/drawing/2014/main" id="{8D1AE3DE-E66D-4DB1-9DB7-53BBF47AADF0}"/>
              </a:ext>
            </a:extLst>
          </p:cNvPr>
          <p:cNvSpPr/>
          <p:nvPr/>
        </p:nvSpPr>
        <p:spPr>
          <a:xfrm>
            <a:off x="3651430" y="3731790"/>
            <a:ext cx="4734489" cy="651626"/>
          </a:xfrm>
          <a:prstGeom prst="upArrow">
            <a:avLst>
              <a:gd name="adj1" fmla="val 100000"/>
              <a:gd name="adj2" fmla="val 0"/>
            </a:avLst>
          </a:prstGeom>
          <a:solidFill>
            <a:srgbClr val="00A03C"/>
          </a:solidFill>
          <a:ln w="25400" cap="flat" cmpd="sng" algn="ctr">
            <a:noFill/>
            <a:prstDash val="solid"/>
          </a:ln>
          <a:effectLst/>
        </p:spPr>
        <p:txBody>
          <a:bodyPr lIns="143944" anchor="ctr"/>
          <a:lstStyle/>
          <a:p>
            <a:pPr defTabSz="912817">
              <a:defRPr/>
            </a:pPr>
            <a:r>
              <a:rPr lang="en-US" sz="1200" b="1" kern="0" dirty="0">
                <a:solidFill>
                  <a:prstClr val="black"/>
                </a:solidFill>
                <a:latin typeface="Graphik"/>
              </a:rPr>
              <a:t>Granular DATA – Data Lake &amp; DWH</a:t>
            </a:r>
          </a:p>
          <a:p>
            <a:pPr defTabSz="912817">
              <a:defRPr/>
            </a:pPr>
            <a:r>
              <a:rPr lang="en-US" sz="1200" kern="0" dirty="0">
                <a:solidFill>
                  <a:prstClr val="black"/>
                </a:solidFill>
                <a:latin typeface="Graphik"/>
              </a:rPr>
              <a:t>Cleansed, Harmonized, Certified for Analysis &amp; Advanced Analytics and Raw data</a:t>
            </a:r>
          </a:p>
        </p:txBody>
      </p:sp>
      <p:sp>
        <p:nvSpPr>
          <p:cNvPr id="200" name="Rectangle 19">
            <a:extLst>
              <a:ext uri="{FF2B5EF4-FFF2-40B4-BE49-F238E27FC236}">
                <a16:creationId xmlns:a16="http://schemas.microsoft.com/office/drawing/2014/main" id="{02B4E4B1-CD16-4973-A731-AF88D8238D7B}"/>
              </a:ext>
            </a:extLst>
          </p:cNvPr>
          <p:cNvSpPr>
            <a:spLocks noChangeArrowheads="1"/>
          </p:cNvSpPr>
          <p:nvPr/>
        </p:nvSpPr>
        <p:spPr bwMode="auto">
          <a:xfrm rot="5400000">
            <a:off x="-1150258" y="3178930"/>
            <a:ext cx="4458961" cy="777073"/>
          </a:xfrm>
          <a:prstGeom prst="rect">
            <a:avLst/>
          </a:prstGeom>
          <a:solidFill>
            <a:srgbClr val="B2B2B2">
              <a:lumMod val="75000"/>
            </a:srgbClr>
          </a:solidFill>
          <a:ln w="12700" cap="flat">
            <a:solidFill>
              <a:srgbClr val="009242"/>
            </a:solidFill>
            <a:prstDash val="solid"/>
            <a:miter lim="800000"/>
            <a:headEnd/>
            <a:tailEnd/>
          </a:ln>
        </p:spPr>
        <p:txBody>
          <a:bodyPr vert="horz" wrap="square" lIns="719104" tIns="36532" rIns="73060" bIns="36532" numCol="1" anchor="ctr" anchorCtr="0" compatLnSpc="1">
            <a:prstTxWarp prst="textNoShape">
              <a:avLst/>
            </a:prstTxWarp>
          </a:bodyPr>
          <a:lstStyle/>
          <a:p>
            <a:pPr defTabSz="973987">
              <a:defRPr/>
            </a:pPr>
            <a:endParaRPr lang="en-AU" sz="1438" b="1" kern="0" dirty="0">
              <a:solidFill>
                <a:srgbClr val="C00000"/>
              </a:solidFill>
              <a:latin typeface="Graphik"/>
            </a:endParaRPr>
          </a:p>
          <a:p>
            <a:pPr defTabSz="973987">
              <a:defRPr/>
            </a:pPr>
            <a:endParaRPr lang="en-AU" sz="1121" kern="0" dirty="0">
              <a:solidFill>
                <a:srgbClr val="FFFFFF"/>
              </a:solidFill>
              <a:latin typeface="Graphik"/>
            </a:endParaRPr>
          </a:p>
        </p:txBody>
      </p:sp>
      <p:sp>
        <p:nvSpPr>
          <p:cNvPr id="201" name="Rectangle 19">
            <a:extLst>
              <a:ext uri="{FF2B5EF4-FFF2-40B4-BE49-F238E27FC236}">
                <a16:creationId xmlns:a16="http://schemas.microsoft.com/office/drawing/2014/main" id="{0F93B6D4-F8FB-4C9D-8457-8F3DF90F17DB}"/>
              </a:ext>
            </a:extLst>
          </p:cNvPr>
          <p:cNvSpPr>
            <a:spLocks noChangeArrowheads="1"/>
          </p:cNvSpPr>
          <p:nvPr/>
        </p:nvSpPr>
        <p:spPr bwMode="auto">
          <a:xfrm>
            <a:off x="771672" y="3732027"/>
            <a:ext cx="2633343" cy="647314"/>
          </a:xfrm>
          <a:prstGeom prst="rect">
            <a:avLst/>
          </a:prstGeom>
          <a:solidFill>
            <a:srgbClr val="00A03C"/>
          </a:solidFill>
          <a:ln w="12700" cap="flat">
            <a:solidFill>
              <a:srgbClr val="38B82E"/>
            </a:solidFill>
            <a:prstDash val="solid"/>
            <a:miter lim="800000"/>
            <a:headEnd/>
            <a:tailEnd/>
          </a:ln>
        </p:spPr>
        <p:txBody>
          <a:bodyPr vert="horz" wrap="square" lIns="719104" tIns="36532" rIns="73060" bIns="36532" numCol="1" anchor="ctr" anchorCtr="0" compatLnSpc="1">
            <a:prstTxWarp prst="textNoShape">
              <a:avLst/>
            </a:prstTxWarp>
          </a:bodyPr>
          <a:lstStyle/>
          <a:p>
            <a:pPr defTabSz="973987">
              <a:defRPr/>
            </a:pPr>
            <a:r>
              <a:rPr lang="en-AU" sz="1050" b="1" kern="0" dirty="0">
                <a:solidFill>
                  <a:prstClr val="white"/>
                </a:solidFill>
                <a:latin typeface="Graphik"/>
              </a:rPr>
              <a:t>Storage</a:t>
            </a:r>
          </a:p>
          <a:p>
            <a:pPr defTabSz="973987">
              <a:defRPr/>
            </a:pPr>
            <a:r>
              <a:rPr lang="en-AU" sz="1050" kern="0" dirty="0">
                <a:solidFill>
                  <a:srgbClr val="FFFFFF"/>
                </a:solidFill>
                <a:latin typeface="Graphik"/>
              </a:rPr>
              <a:t>Validated,  Analytical Storage</a:t>
            </a:r>
          </a:p>
        </p:txBody>
      </p:sp>
      <p:pic>
        <p:nvPicPr>
          <p:cNvPr id="202" name="Picture 10">
            <a:extLst>
              <a:ext uri="{FF2B5EF4-FFF2-40B4-BE49-F238E27FC236}">
                <a16:creationId xmlns:a16="http://schemas.microsoft.com/office/drawing/2014/main" id="{376CC1FD-2551-48E3-815C-FCA2C3B6B2A3}"/>
              </a:ext>
            </a:extLst>
          </p:cNvPr>
          <p:cNvPicPr>
            <a:picLocks noChangeAspect="1"/>
          </p:cNvPicPr>
          <p:nvPr/>
        </p:nvPicPr>
        <p:blipFill>
          <a:blip r:embed="rId9" cstate="screen">
            <a:duotone>
              <a:prstClr val="black"/>
              <a:srgbClr val="DDDDDD">
                <a:tint val="45000"/>
                <a:satMod val="400000"/>
              </a:srgbClr>
            </a:duotone>
            <a:extLst>
              <a:ext uri="{28A0092B-C50C-407E-A947-70E740481C1C}">
                <a14:useLocalDpi xmlns:a14="http://schemas.microsoft.com/office/drawing/2010/main"/>
              </a:ext>
            </a:extLst>
          </a:blip>
          <a:stretch>
            <a:fillRect/>
          </a:stretch>
        </p:blipFill>
        <p:spPr>
          <a:xfrm>
            <a:off x="837404" y="3837818"/>
            <a:ext cx="487059" cy="464171"/>
          </a:xfrm>
          <a:prstGeom prst="rect">
            <a:avLst/>
          </a:prstGeom>
          <a:solidFill>
            <a:srgbClr val="00A03C"/>
          </a:solidFill>
          <a:ln>
            <a:solidFill>
              <a:srgbClr val="38B82E"/>
            </a:solidFill>
          </a:ln>
        </p:spPr>
      </p:pic>
      <p:sp>
        <p:nvSpPr>
          <p:cNvPr id="203" name="Down Arrow 167">
            <a:extLst>
              <a:ext uri="{FF2B5EF4-FFF2-40B4-BE49-F238E27FC236}">
                <a16:creationId xmlns:a16="http://schemas.microsoft.com/office/drawing/2014/main" id="{B7526AE0-DBA5-4FC7-8923-52DCAC3C250E}"/>
              </a:ext>
            </a:extLst>
          </p:cNvPr>
          <p:cNvSpPr>
            <a:spLocks/>
          </p:cNvSpPr>
          <p:nvPr/>
        </p:nvSpPr>
        <p:spPr>
          <a:xfrm flipH="1">
            <a:off x="3149884" y="3610630"/>
            <a:ext cx="258995" cy="239868"/>
          </a:xfrm>
          <a:prstGeom prst="downArrow">
            <a:avLst/>
          </a:prstGeom>
          <a:solidFill>
            <a:sysClr val="window" lastClr="FFFFFF"/>
          </a:solidFill>
          <a:ln w="12700" cap="flat" cmpd="sng" algn="ctr">
            <a:solidFill>
              <a:srgbClr val="009242"/>
            </a:solidFill>
            <a:prstDash val="solid"/>
          </a:ln>
          <a:effectLst/>
        </p:spPr>
        <p:txBody>
          <a:bodyPr rtlCol="0" anchor="ctr"/>
          <a:lstStyle/>
          <a:p>
            <a:pPr algn="ctr" defTabSz="913219">
              <a:defRPr/>
            </a:pPr>
            <a:endParaRPr lang="en-US" sz="1799" kern="0" dirty="0">
              <a:solidFill>
                <a:prstClr val="white"/>
              </a:solidFill>
              <a:latin typeface="Graphik"/>
            </a:endParaRPr>
          </a:p>
        </p:txBody>
      </p:sp>
      <p:sp>
        <p:nvSpPr>
          <p:cNvPr id="204" name="Rectangle 19">
            <a:extLst>
              <a:ext uri="{FF2B5EF4-FFF2-40B4-BE49-F238E27FC236}">
                <a16:creationId xmlns:a16="http://schemas.microsoft.com/office/drawing/2014/main" id="{2092402B-3544-45D4-A9F9-915063B4AC37}"/>
              </a:ext>
            </a:extLst>
          </p:cNvPr>
          <p:cNvSpPr>
            <a:spLocks noChangeArrowheads="1"/>
          </p:cNvSpPr>
          <p:nvPr/>
        </p:nvSpPr>
        <p:spPr bwMode="auto">
          <a:xfrm>
            <a:off x="771673" y="2213585"/>
            <a:ext cx="2633343" cy="647314"/>
          </a:xfrm>
          <a:prstGeom prst="rect">
            <a:avLst/>
          </a:prstGeom>
          <a:solidFill>
            <a:srgbClr val="00A03C"/>
          </a:solidFill>
          <a:ln w="12700" cap="flat">
            <a:solidFill>
              <a:srgbClr val="38B82E"/>
            </a:solidFill>
            <a:prstDash val="solid"/>
            <a:miter lim="800000"/>
            <a:headEnd/>
            <a:tailEnd/>
          </a:ln>
        </p:spPr>
        <p:txBody>
          <a:bodyPr vert="horz" wrap="square" lIns="719104" tIns="36532" rIns="73060" bIns="36532" numCol="1" anchor="ctr" anchorCtr="0" compatLnSpc="1">
            <a:prstTxWarp prst="textNoShape">
              <a:avLst/>
            </a:prstTxWarp>
          </a:bodyPr>
          <a:lstStyle/>
          <a:p>
            <a:pPr defTabSz="973987">
              <a:defRPr/>
            </a:pPr>
            <a:r>
              <a:rPr lang="en-AU" sz="1050" b="1" kern="0" dirty="0">
                <a:solidFill>
                  <a:prstClr val="white"/>
                </a:solidFill>
                <a:latin typeface="Graphik"/>
              </a:rPr>
              <a:t>Visualization</a:t>
            </a:r>
          </a:p>
          <a:p>
            <a:pPr defTabSz="973987">
              <a:defRPr/>
            </a:pPr>
            <a:r>
              <a:rPr lang="en-AU" sz="1050" kern="0" dirty="0">
                <a:solidFill>
                  <a:srgbClr val="FFFFFF"/>
                </a:solidFill>
                <a:latin typeface="Graphik"/>
              </a:rPr>
              <a:t>Self-service Analysis visualization</a:t>
            </a:r>
          </a:p>
        </p:txBody>
      </p:sp>
      <p:sp>
        <p:nvSpPr>
          <p:cNvPr id="205" name="Rectangle 6">
            <a:extLst>
              <a:ext uri="{FF2B5EF4-FFF2-40B4-BE49-F238E27FC236}">
                <a16:creationId xmlns:a16="http://schemas.microsoft.com/office/drawing/2014/main" id="{C0D360F2-6CE0-4639-B38F-B9210BC7BB7A}"/>
              </a:ext>
            </a:extLst>
          </p:cNvPr>
          <p:cNvSpPr>
            <a:spLocks noChangeArrowheads="1"/>
          </p:cNvSpPr>
          <p:nvPr/>
        </p:nvSpPr>
        <p:spPr bwMode="auto">
          <a:xfrm>
            <a:off x="831926" y="2289668"/>
            <a:ext cx="523649" cy="503114"/>
          </a:xfrm>
          <a:prstGeom prst="rect">
            <a:avLst/>
          </a:prstGeom>
          <a:solidFill>
            <a:srgbClr val="00A03C"/>
          </a:solidFill>
          <a:ln>
            <a:solidFill>
              <a:sysClr val="window" lastClr="FFFFFF"/>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3060" tIns="36532" rIns="73060" bIns="36532" numCol="1" anchor="t" anchorCtr="0" compatLnSpc="1">
            <a:prstTxWarp prst="textNoShape">
              <a:avLst/>
            </a:prstTxWarp>
          </a:bodyPr>
          <a:lstStyle/>
          <a:p>
            <a:pPr defTabSz="973987">
              <a:defRPr/>
            </a:pPr>
            <a:endParaRPr lang="en-AU" sz="1438" kern="0" dirty="0">
              <a:solidFill>
                <a:sysClr val="windowText" lastClr="000000"/>
              </a:solidFill>
              <a:latin typeface="Graphik"/>
            </a:endParaRPr>
          </a:p>
        </p:txBody>
      </p:sp>
      <p:sp>
        <p:nvSpPr>
          <p:cNvPr id="206" name="Freeform 7">
            <a:extLst>
              <a:ext uri="{FF2B5EF4-FFF2-40B4-BE49-F238E27FC236}">
                <a16:creationId xmlns:a16="http://schemas.microsoft.com/office/drawing/2014/main" id="{13E5A6BF-71C4-46F3-B644-503AD9251FC9}"/>
              </a:ext>
            </a:extLst>
          </p:cNvPr>
          <p:cNvSpPr>
            <a:spLocks/>
          </p:cNvSpPr>
          <p:nvPr/>
        </p:nvSpPr>
        <p:spPr bwMode="auto">
          <a:xfrm>
            <a:off x="891082" y="2379036"/>
            <a:ext cx="389998" cy="127357"/>
          </a:xfrm>
          <a:custGeom>
            <a:avLst/>
            <a:gdLst>
              <a:gd name="T0" fmla="*/ 100 w 167"/>
              <a:gd name="T1" fmla="*/ 57 h 57"/>
              <a:gd name="T2" fmla="*/ 79 w 167"/>
              <a:gd name="T3" fmla="*/ 40 h 57"/>
              <a:gd name="T4" fmla="*/ 64 w 167"/>
              <a:gd name="T5" fmla="*/ 48 h 57"/>
              <a:gd name="T6" fmla="*/ 35 w 167"/>
              <a:gd name="T7" fmla="*/ 30 h 57"/>
              <a:gd name="T8" fmla="*/ 2 w 167"/>
              <a:gd name="T9" fmla="*/ 47 h 57"/>
              <a:gd name="T10" fmla="*/ 0 w 167"/>
              <a:gd name="T11" fmla="*/ 44 h 57"/>
              <a:gd name="T12" fmla="*/ 35 w 167"/>
              <a:gd name="T13" fmla="*/ 26 h 57"/>
              <a:gd name="T14" fmla="*/ 64 w 167"/>
              <a:gd name="T15" fmla="*/ 43 h 57"/>
              <a:gd name="T16" fmla="*/ 80 w 167"/>
              <a:gd name="T17" fmla="*/ 35 h 57"/>
              <a:gd name="T18" fmla="*/ 98 w 167"/>
              <a:gd name="T19" fmla="*/ 50 h 57"/>
              <a:gd name="T20" fmla="*/ 122 w 167"/>
              <a:gd name="T21" fmla="*/ 0 h 57"/>
              <a:gd name="T22" fmla="*/ 125 w 167"/>
              <a:gd name="T23" fmla="*/ 1 h 57"/>
              <a:gd name="T24" fmla="*/ 136 w 167"/>
              <a:gd name="T25" fmla="*/ 23 h 57"/>
              <a:gd name="T26" fmla="*/ 144 w 167"/>
              <a:gd name="T27" fmla="*/ 11 h 57"/>
              <a:gd name="T28" fmla="*/ 167 w 167"/>
              <a:gd name="T29" fmla="*/ 36 h 57"/>
              <a:gd name="T30" fmla="*/ 164 w 167"/>
              <a:gd name="T31" fmla="*/ 39 h 57"/>
              <a:gd name="T32" fmla="*/ 145 w 167"/>
              <a:gd name="T33" fmla="*/ 17 h 57"/>
              <a:gd name="T34" fmla="*/ 134 w 167"/>
              <a:gd name="T35" fmla="*/ 32 h 57"/>
              <a:gd name="T36" fmla="*/ 133 w 167"/>
              <a:gd name="T37" fmla="*/ 28 h 57"/>
              <a:gd name="T38" fmla="*/ 123 w 167"/>
              <a:gd name="T39" fmla="*/ 5 h 57"/>
              <a:gd name="T40" fmla="*/ 101 w 167"/>
              <a:gd name="T41" fmla="*/ 54 h 57"/>
              <a:gd name="T42" fmla="*/ 100 w 167"/>
              <a:gd name="T4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7" h="57">
                <a:moveTo>
                  <a:pt x="100" y="57"/>
                </a:moveTo>
                <a:cubicBezTo>
                  <a:pt x="79" y="40"/>
                  <a:pt x="79" y="40"/>
                  <a:pt x="79" y="40"/>
                </a:cubicBezTo>
                <a:cubicBezTo>
                  <a:pt x="64" y="48"/>
                  <a:pt x="64" y="48"/>
                  <a:pt x="64" y="48"/>
                </a:cubicBezTo>
                <a:cubicBezTo>
                  <a:pt x="35" y="30"/>
                  <a:pt x="35" y="30"/>
                  <a:pt x="35" y="30"/>
                </a:cubicBezTo>
                <a:cubicBezTo>
                  <a:pt x="2" y="47"/>
                  <a:pt x="2" y="47"/>
                  <a:pt x="2" y="47"/>
                </a:cubicBezTo>
                <a:cubicBezTo>
                  <a:pt x="0" y="44"/>
                  <a:pt x="0" y="44"/>
                  <a:pt x="0" y="44"/>
                </a:cubicBezTo>
                <a:cubicBezTo>
                  <a:pt x="35" y="26"/>
                  <a:pt x="35" y="26"/>
                  <a:pt x="35" y="26"/>
                </a:cubicBezTo>
                <a:cubicBezTo>
                  <a:pt x="64" y="43"/>
                  <a:pt x="64" y="43"/>
                  <a:pt x="64" y="43"/>
                </a:cubicBezTo>
                <a:cubicBezTo>
                  <a:pt x="80" y="35"/>
                  <a:pt x="80" y="35"/>
                  <a:pt x="80" y="35"/>
                </a:cubicBezTo>
                <a:cubicBezTo>
                  <a:pt x="98" y="50"/>
                  <a:pt x="98" y="50"/>
                  <a:pt x="98" y="50"/>
                </a:cubicBezTo>
                <a:cubicBezTo>
                  <a:pt x="104" y="34"/>
                  <a:pt x="116" y="2"/>
                  <a:pt x="122" y="0"/>
                </a:cubicBezTo>
                <a:cubicBezTo>
                  <a:pt x="123" y="0"/>
                  <a:pt x="124" y="0"/>
                  <a:pt x="125" y="1"/>
                </a:cubicBezTo>
                <a:cubicBezTo>
                  <a:pt x="129" y="5"/>
                  <a:pt x="134" y="17"/>
                  <a:pt x="136" y="23"/>
                </a:cubicBezTo>
                <a:cubicBezTo>
                  <a:pt x="144" y="11"/>
                  <a:pt x="144" y="11"/>
                  <a:pt x="144" y="11"/>
                </a:cubicBezTo>
                <a:cubicBezTo>
                  <a:pt x="167" y="36"/>
                  <a:pt x="167" y="36"/>
                  <a:pt x="167" y="36"/>
                </a:cubicBezTo>
                <a:cubicBezTo>
                  <a:pt x="164" y="39"/>
                  <a:pt x="164" y="39"/>
                  <a:pt x="164" y="39"/>
                </a:cubicBezTo>
                <a:cubicBezTo>
                  <a:pt x="145" y="17"/>
                  <a:pt x="145" y="17"/>
                  <a:pt x="145" y="17"/>
                </a:cubicBezTo>
                <a:cubicBezTo>
                  <a:pt x="134" y="32"/>
                  <a:pt x="134" y="32"/>
                  <a:pt x="134" y="32"/>
                </a:cubicBezTo>
                <a:cubicBezTo>
                  <a:pt x="133" y="28"/>
                  <a:pt x="133" y="28"/>
                  <a:pt x="133" y="28"/>
                </a:cubicBezTo>
                <a:cubicBezTo>
                  <a:pt x="131" y="23"/>
                  <a:pt x="127" y="9"/>
                  <a:pt x="123" y="5"/>
                </a:cubicBezTo>
                <a:cubicBezTo>
                  <a:pt x="119" y="8"/>
                  <a:pt x="108" y="32"/>
                  <a:pt x="101" y="54"/>
                </a:cubicBezTo>
                <a:lnTo>
                  <a:pt x="100" y="57"/>
                </a:lnTo>
                <a:close/>
              </a:path>
            </a:pathLst>
          </a:custGeom>
          <a:solidFill>
            <a:srgbClr val="00A03C"/>
          </a:solidFill>
          <a:ln>
            <a:solidFill>
              <a:sysClr val="window" lastClr="FFFFFF"/>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73060" tIns="36532" rIns="73060" bIns="36532" numCol="1" anchor="t" anchorCtr="0" compatLnSpc="1">
            <a:prstTxWarp prst="textNoShape">
              <a:avLst/>
            </a:prstTxWarp>
          </a:bodyPr>
          <a:lstStyle/>
          <a:p>
            <a:pPr defTabSz="973987">
              <a:defRPr/>
            </a:pPr>
            <a:endParaRPr lang="en-AU" sz="1438" kern="0" dirty="0">
              <a:solidFill>
                <a:sysClr val="windowText" lastClr="000000"/>
              </a:solidFill>
              <a:latin typeface="Graphik"/>
            </a:endParaRPr>
          </a:p>
        </p:txBody>
      </p:sp>
      <p:sp>
        <p:nvSpPr>
          <p:cNvPr id="207" name="Freeform 8">
            <a:extLst>
              <a:ext uri="{FF2B5EF4-FFF2-40B4-BE49-F238E27FC236}">
                <a16:creationId xmlns:a16="http://schemas.microsoft.com/office/drawing/2014/main" id="{62A542C5-DBB5-49E9-ABC9-B18A4C91F356}"/>
              </a:ext>
            </a:extLst>
          </p:cNvPr>
          <p:cNvSpPr>
            <a:spLocks/>
          </p:cNvSpPr>
          <p:nvPr/>
        </p:nvSpPr>
        <p:spPr bwMode="auto">
          <a:xfrm>
            <a:off x="891082" y="2430563"/>
            <a:ext cx="389998" cy="112622"/>
          </a:xfrm>
          <a:custGeom>
            <a:avLst/>
            <a:gdLst>
              <a:gd name="T0" fmla="*/ 100 w 167"/>
              <a:gd name="T1" fmla="*/ 50 h 50"/>
              <a:gd name="T2" fmla="*/ 79 w 167"/>
              <a:gd name="T3" fmla="*/ 35 h 50"/>
              <a:gd name="T4" fmla="*/ 64 w 167"/>
              <a:gd name="T5" fmla="*/ 42 h 50"/>
              <a:gd name="T6" fmla="*/ 35 w 167"/>
              <a:gd name="T7" fmla="*/ 27 h 50"/>
              <a:gd name="T8" fmla="*/ 1 w 167"/>
              <a:gd name="T9" fmla="*/ 41 h 50"/>
              <a:gd name="T10" fmla="*/ 0 w 167"/>
              <a:gd name="T11" fmla="*/ 38 h 50"/>
              <a:gd name="T12" fmla="*/ 35 w 167"/>
              <a:gd name="T13" fmla="*/ 22 h 50"/>
              <a:gd name="T14" fmla="*/ 64 w 167"/>
              <a:gd name="T15" fmla="*/ 37 h 50"/>
              <a:gd name="T16" fmla="*/ 80 w 167"/>
              <a:gd name="T17" fmla="*/ 30 h 50"/>
              <a:gd name="T18" fmla="*/ 98 w 167"/>
              <a:gd name="T19" fmla="*/ 43 h 50"/>
              <a:gd name="T20" fmla="*/ 120 w 167"/>
              <a:gd name="T21" fmla="*/ 0 h 50"/>
              <a:gd name="T22" fmla="*/ 123 w 167"/>
              <a:gd name="T23" fmla="*/ 1 h 50"/>
              <a:gd name="T24" fmla="*/ 135 w 167"/>
              <a:gd name="T25" fmla="*/ 21 h 50"/>
              <a:gd name="T26" fmla="*/ 144 w 167"/>
              <a:gd name="T27" fmla="*/ 10 h 50"/>
              <a:gd name="T28" fmla="*/ 167 w 167"/>
              <a:gd name="T29" fmla="*/ 31 h 50"/>
              <a:gd name="T30" fmla="*/ 164 w 167"/>
              <a:gd name="T31" fmla="*/ 34 h 50"/>
              <a:gd name="T32" fmla="*/ 145 w 167"/>
              <a:gd name="T33" fmla="*/ 15 h 50"/>
              <a:gd name="T34" fmla="*/ 134 w 167"/>
              <a:gd name="T35" fmla="*/ 28 h 50"/>
              <a:gd name="T36" fmla="*/ 133 w 167"/>
              <a:gd name="T37" fmla="*/ 25 h 50"/>
              <a:gd name="T38" fmla="*/ 121 w 167"/>
              <a:gd name="T39" fmla="*/ 4 h 50"/>
              <a:gd name="T40" fmla="*/ 101 w 167"/>
              <a:gd name="T41" fmla="*/ 47 h 50"/>
              <a:gd name="T42" fmla="*/ 100 w 167"/>
              <a:gd name="T43"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7" h="50">
                <a:moveTo>
                  <a:pt x="100" y="50"/>
                </a:moveTo>
                <a:cubicBezTo>
                  <a:pt x="79" y="35"/>
                  <a:pt x="79" y="35"/>
                  <a:pt x="79" y="35"/>
                </a:cubicBezTo>
                <a:cubicBezTo>
                  <a:pt x="64" y="42"/>
                  <a:pt x="64" y="42"/>
                  <a:pt x="64" y="42"/>
                </a:cubicBezTo>
                <a:cubicBezTo>
                  <a:pt x="35" y="27"/>
                  <a:pt x="35" y="27"/>
                  <a:pt x="35" y="27"/>
                </a:cubicBezTo>
                <a:cubicBezTo>
                  <a:pt x="1" y="41"/>
                  <a:pt x="1" y="41"/>
                  <a:pt x="1" y="41"/>
                </a:cubicBezTo>
                <a:cubicBezTo>
                  <a:pt x="0" y="38"/>
                  <a:pt x="0" y="38"/>
                  <a:pt x="0" y="38"/>
                </a:cubicBezTo>
                <a:cubicBezTo>
                  <a:pt x="35" y="22"/>
                  <a:pt x="35" y="22"/>
                  <a:pt x="35" y="22"/>
                </a:cubicBezTo>
                <a:cubicBezTo>
                  <a:pt x="64" y="37"/>
                  <a:pt x="64" y="37"/>
                  <a:pt x="64" y="37"/>
                </a:cubicBezTo>
                <a:cubicBezTo>
                  <a:pt x="80" y="30"/>
                  <a:pt x="80" y="30"/>
                  <a:pt x="80" y="30"/>
                </a:cubicBezTo>
                <a:cubicBezTo>
                  <a:pt x="98" y="43"/>
                  <a:pt x="98" y="43"/>
                  <a:pt x="98" y="43"/>
                </a:cubicBezTo>
                <a:cubicBezTo>
                  <a:pt x="103" y="29"/>
                  <a:pt x="114" y="2"/>
                  <a:pt x="120" y="0"/>
                </a:cubicBezTo>
                <a:cubicBezTo>
                  <a:pt x="121" y="0"/>
                  <a:pt x="122" y="0"/>
                  <a:pt x="123" y="1"/>
                </a:cubicBezTo>
                <a:cubicBezTo>
                  <a:pt x="127" y="5"/>
                  <a:pt x="133" y="15"/>
                  <a:pt x="135" y="21"/>
                </a:cubicBezTo>
                <a:cubicBezTo>
                  <a:pt x="144" y="10"/>
                  <a:pt x="144" y="10"/>
                  <a:pt x="144" y="10"/>
                </a:cubicBezTo>
                <a:cubicBezTo>
                  <a:pt x="167" y="31"/>
                  <a:pt x="167" y="31"/>
                  <a:pt x="167" y="31"/>
                </a:cubicBezTo>
                <a:cubicBezTo>
                  <a:pt x="164" y="34"/>
                  <a:pt x="164" y="34"/>
                  <a:pt x="164" y="34"/>
                </a:cubicBezTo>
                <a:cubicBezTo>
                  <a:pt x="145" y="15"/>
                  <a:pt x="145" y="15"/>
                  <a:pt x="145" y="15"/>
                </a:cubicBezTo>
                <a:cubicBezTo>
                  <a:pt x="134" y="28"/>
                  <a:pt x="134" y="28"/>
                  <a:pt x="134" y="28"/>
                </a:cubicBezTo>
                <a:cubicBezTo>
                  <a:pt x="133" y="25"/>
                  <a:pt x="133" y="25"/>
                  <a:pt x="133" y="25"/>
                </a:cubicBezTo>
                <a:cubicBezTo>
                  <a:pt x="131" y="21"/>
                  <a:pt x="125" y="8"/>
                  <a:pt x="121" y="4"/>
                </a:cubicBezTo>
                <a:cubicBezTo>
                  <a:pt x="117" y="7"/>
                  <a:pt x="108" y="28"/>
                  <a:pt x="101" y="47"/>
                </a:cubicBezTo>
                <a:lnTo>
                  <a:pt x="100" y="50"/>
                </a:lnTo>
                <a:close/>
              </a:path>
            </a:pathLst>
          </a:custGeom>
          <a:solidFill>
            <a:srgbClr val="00A03C"/>
          </a:solidFill>
          <a:ln>
            <a:solidFill>
              <a:sysClr val="window" lastClr="FFFFFF"/>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73060" tIns="36532" rIns="73060" bIns="36532" numCol="1" anchor="t" anchorCtr="0" compatLnSpc="1">
            <a:prstTxWarp prst="textNoShape">
              <a:avLst/>
            </a:prstTxWarp>
          </a:bodyPr>
          <a:lstStyle/>
          <a:p>
            <a:pPr defTabSz="973987">
              <a:defRPr/>
            </a:pPr>
            <a:endParaRPr lang="en-AU" sz="1438" kern="0" dirty="0">
              <a:solidFill>
                <a:sysClr val="windowText" lastClr="000000"/>
              </a:solidFill>
              <a:latin typeface="Graphik"/>
            </a:endParaRPr>
          </a:p>
        </p:txBody>
      </p:sp>
      <p:sp>
        <p:nvSpPr>
          <p:cNvPr id="208" name="Freeform 9">
            <a:extLst>
              <a:ext uri="{FF2B5EF4-FFF2-40B4-BE49-F238E27FC236}">
                <a16:creationId xmlns:a16="http://schemas.microsoft.com/office/drawing/2014/main" id="{88D98364-899F-48B8-B998-375745EA5C8C}"/>
              </a:ext>
            </a:extLst>
          </p:cNvPr>
          <p:cNvSpPr>
            <a:spLocks/>
          </p:cNvSpPr>
          <p:nvPr/>
        </p:nvSpPr>
        <p:spPr bwMode="auto">
          <a:xfrm>
            <a:off x="891087" y="2482267"/>
            <a:ext cx="389998" cy="94728"/>
          </a:xfrm>
          <a:custGeom>
            <a:avLst/>
            <a:gdLst>
              <a:gd name="T0" fmla="*/ 100 w 167"/>
              <a:gd name="T1" fmla="*/ 42 h 42"/>
              <a:gd name="T2" fmla="*/ 79 w 167"/>
              <a:gd name="T3" fmla="*/ 30 h 42"/>
              <a:gd name="T4" fmla="*/ 64 w 167"/>
              <a:gd name="T5" fmla="*/ 36 h 42"/>
              <a:gd name="T6" fmla="*/ 35 w 167"/>
              <a:gd name="T7" fmla="*/ 23 h 42"/>
              <a:gd name="T8" fmla="*/ 1 w 167"/>
              <a:gd name="T9" fmla="*/ 36 h 42"/>
              <a:gd name="T10" fmla="*/ 0 w 167"/>
              <a:gd name="T11" fmla="*/ 32 h 42"/>
              <a:gd name="T12" fmla="*/ 35 w 167"/>
              <a:gd name="T13" fmla="*/ 19 h 42"/>
              <a:gd name="T14" fmla="*/ 64 w 167"/>
              <a:gd name="T15" fmla="*/ 31 h 42"/>
              <a:gd name="T16" fmla="*/ 80 w 167"/>
              <a:gd name="T17" fmla="*/ 26 h 42"/>
              <a:gd name="T18" fmla="*/ 98 w 167"/>
              <a:gd name="T19" fmla="*/ 37 h 42"/>
              <a:gd name="T20" fmla="*/ 118 w 167"/>
              <a:gd name="T21" fmla="*/ 0 h 42"/>
              <a:gd name="T22" fmla="*/ 121 w 167"/>
              <a:gd name="T23" fmla="*/ 1 h 42"/>
              <a:gd name="T24" fmla="*/ 135 w 167"/>
              <a:gd name="T25" fmla="*/ 18 h 42"/>
              <a:gd name="T26" fmla="*/ 144 w 167"/>
              <a:gd name="T27" fmla="*/ 8 h 42"/>
              <a:gd name="T28" fmla="*/ 167 w 167"/>
              <a:gd name="T29" fmla="*/ 27 h 42"/>
              <a:gd name="T30" fmla="*/ 164 w 167"/>
              <a:gd name="T31" fmla="*/ 30 h 42"/>
              <a:gd name="T32" fmla="*/ 145 w 167"/>
              <a:gd name="T33" fmla="*/ 14 h 42"/>
              <a:gd name="T34" fmla="*/ 135 w 167"/>
              <a:gd name="T35" fmla="*/ 24 h 42"/>
              <a:gd name="T36" fmla="*/ 133 w 167"/>
              <a:gd name="T37" fmla="*/ 22 h 42"/>
              <a:gd name="T38" fmla="*/ 119 w 167"/>
              <a:gd name="T39" fmla="*/ 4 h 42"/>
              <a:gd name="T40" fmla="*/ 101 w 167"/>
              <a:gd name="T41" fmla="*/ 40 h 42"/>
              <a:gd name="T42" fmla="*/ 100 w 167"/>
              <a:gd name="T4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7" h="42">
                <a:moveTo>
                  <a:pt x="100" y="42"/>
                </a:moveTo>
                <a:cubicBezTo>
                  <a:pt x="79" y="30"/>
                  <a:pt x="79" y="30"/>
                  <a:pt x="79" y="30"/>
                </a:cubicBezTo>
                <a:cubicBezTo>
                  <a:pt x="64" y="36"/>
                  <a:pt x="64" y="36"/>
                  <a:pt x="64" y="36"/>
                </a:cubicBezTo>
                <a:cubicBezTo>
                  <a:pt x="35" y="23"/>
                  <a:pt x="35" y="23"/>
                  <a:pt x="35" y="23"/>
                </a:cubicBezTo>
                <a:cubicBezTo>
                  <a:pt x="1" y="36"/>
                  <a:pt x="1" y="36"/>
                  <a:pt x="1" y="36"/>
                </a:cubicBezTo>
                <a:cubicBezTo>
                  <a:pt x="0" y="32"/>
                  <a:pt x="0" y="32"/>
                  <a:pt x="0" y="32"/>
                </a:cubicBezTo>
                <a:cubicBezTo>
                  <a:pt x="35" y="19"/>
                  <a:pt x="35" y="19"/>
                  <a:pt x="35" y="19"/>
                </a:cubicBezTo>
                <a:cubicBezTo>
                  <a:pt x="64" y="31"/>
                  <a:pt x="64" y="31"/>
                  <a:pt x="64" y="31"/>
                </a:cubicBezTo>
                <a:cubicBezTo>
                  <a:pt x="80" y="26"/>
                  <a:pt x="80" y="26"/>
                  <a:pt x="80" y="26"/>
                </a:cubicBezTo>
                <a:cubicBezTo>
                  <a:pt x="98" y="37"/>
                  <a:pt x="98" y="37"/>
                  <a:pt x="98" y="37"/>
                </a:cubicBezTo>
                <a:cubicBezTo>
                  <a:pt x="102" y="26"/>
                  <a:pt x="112" y="2"/>
                  <a:pt x="118" y="0"/>
                </a:cubicBezTo>
                <a:cubicBezTo>
                  <a:pt x="119" y="0"/>
                  <a:pt x="120" y="0"/>
                  <a:pt x="121" y="1"/>
                </a:cubicBezTo>
                <a:cubicBezTo>
                  <a:pt x="125" y="4"/>
                  <a:pt x="132" y="14"/>
                  <a:pt x="135" y="18"/>
                </a:cubicBezTo>
                <a:cubicBezTo>
                  <a:pt x="144" y="8"/>
                  <a:pt x="144" y="8"/>
                  <a:pt x="144" y="8"/>
                </a:cubicBezTo>
                <a:cubicBezTo>
                  <a:pt x="167" y="27"/>
                  <a:pt x="167" y="27"/>
                  <a:pt x="167" y="27"/>
                </a:cubicBezTo>
                <a:cubicBezTo>
                  <a:pt x="164" y="30"/>
                  <a:pt x="164" y="30"/>
                  <a:pt x="164" y="30"/>
                </a:cubicBezTo>
                <a:cubicBezTo>
                  <a:pt x="145" y="14"/>
                  <a:pt x="145" y="14"/>
                  <a:pt x="145" y="14"/>
                </a:cubicBezTo>
                <a:cubicBezTo>
                  <a:pt x="135" y="24"/>
                  <a:pt x="135" y="24"/>
                  <a:pt x="135" y="24"/>
                </a:cubicBezTo>
                <a:cubicBezTo>
                  <a:pt x="133" y="22"/>
                  <a:pt x="133" y="22"/>
                  <a:pt x="133" y="22"/>
                </a:cubicBezTo>
                <a:cubicBezTo>
                  <a:pt x="133" y="22"/>
                  <a:pt x="124" y="8"/>
                  <a:pt x="119" y="4"/>
                </a:cubicBezTo>
                <a:cubicBezTo>
                  <a:pt x="116" y="6"/>
                  <a:pt x="107" y="24"/>
                  <a:pt x="101" y="40"/>
                </a:cubicBezTo>
                <a:lnTo>
                  <a:pt x="100" y="42"/>
                </a:lnTo>
                <a:close/>
              </a:path>
            </a:pathLst>
          </a:custGeom>
          <a:solidFill>
            <a:srgbClr val="00A03C"/>
          </a:solidFill>
          <a:ln>
            <a:solidFill>
              <a:sysClr val="window" lastClr="FFFFFF"/>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73060" tIns="36532" rIns="73060" bIns="36532" numCol="1" anchor="t" anchorCtr="0" compatLnSpc="1">
            <a:prstTxWarp prst="textNoShape">
              <a:avLst/>
            </a:prstTxWarp>
          </a:bodyPr>
          <a:lstStyle/>
          <a:p>
            <a:pPr defTabSz="973987">
              <a:defRPr/>
            </a:pPr>
            <a:endParaRPr lang="en-AU" sz="1438" kern="0" dirty="0">
              <a:solidFill>
                <a:sysClr val="windowText" lastClr="000000"/>
              </a:solidFill>
              <a:latin typeface="Graphik"/>
            </a:endParaRPr>
          </a:p>
        </p:txBody>
      </p:sp>
      <p:sp>
        <p:nvSpPr>
          <p:cNvPr id="209" name="Freeform 10">
            <a:extLst>
              <a:ext uri="{FF2B5EF4-FFF2-40B4-BE49-F238E27FC236}">
                <a16:creationId xmlns:a16="http://schemas.microsoft.com/office/drawing/2014/main" id="{050A4130-7C46-4759-898A-C1E988D0EABD}"/>
              </a:ext>
            </a:extLst>
          </p:cNvPr>
          <p:cNvSpPr>
            <a:spLocks/>
          </p:cNvSpPr>
          <p:nvPr/>
        </p:nvSpPr>
        <p:spPr bwMode="auto">
          <a:xfrm>
            <a:off x="891086" y="2533855"/>
            <a:ext cx="389998" cy="78942"/>
          </a:xfrm>
          <a:custGeom>
            <a:avLst/>
            <a:gdLst>
              <a:gd name="T0" fmla="*/ 100 w 167"/>
              <a:gd name="T1" fmla="*/ 35 h 35"/>
              <a:gd name="T2" fmla="*/ 79 w 167"/>
              <a:gd name="T3" fmla="*/ 25 h 35"/>
              <a:gd name="T4" fmla="*/ 64 w 167"/>
              <a:gd name="T5" fmla="*/ 30 h 35"/>
              <a:gd name="T6" fmla="*/ 35 w 167"/>
              <a:gd name="T7" fmla="*/ 20 h 35"/>
              <a:gd name="T8" fmla="*/ 1 w 167"/>
              <a:gd name="T9" fmla="*/ 30 h 35"/>
              <a:gd name="T10" fmla="*/ 0 w 167"/>
              <a:gd name="T11" fmla="*/ 26 h 35"/>
              <a:gd name="T12" fmla="*/ 35 w 167"/>
              <a:gd name="T13" fmla="*/ 15 h 35"/>
              <a:gd name="T14" fmla="*/ 64 w 167"/>
              <a:gd name="T15" fmla="*/ 26 h 35"/>
              <a:gd name="T16" fmla="*/ 80 w 167"/>
              <a:gd name="T17" fmla="*/ 21 h 35"/>
              <a:gd name="T18" fmla="*/ 98 w 167"/>
              <a:gd name="T19" fmla="*/ 30 h 35"/>
              <a:gd name="T20" fmla="*/ 116 w 167"/>
              <a:gd name="T21" fmla="*/ 1 h 35"/>
              <a:gd name="T22" fmla="*/ 119 w 167"/>
              <a:gd name="T23" fmla="*/ 1 h 35"/>
              <a:gd name="T24" fmla="*/ 135 w 167"/>
              <a:gd name="T25" fmla="*/ 15 h 35"/>
              <a:gd name="T26" fmla="*/ 144 w 167"/>
              <a:gd name="T27" fmla="*/ 7 h 35"/>
              <a:gd name="T28" fmla="*/ 167 w 167"/>
              <a:gd name="T29" fmla="*/ 22 h 35"/>
              <a:gd name="T30" fmla="*/ 164 w 167"/>
              <a:gd name="T31" fmla="*/ 25 h 35"/>
              <a:gd name="T32" fmla="*/ 145 w 167"/>
              <a:gd name="T33" fmla="*/ 12 h 35"/>
              <a:gd name="T34" fmla="*/ 135 w 167"/>
              <a:gd name="T35" fmla="*/ 20 h 35"/>
              <a:gd name="T36" fmla="*/ 134 w 167"/>
              <a:gd name="T37" fmla="*/ 19 h 35"/>
              <a:gd name="T38" fmla="*/ 117 w 167"/>
              <a:gd name="T39" fmla="*/ 4 h 35"/>
              <a:gd name="T40" fmla="*/ 101 w 167"/>
              <a:gd name="T41" fmla="*/ 33 h 35"/>
              <a:gd name="T42" fmla="*/ 100 w 167"/>
              <a:gd name="T43"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7" h="35">
                <a:moveTo>
                  <a:pt x="100" y="35"/>
                </a:moveTo>
                <a:cubicBezTo>
                  <a:pt x="79" y="25"/>
                  <a:pt x="79" y="25"/>
                  <a:pt x="79" y="25"/>
                </a:cubicBezTo>
                <a:cubicBezTo>
                  <a:pt x="64" y="30"/>
                  <a:pt x="64" y="30"/>
                  <a:pt x="64" y="30"/>
                </a:cubicBezTo>
                <a:cubicBezTo>
                  <a:pt x="35" y="20"/>
                  <a:pt x="35" y="20"/>
                  <a:pt x="35" y="20"/>
                </a:cubicBezTo>
                <a:cubicBezTo>
                  <a:pt x="1" y="30"/>
                  <a:pt x="1" y="30"/>
                  <a:pt x="1" y="30"/>
                </a:cubicBezTo>
                <a:cubicBezTo>
                  <a:pt x="0" y="26"/>
                  <a:pt x="0" y="26"/>
                  <a:pt x="0" y="26"/>
                </a:cubicBezTo>
                <a:cubicBezTo>
                  <a:pt x="35" y="15"/>
                  <a:pt x="35" y="15"/>
                  <a:pt x="35" y="15"/>
                </a:cubicBezTo>
                <a:cubicBezTo>
                  <a:pt x="64" y="26"/>
                  <a:pt x="64" y="26"/>
                  <a:pt x="64" y="26"/>
                </a:cubicBezTo>
                <a:cubicBezTo>
                  <a:pt x="80" y="21"/>
                  <a:pt x="80" y="21"/>
                  <a:pt x="80" y="21"/>
                </a:cubicBezTo>
                <a:cubicBezTo>
                  <a:pt x="98" y="30"/>
                  <a:pt x="98" y="30"/>
                  <a:pt x="98" y="30"/>
                </a:cubicBezTo>
                <a:cubicBezTo>
                  <a:pt x="101" y="21"/>
                  <a:pt x="110" y="2"/>
                  <a:pt x="116" y="1"/>
                </a:cubicBezTo>
                <a:cubicBezTo>
                  <a:pt x="117" y="0"/>
                  <a:pt x="118" y="0"/>
                  <a:pt x="119" y="1"/>
                </a:cubicBezTo>
                <a:cubicBezTo>
                  <a:pt x="123" y="3"/>
                  <a:pt x="132" y="12"/>
                  <a:pt x="135" y="15"/>
                </a:cubicBezTo>
                <a:cubicBezTo>
                  <a:pt x="144" y="7"/>
                  <a:pt x="144" y="7"/>
                  <a:pt x="144" y="7"/>
                </a:cubicBezTo>
                <a:cubicBezTo>
                  <a:pt x="167" y="22"/>
                  <a:pt x="167" y="22"/>
                  <a:pt x="167" y="22"/>
                </a:cubicBezTo>
                <a:cubicBezTo>
                  <a:pt x="164" y="25"/>
                  <a:pt x="164" y="25"/>
                  <a:pt x="164" y="25"/>
                </a:cubicBezTo>
                <a:cubicBezTo>
                  <a:pt x="145" y="12"/>
                  <a:pt x="145" y="12"/>
                  <a:pt x="145" y="12"/>
                </a:cubicBezTo>
                <a:cubicBezTo>
                  <a:pt x="135" y="20"/>
                  <a:pt x="135" y="20"/>
                  <a:pt x="135" y="20"/>
                </a:cubicBezTo>
                <a:cubicBezTo>
                  <a:pt x="134" y="19"/>
                  <a:pt x="134" y="19"/>
                  <a:pt x="134" y="19"/>
                </a:cubicBezTo>
                <a:cubicBezTo>
                  <a:pt x="133" y="19"/>
                  <a:pt x="122" y="7"/>
                  <a:pt x="117" y="4"/>
                </a:cubicBezTo>
                <a:cubicBezTo>
                  <a:pt x="115" y="5"/>
                  <a:pt x="107" y="18"/>
                  <a:pt x="101" y="33"/>
                </a:cubicBezTo>
                <a:lnTo>
                  <a:pt x="100" y="35"/>
                </a:lnTo>
                <a:close/>
              </a:path>
            </a:pathLst>
          </a:custGeom>
          <a:solidFill>
            <a:srgbClr val="00A03C"/>
          </a:solidFill>
          <a:ln>
            <a:solidFill>
              <a:sysClr val="window" lastClr="FFFFFF"/>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73060" tIns="36532" rIns="73060" bIns="36532" numCol="1" anchor="t" anchorCtr="0" compatLnSpc="1">
            <a:prstTxWarp prst="textNoShape">
              <a:avLst/>
            </a:prstTxWarp>
          </a:bodyPr>
          <a:lstStyle/>
          <a:p>
            <a:pPr defTabSz="973987">
              <a:defRPr/>
            </a:pPr>
            <a:endParaRPr lang="en-AU" sz="1438" kern="0" dirty="0">
              <a:solidFill>
                <a:sysClr val="windowText" lastClr="000000"/>
              </a:solidFill>
              <a:latin typeface="Graphik"/>
            </a:endParaRPr>
          </a:p>
        </p:txBody>
      </p:sp>
      <p:sp>
        <p:nvSpPr>
          <p:cNvPr id="210" name="Freeform 11">
            <a:extLst>
              <a:ext uri="{FF2B5EF4-FFF2-40B4-BE49-F238E27FC236}">
                <a16:creationId xmlns:a16="http://schemas.microsoft.com/office/drawing/2014/main" id="{718645E3-2BA9-46FE-B70F-FEF6271ED68B}"/>
              </a:ext>
            </a:extLst>
          </p:cNvPr>
          <p:cNvSpPr>
            <a:spLocks/>
          </p:cNvSpPr>
          <p:nvPr/>
        </p:nvSpPr>
        <p:spPr bwMode="auto">
          <a:xfrm>
            <a:off x="891083" y="2585441"/>
            <a:ext cx="387807" cy="63153"/>
          </a:xfrm>
          <a:custGeom>
            <a:avLst/>
            <a:gdLst>
              <a:gd name="T0" fmla="*/ 100 w 166"/>
              <a:gd name="T1" fmla="*/ 28 h 28"/>
              <a:gd name="T2" fmla="*/ 79 w 166"/>
              <a:gd name="T3" fmla="*/ 20 h 28"/>
              <a:gd name="T4" fmla="*/ 64 w 166"/>
              <a:gd name="T5" fmla="*/ 24 h 28"/>
              <a:gd name="T6" fmla="*/ 35 w 166"/>
              <a:gd name="T7" fmla="*/ 16 h 28"/>
              <a:gd name="T8" fmla="*/ 1 w 166"/>
              <a:gd name="T9" fmla="*/ 24 h 28"/>
              <a:gd name="T10" fmla="*/ 0 w 166"/>
              <a:gd name="T11" fmla="*/ 20 h 28"/>
              <a:gd name="T12" fmla="*/ 35 w 166"/>
              <a:gd name="T13" fmla="*/ 12 h 28"/>
              <a:gd name="T14" fmla="*/ 64 w 166"/>
              <a:gd name="T15" fmla="*/ 20 h 28"/>
              <a:gd name="T16" fmla="*/ 80 w 166"/>
              <a:gd name="T17" fmla="*/ 16 h 28"/>
              <a:gd name="T18" fmla="*/ 98 w 166"/>
              <a:gd name="T19" fmla="*/ 23 h 28"/>
              <a:gd name="T20" fmla="*/ 114 w 166"/>
              <a:gd name="T21" fmla="*/ 1 h 28"/>
              <a:gd name="T22" fmla="*/ 117 w 166"/>
              <a:gd name="T23" fmla="*/ 1 h 28"/>
              <a:gd name="T24" fmla="*/ 135 w 166"/>
              <a:gd name="T25" fmla="*/ 12 h 28"/>
              <a:gd name="T26" fmla="*/ 144 w 166"/>
              <a:gd name="T27" fmla="*/ 5 h 28"/>
              <a:gd name="T28" fmla="*/ 166 w 166"/>
              <a:gd name="T29" fmla="*/ 17 h 28"/>
              <a:gd name="T30" fmla="*/ 165 w 166"/>
              <a:gd name="T31" fmla="*/ 20 h 28"/>
              <a:gd name="T32" fmla="*/ 145 w 166"/>
              <a:gd name="T33" fmla="*/ 10 h 28"/>
              <a:gd name="T34" fmla="*/ 135 w 166"/>
              <a:gd name="T35" fmla="*/ 16 h 28"/>
              <a:gd name="T36" fmla="*/ 134 w 166"/>
              <a:gd name="T37" fmla="*/ 16 h 28"/>
              <a:gd name="T38" fmla="*/ 115 w 166"/>
              <a:gd name="T39" fmla="*/ 4 h 28"/>
              <a:gd name="T40" fmla="*/ 101 w 166"/>
              <a:gd name="T41" fmla="*/ 26 h 28"/>
              <a:gd name="T42" fmla="*/ 100 w 166"/>
              <a:gd name="T4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6" h="28">
                <a:moveTo>
                  <a:pt x="100" y="28"/>
                </a:moveTo>
                <a:cubicBezTo>
                  <a:pt x="79" y="20"/>
                  <a:pt x="79" y="20"/>
                  <a:pt x="79" y="20"/>
                </a:cubicBezTo>
                <a:cubicBezTo>
                  <a:pt x="64" y="24"/>
                  <a:pt x="64" y="24"/>
                  <a:pt x="64" y="24"/>
                </a:cubicBezTo>
                <a:cubicBezTo>
                  <a:pt x="35" y="16"/>
                  <a:pt x="35" y="16"/>
                  <a:pt x="35" y="16"/>
                </a:cubicBezTo>
                <a:cubicBezTo>
                  <a:pt x="1" y="24"/>
                  <a:pt x="1" y="24"/>
                  <a:pt x="1" y="24"/>
                </a:cubicBezTo>
                <a:cubicBezTo>
                  <a:pt x="0" y="20"/>
                  <a:pt x="0" y="20"/>
                  <a:pt x="0" y="20"/>
                </a:cubicBezTo>
                <a:cubicBezTo>
                  <a:pt x="35" y="12"/>
                  <a:pt x="35" y="12"/>
                  <a:pt x="35" y="12"/>
                </a:cubicBezTo>
                <a:cubicBezTo>
                  <a:pt x="64" y="20"/>
                  <a:pt x="64" y="20"/>
                  <a:pt x="64" y="20"/>
                </a:cubicBezTo>
                <a:cubicBezTo>
                  <a:pt x="80" y="16"/>
                  <a:pt x="80" y="16"/>
                  <a:pt x="80" y="16"/>
                </a:cubicBezTo>
                <a:cubicBezTo>
                  <a:pt x="98" y="23"/>
                  <a:pt x="98" y="23"/>
                  <a:pt x="98" y="23"/>
                </a:cubicBezTo>
                <a:cubicBezTo>
                  <a:pt x="101" y="17"/>
                  <a:pt x="108" y="3"/>
                  <a:pt x="114" y="1"/>
                </a:cubicBezTo>
                <a:cubicBezTo>
                  <a:pt x="115" y="0"/>
                  <a:pt x="116" y="0"/>
                  <a:pt x="117" y="1"/>
                </a:cubicBezTo>
                <a:cubicBezTo>
                  <a:pt x="121" y="3"/>
                  <a:pt x="132" y="9"/>
                  <a:pt x="135" y="12"/>
                </a:cubicBezTo>
                <a:cubicBezTo>
                  <a:pt x="144" y="5"/>
                  <a:pt x="144" y="5"/>
                  <a:pt x="144" y="5"/>
                </a:cubicBezTo>
                <a:cubicBezTo>
                  <a:pt x="166" y="17"/>
                  <a:pt x="166" y="17"/>
                  <a:pt x="166" y="17"/>
                </a:cubicBezTo>
                <a:cubicBezTo>
                  <a:pt x="165" y="20"/>
                  <a:pt x="165" y="20"/>
                  <a:pt x="165" y="20"/>
                </a:cubicBezTo>
                <a:cubicBezTo>
                  <a:pt x="145" y="10"/>
                  <a:pt x="145" y="10"/>
                  <a:pt x="145" y="10"/>
                </a:cubicBezTo>
                <a:cubicBezTo>
                  <a:pt x="135" y="16"/>
                  <a:pt x="135" y="16"/>
                  <a:pt x="135" y="16"/>
                </a:cubicBezTo>
                <a:cubicBezTo>
                  <a:pt x="134" y="16"/>
                  <a:pt x="134" y="16"/>
                  <a:pt x="134" y="16"/>
                </a:cubicBezTo>
                <a:cubicBezTo>
                  <a:pt x="134" y="16"/>
                  <a:pt x="120" y="7"/>
                  <a:pt x="115" y="4"/>
                </a:cubicBezTo>
                <a:cubicBezTo>
                  <a:pt x="113" y="4"/>
                  <a:pt x="106" y="15"/>
                  <a:pt x="101" y="26"/>
                </a:cubicBezTo>
                <a:lnTo>
                  <a:pt x="100" y="28"/>
                </a:lnTo>
                <a:close/>
              </a:path>
            </a:pathLst>
          </a:custGeom>
          <a:solidFill>
            <a:srgbClr val="00A03C"/>
          </a:solidFill>
          <a:ln>
            <a:solidFill>
              <a:sysClr val="window" lastClr="FFFFFF"/>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73060" tIns="36532" rIns="73060" bIns="36532" numCol="1" anchor="t" anchorCtr="0" compatLnSpc="1">
            <a:prstTxWarp prst="textNoShape">
              <a:avLst/>
            </a:prstTxWarp>
          </a:bodyPr>
          <a:lstStyle/>
          <a:p>
            <a:pPr defTabSz="973987">
              <a:defRPr/>
            </a:pPr>
            <a:endParaRPr lang="en-AU" sz="1438" kern="0" dirty="0">
              <a:solidFill>
                <a:sysClr val="windowText" lastClr="000000"/>
              </a:solidFill>
              <a:latin typeface="Graphik"/>
            </a:endParaRPr>
          </a:p>
        </p:txBody>
      </p:sp>
      <p:sp>
        <p:nvSpPr>
          <p:cNvPr id="211" name="Freeform 12">
            <a:extLst>
              <a:ext uri="{FF2B5EF4-FFF2-40B4-BE49-F238E27FC236}">
                <a16:creationId xmlns:a16="http://schemas.microsoft.com/office/drawing/2014/main" id="{991A38D0-7CC1-4FF1-A56A-72D8B9E2400D}"/>
              </a:ext>
            </a:extLst>
          </p:cNvPr>
          <p:cNvSpPr>
            <a:spLocks/>
          </p:cNvSpPr>
          <p:nvPr/>
        </p:nvSpPr>
        <p:spPr bwMode="auto">
          <a:xfrm>
            <a:off x="891086" y="2635980"/>
            <a:ext cx="387807" cy="48417"/>
          </a:xfrm>
          <a:custGeom>
            <a:avLst/>
            <a:gdLst>
              <a:gd name="T0" fmla="*/ 100 w 166"/>
              <a:gd name="T1" fmla="*/ 22 h 22"/>
              <a:gd name="T2" fmla="*/ 79 w 166"/>
              <a:gd name="T3" fmla="*/ 17 h 22"/>
              <a:gd name="T4" fmla="*/ 64 w 166"/>
              <a:gd name="T5" fmla="*/ 19 h 22"/>
              <a:gd name="T6" fmla="*/ 35 w 166"/>
              <a:gd name="T7" fmla="*/ 14 h 22"/>
              <a:gd name="T8" fmla="*/ 1 w 166"/>
              <a:gd name="T9" fmla="*/ 19 h 22"/>
              <a:gd name="T10" fmla="*/ 0 w 166"/>
              <a:gd name="T11" fmla="*/ 15 h 22"/>
              <a:gd name="T12" fmla="*/ 35 w 166"/>
              <a:gd name="T13" fmla="*/ 9 h 22"/>
              <a:gd name="T14" fmla="*/ 64 w 166"/>
              <a:gd name="T15" fmla="*/ 15 h 22"/>
              <a:gd name="T16" fmla="*/ 80 w 166"/>
              <a:gd name="T17" fmla="*/ 13 h 22"/>
              <a:gd name="T18" fmla="*/ 98 w 166"/>
              <a:gd name="T19" fmla="*/ 17 h 22"/>
              <a:gd name="T20" fmla="*/ 114 w 166"/>
              <a:gd name="T21" fmla="*/ 2 h 22"/>
              <a:gd name="T22" fmla="*/ 135 w 166"/>
              <a:gd name="T23" fmla="*/ 9 h 22"/>
              <a:gd name="T24" fmla="*/ 144 w 166"/>
              <a:gd name="T25" fmla="*/ 5 h 22"/>
              <a:gd name="T26" fmla="*/ 166 w 166"/>
              <a:gd name="T27" fmla="*/ 13 h 22"/>
              <a:gd name="T28" fmla="*/ 165 w 166"/>
              <a:gd name="T29" fmla="*/ 17 h 22"/>
              <a:gd name="T30" fmla="*/ 145 w 166"/>
              <a:gd name="T31" fmla="*/ 9 h 22"/>
              <a:gd name="T32" fmla="*/ 135 w 166"/>
              <a:gd name="T33" fmla="*/ 14 h 22"/>
              <a:gd name="T34" fmla="*/ 134 w 166"/>
              <a:gd name="T35" fmla="*/ 13 h 22"/>
              <a:gd name="T36" fmla="*/ 113 w 166"/>
              <a:gd name="T37" fmla="*/ 5 h 22"/>
              <a:gd name="T38" fmla="*/ 101 w 166"/>
              <a:gd name="T39" fmla="*/ 21 h 22"/>
              <a:gd name="T40" fmla="*/ 100 w 166"/>
              <a:gd name="T4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6" h="22">
                <a:moveTo>
                  <a:pt x="100" y="22"/>
                </a:moveTo>
                <a:cubicBezTo>
                  <a:pt x="79" y="17"/>
                  <a:pt x="79" y="17"/>
                  <a:pt x="79" y="17"/>
                </a:cubicBezTo>
                <a:cubicBezTo>
                  <a:pt x="64" y="19"/>
                  <a:pt x="64" y="19"/>
                  <a:pt x="64" y="19"/>
                </a:cubicBezTo>
                <a:cubicBezTo>
                  <a:pt x="35" y="14"/>
                  <a:pt x="35" y="14"/>
                  <a:pt x="35" y="14"/>
                </a:cubicBezTo>
                <a:cubicBezTo>
                  <a:pt x="1" y="19"/>
                  <a:pt x="1" y="19"/>
                  <a:pt x="1" y="19"/>
                </a:cubicBezTo>
                <a:cubicBezTo>
                  <a:pt x="0" y="15"/>
                  <a:pt x="0" y="15"/>
                  <a:pt x="0" y="15"/>
                </a:cubicBezTo>
                <a:cubicBezTo>
                  <a:pt x="35" y="9"/>
                  <a:pt x="35" y="9"/>
                  <a:pt x="35" y="9"/>
                </a:cubicBezTo>
                <a:cubicBezTo>
                  <a:pt x="64" y="15"/>
                  <a:pt x="64" y="15"/>
                  <a:pt x="64" y="15"/>
                </a:cubicBezTo>
                <a:cubicBezTo>
                  <a:pt x="80" y="13"/>
                  <a:pt x="80" y="13"/>
                  <a:pt x="80" y="13"/>
                </a:cubicBezTo>
                <a:cubicBezTo>
                  <a:pt x="98" y="17"/>
                  <a:pt x="98" y="17"/>
                  <a:pt x="98" y="17"/>
                </a:cubicBezTo>
                <a:cubicBezTo>
                  <a:pt x="101" y="11"/>
                  <a:pt x="109" y="0"/>
                  <a:pt x="114" y="2"/>
                </a:cubicBezTo>
                <a:cubicBezTo>
                  <a:pt x="119" y="3"/>
                  <a:pt x="132" y="8"/>
                  <a:pt x="135" y="9"/>
                </a:cubicBezTo>
                <a:cubicBezTo>
                  <a:pt x="144" y="5"/>
                  <a:pt x="144" y="5"/>
                  <a:pt x="144" y="5"/>
                </a:cubicBezTo>
                <a:cubicBezTo>
                  <a:pt x="166" y="13"/>
                  <a:pt x="166" y="13"/>
                  <a:pt x="166" y="13"/>
                </a:cubicBezTo>
                <a:cubicBezTo>
                  <a:pt x="165" y="17"/>
                  <a:pt x="165" y="17"/>
                  <a:pt x="165" y="17"/>
                </a:cubicBezTo>
                <a:cubicBezTo>
                  <a:pt x="145" y="9"/>
                  <a:pt x="145" y="9"/>
                  <a:pt x="145" y="9"/>
                </a:cubicBezTo>
                <a:cubicBezTo>
                  <a:pt x="135" y="14"/>
                  <a:pt x="135" y="14"/>
                  <a:pt x="135" y="14"/>
                </a:cubicBezTo>
                <a:cubicBezTo>
                  <a:pt x="134" y="13"/>
                  <a:pt x="134" y="13"/>
                  <a:pt x="134" y="13"/>
                </a:cubicBezTo>
                <a:cubicBezTo>
                  <a:pt x="134" y="13"/>
                  <a:pt x="118" y="7"/>
                  <a:pt x="113" y="5"/>
                </a:cubicBezTo>
                <a:cubicBezTo>
                  <a:pt x="111" y="5"/>
                  <a:pt x="105" y="12"/>
                  <a:pt x="101" y="21"/>
                </a:cubicBezTo>
                <a:lnTo>
                  <a:pt x="100" y="22"/>
                </a:lnTo>
                <a:close/>
              </a:path>
            </a:pathLst>
          </a:custGeom>
          <a:solidFill>
            <a:srgbClr val="00A03C"/>
          </a:solidFill>
          <a:ln>
            <a:solidFill>
              <a:sysClr val="window" lastClr="FFFFFF"/>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73060" tIns="36532" rIns="73060" bIns="36532" numCol="1" anchor="t" anchorCtr="0" compatLnSpc="1">
            <a:prstTxWarp prst="textNoShape">
              <a:avLst/>
            </a:prstTxWarp>
          </a:bodyPr>
          <a:lstStyle/>
          <a:p>
            <a:pPr defTabSz="973987">
              <a:defRPr/>
            </a:pPr>
            <a:endParaRPr lang="en-AU" sz="1438" kern="0" dirty="0">
              <a:solidFill>
                <a:sysClr val="windowText" lastClr="000000"/>
              </a:solidFill>
              <a:latin typeface="Graphik"/>
            </a:endParaRPr>
          </a:p>
        </p:txBody>
      </p:sp>
      <p:sp>
        <p:nvSpPr>
          <p:cNvPr id="212" name="Freeform 13">
            <a:extLst>
              <a:ext uri="{FF2B5EF4-FFF2-40B4-BE49-F238E27FC236}">
                <a16:creationId xmlns:a16="http://schemas.microsoft.com/office/drawing/2014/main" id="{975DD332-1CBA-48CE-BE6B-6EDB253C1397}"/>
              </a:ext>
            </a:extLst>
          </p:cNvPr>
          <p:cNvSpPr>
            <a:spLocks/>
          </p:cNvSpPr>
          <p:nvPr/>
        </p:nvSpPr>
        <p:spPr bwMode="auto">
          <a:xfrm>
            <a:off x="891085" y="2675454"/>
            <a:ext cx="387807" cy="45719"/>
          </a:xfrm>
          <a:custGeom>
            <a:avLst/>
            <a:gdLst>
              <a:gd name="T0" fmla="*/ 100 w 166"/>
              <a:gd name="T1" fmla="*/ 15 h 15"/>
              <a:gd name="T2" fmla="*/ 80 w 166"/>
              <a:gd name="T3" fmla="*/ 12 h 15"/>
              <a:gd name="T4" fmla="*/ 64 w 166"/>
              <a:gd name="T5" fmla="*/ 13 h 15"/>
              <a:gd name="T6" fmla="*/ 35 w 166"/>
              <a:gd name="T7" fmla="*/ 10 h 15"/>
              <a:gd name="T8" fmla="*/ 1 w 166"/>
              <a:gd name="T9" fmla="*/ 13 h 15"/>
              <a:gd name="T10" fmla="*/ 0 w 166"/>
              <a:gd name="T11" fmla="*/ 9 h 15"/>
              <a:gd name="T12" fmla="*/ 35 w 166"/>
              <a:gd name="T13" fmla="*/ 6 h 15"/>
              <a:gd name="T14" fmla="*/ 64 w 166"/>
              <a:gd name="T15" fmla="*/ 9 h 15"/>
              <a:gd name="T16" fmla="*/ 80 w 166"/>
              <a:gd name="T17" fmla="*/ 8 h 15"/>
              <a:gd name="T18" fmla="*/ 98 w 166"/>
              <a:gd name="T19" fmla="*/ 11 h 15"/>
              <a:gd name="T20" fmla="*/ 112 w 166"/>
              <a:gd name="T21" fmla="*/ 1 h 15"/>
              <a:gd name="T22" fmla="*/ 135 w 166"/>
              <a:gd name="T23" fmla="*/ 6 h 15"/>
              <a:gd name="T24" fmla="*/ 145 w 166"/>
              <a:gd name="T25" fmla="*/ 3 h 15"/>
              <a:gd name="T26" fmla="*/ 166 w 166"/>
              <a:gd name="T27" fmla="*/ 8 h 15"/>
              <a:gd name="T28" fmla="*/ 165 w 166"/>
              <a:gd name="T29" fmla="*/ 12 h 15"/>
              <a:gd name="T30" fmla="*/ 145 w 166"/>
              <a:gd name="T31" fmla="*/ 8 h 15"/>
              <a:gd name="T32" fmla="*/ 135 w 166"/>
              <a:gd name="T33" fmla="*/ 10 h 15"/>
              <a:gd name="T34" fmla="*/ 135 w 166"/>
              <a:gd name="T35" fmla="*/ 10 h 15"/>
              <a:gd name="T36" fmla="*/ 111 w 166"/>
              <a:gd name="T37" fmla="*/ 5 h 15"/>
              <a:gd name="T38" fmla="*/ 100 w 166"/>
              <a:gd name="T39" fmla="*/ 14 h 15"/>
              <a:gd name="T40" fmla="*/ 100 w 166"/>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6" h="15">
                <a:moveTo>
                  <a:pt x="100" y="15"/>
                </a:moveTo>
                <a:cubicBezTo>
                  <a:pt x="80" y="12"/>
                  <a:pt x="80" y="12"/>
                  <a:pt x="80" y="12"/>
                </a:cubicBezTo>
                <a:cubicBezTo>
                  <a:pt x="64" y="13"/>
                  <a:pt x="64" y="13"/>
                  <a:pt x="64" y="13"/>
                </a:cubicBezTo>
                <a:cubicBezTo>
                  <a:pt x="35" y="10"/>
                  <a:pt x="35" y="10"/>
                  <a:pt x="35" y="10"/>
                </a:cubicBezTo>
                <a:cubicBezTo>
                  <a:pt x="1" y="13"/>
                  <a:pt x="1" y="13"/>
                  <a:pt x="1" y="13"/>
                </a:cubicBezTo>
                <a:cubicBezTo>
                  <a:pt x="0" y="9"/>
                  <a:pt x="0" y="9"/>
                  <a:pt x="0" y="9"/>
                </a:cubicBezTo>
                <a:cubicBezTo>
                  <a:pt x="35" y="6"/>
                  <a:pt x="35" y="6"/>
                  <a:pt x="35" y="6"/>
                </a:cubicBezTo>
                <a:cubicBezTo>
                  <a:pt x="64" y="9"/>
                  <a:pt x="64" y="9"/>
                  <a:pt x="64" y="9"/>
                </a:cubicBezTo>
                <a:cubicBezTo>
                  <a:pt x="80" y="8"/>
                  <a:pt x="80" y="8"/>
                  <a:pt x="80" y="8"/>
                </a:cubicBezTo>
                <a:cubicBezTo>
                  <a:pt x="98" y="11"/>
                  <a:pt x="98" y="11"/>
                  <a:pt x="98" y="11"/>
                </a:cubicBezTo>
                <a:cubicBezTo>
                  <a:pt x="100" y="8"/>
                  <a:pt x="107" y="0"/>
                  <a:pt x="112" y="1"/>
                </a:cubicBezTo>
                <a:cubicBezTo>
                  <a:pt x="117" y="2"/>
                  <a:pt x="132" y="5"/>
                  <a:pt x="135" y="6"/>
                </a:cubicBezTo>
                <a:cubicBezTo>
                  <a:pt x="145" y="3"/>
                  <a:pt x="145" y="3"/>
                  <a:pt x="145" y="3"/>
                </a:cubicBezTo>
                <a:cubicBezTo>
                  <a:pt x="166" y="8"/>
                  <a:pt x="166" y="8"/>
                  <a:pt x="166" y="8"/>
                </a:cubicBezTo>
                <a:cubicBezTo>
                  <a:pt x="165" y="12"/>
                  <a:pt x="165" y="12"/>
                  <a:pt x="165" y="12"/>
                </a:cubicBezTo>
                <a:cubicBezTo>
                  <a:pt x="145" y="8"/>
                  <a:pt x="145" y="8"/>
                  <a:pt x="145" y="8"/>
                </a:cubicBezTo>
                <a:cubicBezTo>
                  <a:pt x="135" y="10"/>
                  <a:pt x="135" y="10"/>
                  <a:pt x="135" y="10"/>
                </a:cubicBezTo>
                <a:cubicBezTo>
                  <a:pt x="135" y="10"/>
                  <a:pt x="135" y="10"/>
                  <a:pt x="135" y="10"/>
                </a:cubicBezTo>
                <a:cubicBezTo>
                  <a:pt x="135" y="10"/>
                  <a:pt x="117" y="6"/>
                  <a:pt x="111" y="5"/>
                </a:cubicBezTo>
                <a:cubicBezTo>
                  <a:pt x="109" y="5"/>
                  <a:pt x="103" y="10"/>
                  <a:pt x="100" y="14"/>
                </a:cubicBezTo>
                <a:lnTo>
                  <a:pt x="100" y="15"/>
                </a:lnTo>
                <a:close/>
              </a:path>
            </a:pathLst>
          </a:custGeom>
          <a:solidFill>
            <a:srgbClr val="00A03C"/>
          </a:solidFill>
          <a:ln>
            <a:solidFill>
              <a:sysClr val="window" lastClr="FFFFFF"/>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73060" tIns="36532" rIns="73060" bIns="36532" numCol="1" anchor="t" anchorCtr="0" compatLnSpc="1">
            <a:prstTxWarp prst="textNoShape">
              <a:avLst/>
            </a:prstTxWarp>
          </a:bodyPr>
          <a:lstStyle/>
          <a:p>
            <a:pPr defTabSz="973987">
              <a:defRPr/>
            </a:pPr>
            <a:endParaRPr lang="en-AU" sz="1438" kern="0" dirty="0">
              <a:solidFill>
                <a:sysClr val="windowText" lastClr="000000"/>
              </a:solidFill>
              <a:latin typeface="Graphik"/>
            </a:endParaRPr>
          </a:p>
        </p:txBody>
      </p:sp>
      <p:sp>
        <p:nvSpPr>
          <p:cNvPr id="213" name="Rectangle 19">
            <a:extLst>
              <a:ext uri="{FF2B5EF4-FFF2-40B4-BE49-F238E27FC236}">
                <a16:creationId xmlns:a16="http://schemas.microsoft.com/office/drawing/2014/main" id="{35674E7B-E89A-49D0-916A-DE4966DA35F0}"/>
              </a:ext>
            </a:extLst>
          </p:cNvPr>
          <p:cNvSpPr>
            <a:spLocks noChangeArrowheads="1"/>
          </p:cNvSpPr>
          <p:nvPr/>
        </p:nvSpPr>
        <p:spPr bwMode="auto">
          <a:xfrm>
            <a:off x="765596" y="1465939"/>
            <a:ext cx="2633343" cy="647314"/>
          </a:xfrm>
          <a:prstGeom prst="rect">
            <a:avLst/>
          </a:prstGeom>
          <a:solidFill>
            <a:sysClr val="windowText" lastClr="000000"/>
          </a:solidFill>
          <a:ln w="12700" cap="flat">
            <a:solidFill>
              <a:sysClr val="window" lastClr="FFFFFF"/>
            </a:solidFill>
            <a:prstDash val="solid"/>
            <a:miter lim="800000"/>
            <a:headEnd/>
            <a:tailEnd/>
          </a:ln>
        </p:spPr>
        <p:txBody>
          <a:bodyPr vert="horz" wrap="square" lIns="683308" tIns="36532" rIns="35964" bIns="36532" numCol="1" anchor="ctr" anchorCtr="0" compatLnSpc="1">
            <a:prstTxWarp prst="textNoShape">
              <a:avLst/>
            </a:prstTxWarp>
          </a:bodyPr>
          <a:lstStyle/>
          <a:p>
            <a:pPr defTabSz="973987">
              <a:defRPr/>
            </a:pPr>
            <a:r>
              <a:rPr lang="en-US" sz="1050" b="1" kern="0" dirty="0">
                <a:solidFill>
                  <a:srgbClr val="45CE3A"/>
                </a:solidFill>
                <a:latin typeface="Graphik"/>
              </a:rPr>
              <a:t>Business Scenarios Prediction &amp; Simulation</a:t>
            </a:r>
          </a:p>
          <a:p>
            <a:pPr defTabSz="973987">
              <a:defRPr/>
            </a:pPr>
            <a:r>
              <a:rPr lang="en-US" sz="900" kern="0" dirty="0">
                <a:solidFill>
                  <a:srgbClr val="FFFFFF"/>
                </a:solidFill>
                <a:latin typeface="Graphik"/>
              </a:rPr>
              <a:t>intelligent Apps 4 decision making</a:t>
            </a:r>
            <a:endParaRPr lang="en-AU" sz="900" kern="0" dirty="0">
              <a:solidFill>
                <a:srgbClr val="FFFFFF"/>
              </a:solidFill>
              <a:latin typeface="Graphik"/>
            </a:endParaRPr>
          </a:p>
        </p:txBody>
      </p:sp>
      <p:sp>
        <p:nvSpPr>
          <p:cNvPr id="214" name="Freeform 8">
            <a:extLst>
              <a:ext uri="{FF2B5EF4-FFF2-40B4-BE49-F238E27FC236}">
                <a16:creationId xmlns:a16="http://schemas.microsoft.com/office/drawing/2014/main" id="{4DE8C899-694C-4909-A2D3-D69BBE06676F}"/>
              </a:ext>
            </a:extLst>
          </p:cNvPr>
          <p:cNvSpPr>
            <a:spLocks noEditPoints="1"/>
          </p:cNvSpPr>
          <p:nvPr/>
        </p:nvSpPr>
        <p:spPr bwMode="auto">
          <a:xfrm>
            <a:off x="830403" y="1565831"/>
            <a:ext cx="453242" cy="435037"/>
          </a:xfrm>
          <a:custGeom>
            <a:avLst/>
            <a:gdLst>
              <a:gd name="T0" fmla="*/ 149 w 179"/>
              <a:gd name="T1" fmla="*/ 46 h 179"/>
              <a:gd name="T2" fmla="*/ 151 w 179"/>
              <a:gd name="T3" fmla="*/ 24 h 179"/>
              <a:gd name="T4" fmla="*/ 119 w 179"/>
              <a:gd name="T5" fmla="*/ 5 h 179"/>
              <a:gd name="T6" fmla="*/ 100 w 179"/>
              <a:gd name="T7" fmla="*/ 18 h 179"/>
              <a:gd name="T8" fmla="*/ 86 w 179"/>
              <a:gd name="T9" fmla="*/ 0 h 179"/>
              <a:gd name="T10" fmla="*/ 49 w 179"/>
              <a:gd name="T11" fmla="*/ 9 h 179"/>
              <a:gd name="T12" fmla="*/ 46 w 179"/>
              <a:gd name="T13" fmla="*/ 32 h 179"/>
              <a:gd name="T14" fmla="*/ 23 w 179"/>
              <a:gd name="T15" fmla="*/ 29 h 179"/>
              <a:gd name="T16" fmla="*/ 4 w 179"/>
              <a:gd name="T17" fmla="*/ 62 h 179"/>
              <a:gd name="T18" fmla="*/ 18 w 179"/>
              <a:gd name="T19" fmla="*/ 80 h 179"/>
              <a:gd name="T20" fmla="*/ 0 w 179"/>
              <a:gd name="T21" fmla="*/ 94 h 179"/>
              <a:gd name="T22" fmla="*/ 10 w 179"/>
              <a:gd name="T23" fmla="*/ 131 h 179"/>
              <a:gd name="T24" fmla="*/ 32 w 179"/>
              <a:gd name="T25" fmla="*/ 135 h 179"/>
              <a:gd name="T26" fmla="*/ 30 w 179"/>
              <a:gd name="T27" fmla="*/ 156 h 179"/>
              <a:gd name="T28" fmla="*/ 62 w 179"/>
              <a:gd name="T29" fmla="*/ 175 h 179"/>
              <a:gd name="T30" fmla="*/ 80 w 179"/>
              <a:gd name="T31" fmla="*/ 163 h 179"/>
              <a:gd name="T32" fmla="*/ 94 w 179"/>
              <a:gd name="T33" fmla="*/ 179 h 179"/>
              <a:gd name="T34" fmla="*/ 129 w 179"/>
              <a:gd name="T35" fmla="*/ 170 h 179"/>
              <a:gd name="T36" fmla="*/ 134 w 179"/>
              <a:gd name="T37" fmla="*/ 149 h 179"/>
              <a:gd name="T38" fmla="*/ 155 w 179"/>
              <a:gd name="T39" fmla="*/ 150 h 179"/>
              <a:gd name="T40" fmla="*/ 174 w 179"/>
              <a:gd name="T41" fmla="*/ 119 h 179"/>
              <a:gd name="T42" fmla="*/ 163 w 179"/>
              <a:gd name="T43" fmla="*/ 101 h 179"/>
              <a:gd name="T44" fmla="*/ 179 w 179"/>
              <a:gd name="T45" fmla="*/ 87 h 179"/>
              <a:gd name="T46" fmla="*/ 170 w 179"/>
              <a:gd name="T47" fmla="*/ 51 h 179"/>
              <a:gd name="T48" fmla="*/ 149 w 179"/>
              <a:gd name="T49" fmla="*/ 46 h 179"/>
              <a:gd name="T50" fmla="*/ 57 w 179"/>
              <a:gd name="T51" fmla="*/ 46 h 179"/>
              <a:gd name="T52" fmla="*/ 92 w 179"/>
              <a:gd name="T53" fmla="*/ 36 h 179"/>
              <a:gd name="T54" fmla="*/ 89 w 179"/>
              <a:gd name="T55" fmla="*/ 61 h 179"/>
              <a:gd name="T56" fmla="*/ 72 w 179"/>
              <a:gd name="T57" fmla="*/ 66 h 179"/>
              <a:gd name="T58" fmla="*/ 62 w 179"/>
              <a:gd name="T59" fmla="*/ 81 h 179"/>
              <a:gd name="T60" fmla="*/ 37 w 179"/>
              <a:gd name="T61" fmla="*/ 77 h 179"/>
              <a:gd name="T62" fmla="*/ 57 w 179"/>
              <a:gd name="T63" fmla="*/ 46 h 179"/>
              <a:gd name="T64" fmla="*/ 101 w 179"/>
              <a:gd name="T65" fmla="*/ 80 h 179"/>
              <a:gd name="T66" fmla="*/ 98 w 179"/>
              <a:gd name="T67" fmla="*/ 101 h 179"/>
              <a:gd name="T68" fmla="*/ 77 w 179"/>
              <a:gd name="T69" fmla="*/ 98 h 179"/>
              <a:gd name="T70" fmla="*/ 80 w 179"/>
              <a:gd name="T71" fmla="*/ 77 h 179"/>
              <a:gd name="T72" fmla="*/ 101 w 179"/>
              <a:gd name="T73" fmla="*/ 80 h 179"/>
              <a:gd name="T74" fmla="*/ 46 w 179"/>
              <a:gd name="T75" fmla="*/ 122 h 179"/>
              <a:gd name="T76" fmla="*/ 36 w 179"/>
              <a:gd name="T77" fmla="*/ 87 h 179"/>
              <a:gd name="T78" fmla="*/ 61 w 179"/>
              <a:gd name="T79" fmla="*/ 90 h 179"/>
              <a:gd name="T80" fmla="*/ 66 w 179"/>
              <a:gd name="T81" fmla="*/ 107 h 179"/>
              <a:gd name="T82" fmla="*/ 81 w 179"/>
              <a:gd name="T83" fmla="*/ 117 h 179"/>
              <a:gd name="T84" fmla="*/ 77 w 179"/>
              <a:gd name="T85" fmla="*/ 142 h 179"/>
              <a:gd name="T86" fmla="*/ 46 w 179"/>
              <a:gd name="T87" fmla="*/ 122 h 179"/>
              <a:gd name="T88" fmla="*/ 122 w 179"/>
              <a:gd name="T89" fmla="*/ 132 h 179"/>
              <a:gd name="T90" fmla="*/ 86 w 179"/>
              <a:gd name="T91" fmla="*/ 143 h 179"/>
              <a:gd name="T92" fmla="*/ 90 w 179"/>
              <a:gd name="T93" fmla="*/ 118 h 179"/>
              <a:gd name="T94" fmla="*/ 107 w 179"/>
              <a:gd name="T95" fmla="*/ 112 h 179"/>
              <a:gd name="T96" fmla="*/ 117 w 179"/>
              <a:gd name="T97" fmla="*/ 98 h 179"/>
              <a:gd name="T98" fmla="*/ 142 w 179"/>
              <a:gd name="T99" fmla="*/ 102 h 179"/>
              <a:gd name="T100" fmla="*/ 122 w 179"/>
              <a:gd name="T101" fmla="*/ 132 h 179"/>
              <a:gd name="T102" fmla="*/ 143 w 179"/>
              <a:gd name="T103" fmla="*/ 92 h 179"/>
              <a:gd name="T104" fmla="*/ 118 w 179"/>
              <a:gd name="T105" fmla="*/ 89 h 179"/>
              <a:gd name="T106" fmla="*/ 112 w 179"/>
              <a:gd name="T107" fmla="*/ 72 h 179"/>
              <a:gd name="T108" fmla="*/ 98 w 179"/>
              <a:gd name="T109" fmla="*/ 62 h 179"/>
              <a:gd name="T110" fmla="*/ 101 w 179"/>
              <a:gd name="T111" fmla="*/ 37 h 179"/>
              <a:gd name="T112" fmla="*/ 132 w 179"/>
              <a:gd name="T113" fmla="*/ 57 h 179"/>
              <a:gd name="T114" fmla="*/ 143 w 179"/>
              <a:gd name="T115" fmla="*/ 9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9" h="179">
                <a:moveTo>
                  <a:pt x="149" y="46"/>
                </a:moveTo>
                <a:cubicBezTo>
                  <a:pt x="144" y="40"/>
                  <a:pt x="145" y="30"/>
                  <a:pt x="151" y="24"/>
                </a:cubicBezTo>
                <a:cubicBezTo>
                  <a:pt x="142" y="15"/>
                  <a:pt x="131" y="9"/>
                  <a:pt x="119" y="5"/>
                </a:cubicBezTo>
                <a:cubicBezTo>
                  <a:pt x="117" y="13"/>
                  <a:pt x="109" y="19"/>
                  <a:pt x="100" y="18"/>
                </a:cubicBezTo>
                <a:cubicBezTo>
                  <a:pt x="92" y="17"/>
                  <a:pt x="85" y="9"/>
                  <a:pt x="86" y="0"/>
                </a:cubicBezTo>
                <a:cubicBezTo>
                  <a:pt x="74" y="0"/>
                  <a:pt x="61" y="3"/>
                  <a:pt x="49" y="9"/>
                </a:cubicBezTo>
                <a:cubicBezTo>
                  <a:pt x="55" y="16"/>
                  <a:pt x="53" y="26"/>
                  <a:pt x="46" y="32"/>
                </a:cubicBezTo>
                <a:cubicBezTo>
                  <a:pt x="39" y="37"/>
                  <a:pt x="29" y="36"/>
                  <a:pt x="23" y="29"/>
                </a:cubicBezTo>
                <a:cubicBezTo>
                  <a:pt x="14" y="38"/>
                  <a:pt x="8" y="50"/>
                  <a:pt x="4" y="62"/>
                </a:cubicBezTo>
                <a:cubicBezTo>
                  <a:pt x="13" y="63"/>
                  <a:pt x="19" y="71"/>
                  <a:pt x="18" y="80"/>
                </a:cubicBezTo>
                <a:cubicBezTo>
                  <a:pt x="16" y="89"/>
                  <a:pt x="8" y="95"/>
                  <a:pt x="0" y="94"/>
                </a:cubicBezTo>
                <a:cubicBezTo>
                  <a:pt x="0" y="107"/>
                  <a:pt x="4" y="119"/>
                  <a:pt x="10" y="131"/>
                </a:cubicBezTo>
                <a:cubicBezTo>
                  <a:pt x="17" y="126"/>
                  <a:pt x="26" y="128"/>
                  <a:pt x="32" y="135"/>
                </a:cubicBezTo>
                <a:cubicBezTo>
                  <a:pt x="37" y="141"/>
                  <a:pt x="36" y="151"/>
                  <a:pt x="30" y="156"/>
                </a:cubicBezTo>
                <a:cubicBezTo>
                  <a:pt x="39" y="165"/>
                  <a:pt x="50" y="171"/>
                  <a:pt x="62" y="175"/>
                </a:cubicBezTo>
                <a:cubicBezTo>
                  <a:pt x="64" y="167"/>
                  <a:pt x="72" y="162"/>
                  <a:pt x="80" y="163"/>
                </a:cubicBezTo>
                <a:cubicBezTo>
                  <a:pt x="88" y="164"/>
                  <a:pt x="94" y="171"/>
                  <a:pt x="94" y="179"/>
                </a:cubicBezTo>
                <a:cubicBezTo>
                  <a:pt x="106" y="178"/>
                  <a:pt x="118" y="175"/>
                  <a:pt x="129" y="170"/>
                </a:cubicBezTo>
                <a:cubicBezTo>
                  <a:pt x="126" y="163"/>
                  <a:pt x="128" y="154"/>
                  <a:pt x="134" y="149"/>
                </a:cubicBezTo>
                <a:cubicBezTo>
                  <a:pt x="141" y="144"/>
                  <a:pt x="149" y="145"/>
                  <a:pt x="155" y="150"/>
                </a:cubicBezTo>
                <a:cubicBezTo>
                  <a:pt x="164" y="141"/>
                  <a:pt x="170" y="130"/>
                  <a:pt x="174" y="119"/>
                </a:cubicBezTo>
                <a:cubicBezTo>
                  <a:pt x="167" y="116"/>
                  <a:pt x="162" y="109"/>
                  <a:pt x="163" y="101"/>
                </a:cubicBezTo>
                <a:cubicBezTo>
                  <a:pt x="164" y="93"/>
                  <a:pt x="171" y="87"/>
                  <a:pt x="179" y="87"/>
                </a:cubicBezTo>
                <a:cubicBezTo>
                  <a:pt x="179" y="74"/>
                  <a:pt x="176" y="62"/>
                  <a:pt x="170" y="51"/>
                </a:cubicBezTo>
                <a:cubicBezTo>
                  <a:pt x="163" y="55"/>
                  <a:pt x="154" y="53"/>
                  <a:pt x="149" y="46"/>
                </a:cubicBezTo>
                <a:close/>
                <a:moveTo>
                  <a:pt x="57" y="46"/>
                </a:moveTo>
                <a:cubicBezTo>
                  <a:pt x="68" y="39"/>
                  <a:pt x="80" y="35"/>
                  <a:pt x="92" y="36"/>
                </a:cubicBezTo>
                <a:cubicBezTo>
                  <a:pt x="89" y="61"/>
                  <a:pt x="89" y="61"/>
                  <a:pt x="89" y="61"/>
                </a:cubicBezTo>
                <a:cubicBezTo>
                  <a:pt x="83" y="61"/>
                  <a:pt x="77" y="63"/>
                  <a:pt x="72" y="66"/>
                </a:cubicBezTo>
                <a:cubicBezTo>
                  <a:pt x="67" y="70"/>
                  <a:pt x="64" y="75"/>
                  <a:pt x="62" y="81"/>
                </a:cubicBezTo>
                <a:cubicBezTo>
                  <a:pt x="37" y="77"/>
                  <a:pt x="37" y="77"/>
                  <a:pt x="37" y="77"/>
                </a:cubicBezTo>
                <a:cubicBezTo>
                  <a:pt x="40" y="65"/>
                  <a:pt x="47" y="54"/>
                  <a:pt x="57" y="46"/>
                </a:cubicBezTo>
                <a:close/>
                <a:moveTo>
                  <a:pt x="101" y="80"/>
                </a:moveTo>
                <a:cubicBezTo>
                  <a:pt x="106" y="87"/>
                  <a:pt x="105" y="96"/>
                  <a:pt x="98" y="101"/>
                </a:cubicBezTo>
                <a:cubicBezTo>
                  <a:pt x="92" y="106"/>
                  <a:pt x="82" y="105"/>
                  <a:pt x="77" y="98"/>
                </a:cubicBezTo>
                <a:cubicBezTo>
                  <a:pt x="72" y="92"/>
                  <a:pt x="74" y="82"/>
                  <a:pt x="80" y="77"/>
                </a:cubicBezTo>
                <a:cubicBezTo>
                  <a:pt x="87" y="72"/>
                  <a:pt x="96" y="74"/>
                  <a:pt x="101" y="80"/>
                </a:cubicBezTo>
                <a:close/>
                <a:moveTo>
                  <a:pt x="46" y="122"/>
                </a:moveTo>
                <a:cubicBezTo>
                  <a:pt x="39" y="111"/>
                  <a:pt x="35" y="99"/>
                  <a:pt x="36" y="87"/>
                </a:cubicBezTo>
                <a:cubicBezTo>
                  <a:pt x="61" y="90"/>
                  <a:pt x="61" y="90"/>
                  <a:pt x="61" y="90"/>
                </a:cubicBezTo>
                <a:cubicBezTo>
                  <a:pt x="61" y="96"/>
                  <a:pt x="63" y="102"/>
                  <a:pt x="66" y="107"/>
                </a:cubicBezTo>
                <a:cubicBezTo>
                  <a:pt x="70" y="112"/>
                  <a:pt x="75" y="115"/>
                  <a:pt x="81" y="117"/>
                </a:cubicBezTo>
                <a:cubicBezTo>
                  <a:pt x="77" y="142"/>
                  <a:pt x="77" y="142"/>
                  <a:pt x="77" y="142"/>
                </a:cubicBezTo>
                <a:cubicBezTo>
                  <a:pt x="65" y="139"/>
                  <a:pt x="54" y="132"/>
                  <a:pt x="46" y="122"/>
                </a:cubicBezTo>
                <a:close/>
                <a:moveTo>
                  <a:pt x="122" y="132"/>
                </a:moveTo>
                <a:cubicBezTo>
                  <a:pt x="111" y="140"/>
                  <a:pt x="99" y="144"/>
                  <a:pt x="86" y="143"/>
                </a:cubicBezTo>
                <a:cubicBezTo>
                  <a:pt x="90" y="118"/>
                  <a:pt x="90" y="118"/>
                  <a:pt x="90" y="118"/>
                </a:cubicBezTo>
                <a:cubicBezTo>
                  <a:pt x="96" y="118"/>
                  <a:pt x="102" y="116"/>
                  <a:pt x="107" y="112"/>
                </a:cubicBezTo>
                <a:cubicBezTo>
                  <a:pt x="112" y="109"/>
                  <a:pt x="115" y="104"/>
                  <a:pt x="117" y="98"/>
                </a:cubicBezTo>
                <a:cubicBezTo>
                  <a:pt x="142" y="102"/>
                  <a:pt x="142" y="102"/>
                  <a:pt x="142" y="102"/>
                </a:cubicBezTo>
                <a:cubicBezTo>
                  <a:pt x="139" y="113"/>
                  <a:pt x="132" y="124"/>
                  <a:pt x="122" y="132"/>
                </a:cubicBezTo>
                <a:close/>
                <a:moveTo>
                  <a:pt x="143" y="92"/>
                </a:moveTo>
                <a:cubicBezTo>
                  <a:pt x="118" y="89"/>
                  <a:pt x="118" y="89"/>
                  <a:pt x="118" y="89"/>
                </a:cubicBezTo>
                <a:cubicBezTo>
                  <a:pt x="118" y="83"/>
                  <a:pt x="116" y="77"/>
                  <a:pt x="112" y="72"/>
                </a:cubicBezTo>
                <a:cubicBezTo>
                  <a:pt x="109" y="67"/>
                  <a:pt x="103" y="64"/>
                  <a:pt x="98" y="62"/>
                </a:cubicBezTo>
                <a:cubicBezTo>
                  <a:pt x="101" y="37"/>
                  <a:pt x="101" y="37"/>
                  <a:pt x="101" y="37"/>
                </a:cubicBezTo>
                <a:cubicBezTo>
                  <a:pt x="113" y="40"/>
                  <a:pt x="124" y="47"/>
                  <a:pt x="132" y="57"/>
                </a:cubicBezTo>
                <a:cubicBezTo>
                  <a:pt x="140" y="68"/>
                  <a:pt x="143" y="80"/>
                  <a:pt x="143" y="92"/>
                </a:cubicBezTo>
                <a:close/>
              </a:path>
            </a:pathLst>
          </a:custGeom>
          <a:solidFill>
            <a:srgbClr val="00A03C"/>
          </a:solidFill>
          <a:ln>
            <a:solidFill>
              <a:srgbClr val="009242"/>
            </a:solidFill>
          </a:ln>
        </p:spPr>
        <p:txBody>
          <a:bodyPr vert="horz" wrap="square" lIns="73060" tIns="36532" rIns="73060" bIns="36532" numCol="1" anchor="t" anchorCtr="0" compatLnSpc="1">
            <a:prstTxWarp prst="textNoShape">
              <a:avLst/>
            </a:prstTxWarp>
          </a:bodyPr>
          <a:lstStyle/>
          <a:p>
            <a:pPr defTabSz="973987">
              <a:defRPr/>
            </a:pPr>
            <a:endParaRPr lang="en-AU" sz="1438" kern="0" dirty="0">
              <a:solidFill>
                <a:sysClr val="windowText" lastClr="000000"/>
              </a:solidFill>
              <a:latin typeface="Graphik"/>
            </a:endParaRPr>
          </a:p>
          <a:p>
            <a:pPr defTabSz="973987">
              <a:defRPr/>
            </a:pPr>
            <a:endParaRPr lang="en-AU" sz="1438" kern="0" dirty="0">
              <a:solidFill>
                <a:sysClr val="windowText" lastClr="000000"/>
              </a:solidFill>
              <a:latin typeface="Graphik"/>
            </a:endParaRPr>
          </a:p>
        </p:txBody>
      </p:sp>
      <p:sp>
        <p:nvSpPr>
          <p:cNvPr id="215" name="Rectangle 19">
            <a:extLst>
              <a:ext uri="{FF2B5EF4-FFF2-40B4-BE49-F238E27FC236}">
                <a16:creationId xmlns:a16="http://schemas.microsoft.com/office/drawing/2014/main" id="{745F510D-D521-4320-AD15-328E4485F64C}"/>
              </a:ext>
            </a:extLst>
          </p:cNvPr>
          <p:cNvSpPr>
            <a:spLocks noChangeArrowheads="1"/>
          </p:cNvSpPr>
          <p:nvPr/>
        </p:nvSpPr>
        <p:spPr bwMode="auto">
          <a:xfrm>
            <a:off x="765595" y="5227322"/>
            <a:ext cx="2644663" cy="647314"/>
          </a:xfrm>
          <a:prstGeom prst="rect">
            <a:avLst/>
          </a:prstGeom>
          <a:solidFill>
            <a:srgbClr val="B2B2B2">
              <a:lumMod val="75000"/>
            </a:srgbClr>
          </a:solidFill>
          <a:ln w="12700" cap="flat">
            <a:solidFill>
              <a:srgbClr val="009242"/>
            </a:solidFill>
            <a:prstDash val="solid"/>
            <a:miter lim="800000"/>
            <a:headEnd/>
            <a:tailEnd/>
          </a:ln>
        </p:spPr>
        <p:txBody>
          <a:bodyPr vert="horz" wrap="square" lIns="719104" tIns="36532" rIns="73060" bIns="36532" numCol="1" anchor="ctr" anchorCtr="0" compatLnSpc="1">
            <a:prstTxWarp prst="textNoShape">
              <a:avLst/>
            </a:prstTxWarp>
          </a:bodyPr>
          <a:lstStyle/>
          <a:p>
            <a:pPr defTabSz="973987">
              <a:defRPr/>
            </a:pPr>
            <a:r>
              <a:rPr lang="en-AU" sz="1050" b="1" kern="0" dirty="0">
                <a:solidFill>
                  <a:srgbClr val="007434"/>
                </a:solidFill>
                <a:latin typeface="Graphik"/>
              </a:rPr>
              <a:t>Cloud</a:t>
            </a:r>
          </a:p>
          <a:p>
            <a:pPr defTabSz="973987">
              <a:defRPr/>
            </a:pPr>
            <a:r>
              <a:rPr lang="en-AU" sz="1050" kern="0" dirty="0">
                <a:solidFill>
                  <a:srgbClr val="FFFFFF"/>
                </a:solidFill>
                <a:latin typeface="Graphik"/>
              </a:rPr>
              <a:t>Cloud infrastructure &amp; Security</a:t>
            </a:r>
          </a:p>
        </p:txBody>
      </p:sp>
      <p:sp>
        <p:nvSpPr>
          <p:cNvPr id="216" name="Rectangle 5">
            <a:extLst>
              <a:ext uri="{FF2B5EF4-FFF2-40B4-BE49-F238E27FC236}">
                <a16:creationId xmlns:a16="http://schemas.microsoft.com/office/drawing/2014/main" id="{1922AF43-B32E-4AC4-A3E8-AB475ED5E9C3}"/>
              </a:ext>
            </a:extLst>
          </p:cNvPr>
          <p:cNvSpPr>
            <a:spLocks noChangeArrowheads="1"/>
          </p:cNvSpPr>
          <p:nvPr/>
        </p:nvSpPr>
        <p:spPr bwMode="auto">
          <a:xfrm>
            <a:off x="826108" y="5303402"/>
            <a:ext cx="524800" cy="503114"/>
          </a:xfrm>
          <a:prstGeom prst="rect">
            <a:avLst/>
          </a:prstGeom>
          <a:solidFill>
            <a:srgbClr val="00A03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3060" tIns="36532" rIns="73060" bIns="36532" numCol="1" anchor="t" anchorCtr="0" compatLnSpc="1">
            <a:prstTxWarp prst="textNoShape">
              <a:avLst/>
            </a:prstTxWarp>
          </a:bodyPr>
          <a:lstStyle/>
          <a:p>
            <a:pPr defTabSz="973987">
              <a:defRPr/>
            </a:pPr>
            <a:endParaRPr lang="en-AU" sz="1438" kern="0" dirty="0">
              <a:solidFill>
                <a:sysClr val="windowText" lastClr="000000"/>
              </a:solidFill>
              <a:latin typeface="Graphik"/>
            </a:endParaRPr>
          </a:p>
        </p:txBody>
      </p:sp>
      <p:sp>
        <p:nvSpPr>
          <p:cNvPr id="217" name="Freeform 17">
            <a:extLst>
              <a:ext uri="{FF2B5EF4-FFF2-40B4-BE49-F238E27FC236}">
                <a16:creationId xmlns:a16="http://schemas.microsoft.com/office/drawing/2014/main" id="{B74689D2-B8DF-48C8-8174-DC349A063B40}"/>
              </a:ext>
            </a:extLst>
          </p:cNvPr>
          <p:cNvSpPr>
            <a:spLocks/>
          </p:cNvSpPr>
          <p:nvPr/>
        </p:nvSpPr>
        <p:spPr bwMode="auto">
          <a:xfrm>
            <a:off x="901172" y="5442957"/>
            <a:ext cx="374672" cy="238609"/>
          </a:xfrm>
          <a:custGeom>
            <a:avLst/>
            <a:gdLst>
              <a:gd name="T0" fmla="*/ 466 w 580"/>
              <a:gd name="T1" fmla="*/ 160 h 386"/>
              <a:gd name="T2" fmla="*/ 466 w 580"/>
              <a:gd name="T3" fmla="*/ 160 h 386"/>
              <a:gd name="T4" fmla="*/ 472 w 580"/>
              <a:gd name="T5" fmla="*/ 120 h 386"/>
              <a:gd name="T6" fmla="*/ 352 w 580"/>
              <a:gd name="T7" fmla="*/ 0 h 386"/>
              <a:gd name="T8" fmla="*/ 242 w 580"/>
              <a:gd name="T9" fmla="*/ 71 h 386"/>
              <a:gd name="T10" fmla="*/ 184 w 580"/>
              <a:gd name="T11" fmla="*/ 52 h 386"/>
              <a:gd name="T12" fmla="*/ 76 w 580"/>
              <a:gd name="T13" fmla="*/ 160 h 386"/>
              <a:gd name="T14" fmla="*/ 85 w 580"/>
              <a:gd name="T15" fmla="*/ 203 h 386"/>
              <a:gd name="T16" fmla="*/ 0 w 580"/>
              <a:gd name="T17" fmla="*/ 295 h 386"/>
              <a:gd name="T18" fmla="*/ 93 w 580"/>
              <a:gd name="T19" fmla="*/ 386 h 386"/>
              <a:gd name="T20" fmla="*/ 456 w 580"/>
              <a:gd name="T21" fmla="*/ 386 h 386"/>
              <a:gd name="T22" fmla="*/ 460 w 580"/>
              <a:gd name="T23" fmla="*/ 386 h 386"/>
              <a:gd name="T24" fmla="*/ 466 w 580"/>
              <a:gd name="T25" fmla="*/ 386 h 386"/>
              <a:gd name="T26" fmla="*/ 580 w 580"/>
              <a:gd name="T27" fmla="*/ 274 h 386"/>
              <a:gd name="T28" fmla="*/ 466 w 580"/>
              <a:gd name="T29" fmla="*/ 16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386">
                <a:moveTo>
                  <a:pt x="466" y="160"/>
                </a:moveTo>
                <a:cubicBezTo>
                  <a:pt x="466" y="160"/>
                  <a:pt x="466" y="160"/>
                  <a:pt x="466" y="160"/>
                </a:cubicBezTo>
                <a:cubicBezTo>
                  <a:pt x="470" y="147"/>
                  <a:pt x="472" y="133"/>
                  <a:pt x="472" y="120"/>
                </a:cubicBezTo>
                <a:cubicBezTo>
                  <a:pt x="472" y="54"/>
                  <a:pt x="418" y="0"/>
                  <a:pt x="352" y="0"/>
                </a:cubicBezTo>
                <a:cubicBezTo>
                  <a:pt x="304" y="0"/>
                  <a:pt x="263" y="29"/>
                  <a:pt x="242" y="71"/>
                </a:cubicBezTo>
                <a:cubicBezTo>
                  <a:pt x="226" y="58"/>
                  <a:pt x="205" y="52"/>
                  <a:pt x="184" y="52"/>
                </a:cubicBezTo>
                <a:cubicBezTo>
                  <a:pt x="124" y="52"/>
                  <a:pt x="76" y="100"/>
                  <a:pt x="76" y="160"/>
                </a:cubicBezTo>
                <a:cubicBezTo>
                  <a:pt x="76" y="174"/>
                  <a:pt x="80" y="189"/>
                  <a:pt x="85" y="203"/>
                </a:cubicBezTo>
                <a:cubicBezTo>
                  <a:pt x="37" y="205"/>
                  <a:pt x="0" y="245"/>
                  <a:pt x="0" y="295"/>
                </a:cubicBezTo>
                <a:cubicBezTo>
                  <a:pt x="0" y="344"/>
                  <a:pt x="41" y="386"/>
                  <a:pt x="93" y="386"/>
                </a:cubicBezTo>
                <a:cubicBezTo>
                  <a:pt x="456" y="386"/>
                  <a:pt x="456" y="386"/>
                  <a:pt x="456" y="386"/>
                </a:cubicBezTo>
                <a:cubicBezTo>
                  <a:pt x="456" y="386"/>
                  <a:pt x="458" y="386"/>
                  <a:pt x="460" y="386"/>
                </a:cubicBezTo>
                <a:cubicBezTo>
                  <a:pt x="462" y="386"/>
                  <a:pt x="464" y="386"/>
                  <a:pt x="466" y="386"/>
                </a:cubicBezTo>
                <a:cubicBezTo>
                  <a:pt x="528" y="386"/>
                  <a:pt x="580" y="336"/>
                  <a:pt x="580" y="274"/>
                </a:cubicBezTo>
                <a:cubicBezTo>
                  <a:pt x="580" y="210"/>
                  <a:pt x="528" y="160"/>
                  <a:pt x="466" y="160"/>
                </a:cubicBezTo>
                <a:close/>
              </a:path>
            </a:pathLst>
          </a:custGeom>
          <a:noFill/>
          <a:ln w="38100" cap="flat">
            <a:solidFill>
              <a:sysClr val="window" lastClr="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73060" tIns="36532" rIns="73060" bIns="36532" numCol="1" anchor="t" anchorCtr="0" compatLnSpc="1">
            <a:prstTxWarp prst="textNoShape">
              <a:avLst/>
            </a:prstTxWarp>
          </a:bodyPr>
          <a:lstStyle/>
          <a:p>
            <a:pPr defTabSz="973987">
              <a:defRPr/>
            </a:pPr>
            <a:endParaRPr lang="en-AU" sz="1438" kern="0" dirty="0">
              <a:solidFill>
                <a:sysClr val="windowText" lastClr="000000"/>
              </a:solidFill>
              <a:latin typeface="Graphik"/>
            </a:endParaRPr>
          </a:p>
        </p:txBody>
      </p:sp>
      <p:sp>
        <p:nvSpPr>
          <p:cNvPr id="218" name="Rectangle 217">
            <a:extLst>
              <a:ext uri="{FF2B5EF4-FFF2-40B4-BE49-F238E27FC236}">
                <a16:creationId xmlns:a16="http://schemas.microsoft.com/office/drawing/2014/main" id="{6D452378-4A30-4F63-8FBF-E7B9AFE4B260}"/>
              </a:ext>
            </a:extLst>
          </p:cNvPr>
          <p:cNvSpPr/>
          <p:nvPr/>
        </p:nvSpPr>
        <p:spPr>
          <a:xfrm>
            <a:off x="765595" y="5946310"/>
            <a:ext cx="2645266" cy="478754"/>
          </a:xfrm>
          <a:prstGeom prst="rect">
            <a:avLst/>
          </a:prstGeom>
          <a:solidFill>
            <a:sysClr val="window" lastClr="FFFFFF">
              <a:lumMod val="85000"/>
            </a:sysClr>
          </a:solidFill>
          <a:ln w="3175" cap="flat" cmpd="sng" algn="ctr">
            <a:solidFill>
              <a:sysClr val="window" lastClr="FFFFFF">
                <a:lumMod val="50000"/>
              </a:sysClr>
            </a:solidFill>
            <a:prstDash val="dash"/>
          </a:ln>
          <a:effectLst/>
        </p:spPr>
        <p:txBody>
          <a:bodyPr lIns="35941" tIns="35941" rIns="35941" bIns="35941" anchor="ctr"/>
          <a:lstStyle/>
          <a:p>
            <a:pPr algn="ctr" defTabSz="912817">
              <a:defRPr/>
            </a:pPr>
            <a:r>
              <a:rPr lang="en-US" sz="1049" b="1" kern="0" dirty="0">
                <a:solidFill>
                  <a:prstClr val="black"/>
                </a:solidFill>
                <a:latin typeface="Graphik"/>
                <a:cs typeface="Arial" pitchFamily="34" charset="0"/>
              </a:rPr>
              <a:t>Data Sources</a:t>
            </a:r>
          </a:p>
          <a:p>
            <a:pPr algn="ctr" defTabSz="912817">
              <a:defRPr/>
            </a:pPr>
            <a:r>
              <a:rPr lang="en-US" sz="1049" b="1" kern="0" dirty="0">
                <a:solidFill>
                  <a:srgbClr val="00B0F0"/>
                </a:solidFill>
                <a:latin typeface="Graphik"/>
                <a:cs typeface="Arial" pitchFamily="34" charset="0"/>
              </a:rPr>
              <a:t>(and Execution Systems)</a:t>
            </a:r>
          </a:p>
        </p:txBody>
      </p:sp>
      <p:sp>
        <p:nvSpPr>
          <p:cNvPr id="219" name="Rectangle 19">
            <a:extLst>
              <a:ext uri="{FF2B5EF4-FFF2-40B4-BE49-F238E27FC236}">
                <a16:creationId xmlns:a16="http://schemas.microsoft.com/office/drawing/2014/main" id="{69F0F9C1-4855-4FD9-94DA-86F7FFE1CD1F}"/>
              </a:ext>
            </a:extLst>
          </p:cNvPr>
          <p:cNvSpPr>
            <a:spLocks noChangeArrowheads="1"/>
          </p:cNvSpPr>
          <p:nvPr/>
        </p:nvSpPr>
        <p:spPr bwMode="auto">
          <a:xfrm>
            <a:off x="3651430" y="5231258"/>
            <a:ext cx="4734489" cy="651626"/>
          </a:xfrm>
          <a:prstGeom prst="rect">
            <a:avLst/>
          </a:prstGeom>
          <a:solidFill>
            <a:srgbClr val="B2B2B2">
              <a:lumMod val="75000"/>
            </a:srgbClr>
          </a:solidFill>
          <a:ln w="12700" cap="flat">
            <a:noFill/>
            <a:prstDash val="solid"/>
            <a:miter lim="800000"/>
            <a:headEnd/>
            <a:tailEnd/>
          </a:ln>
        </p:spPr>
        <p:txBody>
          <a:bodyPr vert="horz" wrap="square" lIns="143944" tIns="36532" rIns="73060" bIns="36532" numCol="1" anchor="ctr" anchorCtr="0" compatLnSpc="1">
            <a:prstTxWarp prst="textNoShape">
              <a:avLst/>
            </a:prstTxWarp>
          </a:bodyPr>
          <a:lstStyle/>
          <a:p>
            <a:pPr defTabSz="973987">
              <a:defRPr/>
            </a:pPr>
            <a:r>
              <a:rPr lang="en-US" sz="1200" b="1" kern="0" dirty="0">
                <a:solidFill>
                  <a:prstClr val="black"/>
                </a:solidFill>
                <a:latin typeface="Graphik"/>
              </a:rPr>
              <a:t>Cloud Technical Infrastructure</a:t>
            </a:r>
          </a:p>
          <a:p>
            <a:pPr defTabSz="973987">
              <a:defRPr/>
            </a:pPr>
            <a:r>
              <a:rPr lang="en-US" sz="1200" kern="0" dirty="0">
                <a:solidFill>
                  <a:prstClr val="black"/>
                </a:solidFill>
                <a:latin typeface="Graphik"/>
              </a:rPr>
              <a:t>Provides the technical environment for all components above, with Flexibility in sizing, usage &amp; Security</a:t>
            </a:r>
          </a:p>
        </p:txBody>
      </p:sp>
      <p:sp>
        <p:nvSpPr>
          <p:cNvPr id="220" name="Rectangle 219">
            <a:extLst>
              <a:ext uri="{FF2B5EF4-FFF2-40B4-BE49-F238E27FC236}">
                <a16:creationId xmlns:a16="http://schemas.microsoft.com/office/drawing/2014/main" id="{9B5E1DBF-7862-4A72-800E-A7B710205C72}"/>
              </a:ext>
            </a:extLst>
          </p:cNvPr>
          <p:cNvSpPr/>
          <p:nvPr/>
        </p:nvSpPr>
        <p:spPr>
          <a:xfrm>
            <a:off x="3651430" y="4481034"/>
            <a:ext cx="4734489" cy="651626"/>
          </a:xfrm>
          <a:prstGeom prst="rect">
            <a:avLst/>
          </a:prstGeom>
          <a:solidFill>
            <a:srgbClr val="A6A6A6"/>
          </a:solidFill>
          <a:ln w="25400" cap="flat" cmpd="sng" algn="ctr">
            <a:noFill/>
            <a:prstDash val="solid"/>
          </a:ln>
          <a:effectLst/>
        </p:spPr>
        <p:txBody>
          <a:bodyPr lIns="143944" anchor="ctr"/>
          <a:lstStyle/>
          <a:p>
            <a:pPr defTabSz="912817">
              <a:defRPr/>
            </a:pPr>
            <a:r>
              <a:rPr lang="en-US" sz="1200" b="1" kern="0" dirty="0">
                <a:solidFill>
                  <a:prstClr val="black"/>
                </a:solidFill>
                <a:latin typeface="Graphik"/>
              </a:rPr>
              <a:t>Data Acquisition Toolsets</a:t>
            </a:r>
          </a:p>
          <a:p>
            <a:pPr defTabSz="913668" fontAlgn="auto">
              <a:spcBef>
                <a:spcPts val="0"/>
              </a:spcBef>
              <a:spcAft>
                <a:spcPts val="0"/>
              </a:spcAft>
              <a:defRPr/>
            </a:pPr>
            <a:r>
              <a:rPr lang="en-US" sz="1200" kern="0" dirty="0">
                <a:solidFill>
                  <a:prstClr val="black"/>
                </a:solidFill>
                <a:latin typeface="Graphik"/>
              </a:rPr>
              <a:t>Traditional ETL for structured data </a:t>
            </a:r>
          </a:p>
          <a:p>
            <a:pPr defTabSz="913668" fontAlgn="auto">
              <a:spcBef>
                <a:spcPts val="0"/>
              </a:spcBef>
              <a:spcAft>
                <a:spcPts val="0"/>
              </a:spcAft>
              <a:defRPr/>
            </a:pPr>
            <a:r>
              <a:rPr lang="en-US" sz="1200" kern="0" dirty="0">
                <a:solidFill>
                  <a:prstClr val="black"/>
                </a:solidFill>
                <a:latin typeface="Graphik"/>
              </a:rPr>
              <a:t>Flex Ingestion/Streaming for unstructured data</a:t>
            </a:r>
          </a:p>
        </p:txBody>
      </p:sp>
      <p:sp>
        <p:nvSpPr>
          <p:cNvPr id="221" name="Rectangle 220">
            <a:extLst>
              <a:ext uri="{FF2B5EF4-FFF2-40B4-BE49-F238E27FC236}">
                <a16:creationId xmlns:a16="http://schemas.microsoft.com/office/drawing/2014/main" id="{50A81F79-59B0-4BB5-821A-F2C76FE3B2FC}"/>
              </a:ext>
            </a:extLst>
          </p:cNvPr>
          <p:cNvSpPr/>
          <p:nvPr/>
        </p:nvSpPr>
        <p:spPr>
          <a:xfrm>
            <a:off x="3651430" y="5946308"/>
            <a:ext cx="4734489" cy="478754"/>
          </a:xfrm>
          <a:prstGeom prst="rect">
            <a:avLst/>
          </a:prstGeom>
          <a:solidFill>
            <a:sysClr val="window" lastClr="FFFFFF">
              <a:lumMod val="85000"/>
            </a:sysClr>
          </a:solidFill>
          <a:ln w="3175" cap="flat" cmpd="sng" algn="ctr">
            <a:solidFill>
              <a:sysClr val="window" lastClr="FFFFFF">
                <a:lumMod val="50000"/>
              </a:sysClr>
            </a:solidFill>
            <a:prstDash val="dash"/>
          </a:ln>
          <a:effectLst/>
        </p:spPr>
        <p:txBody>
          <a:bodyPr lIns="143944" tIns="35941" rIns="35941" bIns="35941" anchor="ctr"/>
          <a:lstStyle/>
          <a:p>
            <a:pPr defTabSz="973987">
              <a:defRPr/>
            </a:pPr>
            <a:r>
              <a:rPr lang="en-US" sz="1050" b="1" kern="0" dirty="0">
                <a:solidFill>
                  <a:prstClr val="black"/>
                </a:solidFill>
                <a:latin typeface="Graphik"/>
              </a:rPr>
              <a:t>ERP, Sales Force Automation, TPM, External data, ..</a:t>
            </a:r>
          </a:p>
          <a:p>
            <a:pPr defTabSz="973987">
              <a:defRPr/>
            </a:pPr>
            <a:r>
              <a:rPr lang="en-US" sz="1050" kern="0" dirty="0">
                <a:solidFill>
                  <a:prstClr val="black"/>
                </a:solidFill>
                <a:latin typeface="Graphik"/>
              </a:rPr>
              <a:t>All Client source systems providing raw data to feed above layers and enable analysis</a:t>
            </a:r>
          </a:p>
        </p:txBody>
      </p:sp>
      <p:sp>
        <p:nvSpPr>
          <p:cNvPr id="222" name="Down Arrow 289">
            <a:extLst>
              <a:ext uri="{FF2B5EF4-FFF2-40B4-BE49-F238E27FC236}">
                <a16:creationId xmlns:a16="http://schemas.microsoft.com/office/drawing/2014/main" id="{AF295839-DAF8-48A8-A858-4337E16744F4}"/>
              </a:ext>
            </a:extLst>
          </p:cNvPr>
          <p:cNvSpPr>
            <a:spLocks/>
          </p:cNvSpPr>
          <p:nvPr/>
        </p:nvSpPr>
        <p:spPr>
          <a:xfrm flipV="1">
            <a:off x="2888892" y="2043150"/>
            <a:ext cx="258995" cy="239868"/>
          </a:xfrm>
          <a:prstGeom prst="downArrow">
            <a:avLst/>
          </a:prstGeom>
          <a:solidFill>
            <a:srgbClr val="00A03C"/>
          </a:solidFill>
          <a:ln w="12700" cap="flat" cmpd="sng" algn="ctr">
            <a:solidFill>
              <a:srgbClr val="38B82E"/>
            </a:solidFill>
            <a:prstDash val="solid"/>
          </a:ln>
          <a:effectLst/>
        </p:spPr>
        <p:txBody>
          <a:bodyPr rtlCol="0" anchor="ctr"/>
          <a:lstStyle/>
          <a:p>
            <a:pPr algn="ctr" defTabSz="913219">
              <a:defRPr/>
            </a:pPr>
            <a:endParaRPr lang="en-US" sz="1799" kern="0" dirty="0">
              <a:solidFill>
                <a:prstClr val="white"/>
              </a:solidFill>
              <a:latin typeface="Graphik"/>
            </a:endParaRPr>
          </a:p>
        </p:txBody>
      </p:sp>
      <p:sp>
        <p:nvSpPr>
          <p:cNvPr id="223" name="Down Arrow 290">
            <a:extLst>
              <a:ext uri="{FF2B5EF4-FFF2-40B4-BE49-F238E27FC236}">
                <a16:creationId xmlns:a16="http://schemas.microsoft.com/office/drawing/2014/main" id="{80F3CFE6-313F-4F80-B0BD-1D8BE1BFBB5B}"/>
              </a:ext>
            </a:extLst>
          </p:cNvPr>
          <p:cNvSpPr>
            <a:spLocks/>
          </p:cNvSpPr>
          <p:nvPr/>
        </p:nvSpPr>
        <p:spPr>
          <a:xfrm>
            <a:off x="3165075" y="2065993"/>
            <a:ext cx="258995" cy="239868"/>
          </a:xfrm>
          <a:prstGeom prst="downArrow">
            <a:avLst/>
          </a:prstGeom>
          <a:solidFill>
            <a:sysClr val="windowText" lastClr="000000"/>
          </a:solidFill>
          <a:ln w="12700" cap="flat" cmpd="sng" algn="ctr">
            <a:noFill/>
            <a:prstDash val="solid"/>
          </a:ln>
          <a:effectLst/>
        </p:spPr>
        <p:txBody>
          <a:bodyPr rtlCol="0" anchor="ctr"/>
          <a:lstStyle/>
          <a:p>
            <a:pPr algn="ctr" defTabSz="913219">
              <a:defRPr/>
            </a:pPr>
            <a:endParaRPr lang="en-US" sz="1799" kern="0" dirty="0">
              <a:solidFill>
                <a:prstClr val="white"/>
              </a:solidFill>
              <a:latin typeface="Graphik"/>
            </a:endParaRPr>
          </a:p>
        </p:txBody>
      </p:sp>
      <p:sp>
        <p:nvSpPr>
          <p:cNvPr id="224" name="Down Arrow 291">
            <a:extLst>
              <a:ext uri="{FF2B5EF4-FFF2-40B4-BE49-F238E27FC236}">
                <a16:creationId xmlns:a16="http://schemas.microsoft.com/office/drawing/2014/main" id="{DA31669E-5CE3-4DC3-AF62-E69F5144E001}"/>
              </a:ext>
            </a:extLst>
          </p:cNvPr>
          <p:cNvSpPr>
            <a:spLocks/>
          </p:cNvSpPr>
          <p:nvPr/>
        </p:nvSpPr>
        <p:spPr>
          <a:xfrm flipV="1">
            <a:off x="2888949" y="2797407"/>
            <a:ext cx="258995" cy="239868"/>
          </a:xfrm>
          <a:prstGeom prst="downArrow">
            <a:avLst/>
          </a:prstGeom>
          <a:solidFill>
            <a:sysClr val="window" lastClr="FFFFFF"/>
          </a:solidFill>
          <a:ln w="12700" cap="flat" cmpd="sng" algn="ctr">
            <a:solidFill>
              <a:srgbClr val="009242"/>
            </a:solidFill>
            <a:prstDash val="solid"/>
          </a:ln>
          <a:effectLst/>
        </p:spPr>
        <p:txBody>
          <a:bodyPr rtlCol="0" anchor="ctr"/>
          <a:lstStyle/>
          <a:p>
            <a:pPr algn="ctr" defTabSz="913219">
              <a:defRPr/>
            </a:pPr>
            <a:endParaRPr lang="en-US" sz="1799" kern="0" dirty="0">
              <a:solidFill>
                <a:prstClr val="white"/>
              </a:solidFill>
              <a:latin typeface="Graphik"/>
            </a:endParaRPr>
          </a:p>
        </p:txBody>
      </p:sp>
      <p:sp>
        <p:nvSpPr>
          <p:cNvPr id="225" name="Rectangle 19">
            <a:extLst>
              <a:ext uri="{FF2B5EF4-FFF2-40B4-BE49-F238E27FC236}">
                <a16:creationId xmlns:a16="http://schemas.microsoft.com/office/drawing/2014/main" id="{9D874F10-964E-42AB-A6EB-87CBCC71C55B}"/>
              </a:ext>
            </a:extLst>
          </p:cNvPr>
          <p:cNvSpPr>
            <a:spLocks noChangeArrowheads="1"/>
          </p:cNvSpPr>
          <p:nvPr/>
        </p:nvSpPr>
        <p:spPr bwMode="auto">
          <a:xfrm>
            <a:off x="778001" y="2991324"/>
            <a:ext cx="2633343" cy="647314"/>
          </a:xfrm>
          <a:prstGeom prst="rect">
            <a:avLst/>
          </a:prstGeom>
          <a:solidFill>
            <a:sysClr val="window" lastClr="FFFFFF"/>
          </a:solidFill>
          <a:ln w="12700" cap="flat">
            <a:solidFill>
              <a:srgbClr val="009242"/>
            </a:solidFill>
            <a:prstDash val="solid"/>
            <a:miter lim="800000"/>
            <a:headEnd/>
            <a:tailEnd/>
          </a:ln>
        </p:spPr>
        <p:txBody>
          <a:bodyPr vert="horz" wrap="square" lIns="719104" tIns="36532" rIns="73060" bIns="36532" numCol="1" anchor="ctr" anchorCtr="0" compatLnSpc="1">
            <a:prstTxWarp prst="textNoShape">
              <a:avLst/>
            </a:prstTxWarp>
          </a:bodyPr>
          <a:lstStyle/>
          <a:p>
            <a:pPr defTabSz="973987">
              <a:defRPr/>
            </a:pPr>
            <a:r>
              <a:rPr lang="en-AU" sz="1050" b="1" kern="0" dirty="0">
                <a:solidFill>
                  <a:srgbClr val="38B82E"/>
                </a:solidFill>
                <a:latin typeface="Graphik"/>
              </a:rPr>
              <a:t>Advanced Analytics</a:t>
            </a:r>
          </a:p>
          <a:p>
            <a:pPr defTabSz="973987">
              <a:defRPr/>
            </a:pPr>
            <a:r>
              <a:rPr lang="en-AU" sz="1050" kern="0" dirty="0">
                <a:solidFill>
                  <a:srgbClr val="38B82E"/>
                </a:solidFill>
                <a:latin typeface="Graphik"/>
              </a:rPr>
              <a:t>building blocks for modeling &amp; processing analytics applications</a:t>
            </a:r>
          </a:p>
        </p:txBody>
      </p:sp>
      <p:sp>
        <p:nvSpPr>
          <p:cNvPr id="226" name="Rectangle 5">
            <a:extLst>
              <a:ext uri="{FF2B5EF4-FFF2-40B4-BE49-F238E27FC236}">
                <a16:creationId xmlns:a16="http://schemas.microsoft.com/office/drawing/2014/main" id="{11893DE5-D95B-4BD5-93D6-2B15F9CC43CB}"/>
              </a:ext>
            </a:extLst>
          </p:cNvPr>
          <p:cNvSpPr>
            <a:spLocks noChangeArrowheads="1"/>
          </p:cNvSpPr>
          <p:nvPr/>
        </p:nvSpPr>
        <p:spPr bwMode="auto">
          <a:xfrm>
            <a:off x="840687" y="3067407"/>
            <a:ext cx="543667" cy="503115"/>
          </a:xfrm>
          <a:prstGeom prst="rect">
            <a:avLst/>
          </a:prstGeom>
          <a:solidFill>
            <a:srgbClr val="00A03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3060" tIns="36532" rIns="73060" bIns="36532" numCol="1" anchor="t" anchorCtr="0" compatLnSpc="1">
            <a:prstTxWarp prst="textNoShape">
              <a:avLst/>
            </a:prstTxWarp>
          </a:bodyPr>
          <a:lstStyle/>
          <a:p>
            <a:pPr defTabSz="973987">
              <a:defRPr/>
            </a:pPr>
            <a:endParaRPr lang="en-AU" sz="1438" kern="0" dirty="0">
              <a:solidFill>
                <a:sysClr val="windowText" lastClr="000000"/>
              </a:solidFill>
              <a:latin typeface="Graphik"/>
            </a:endParaRPr>
          </a:p>
        </p:txBody>
      </p:sp>
      <p:sp>
        <p:nvSpPr>
          <p:cNvPr id="227" name="Rectangle 6">
            <a:extLst>
              <a:ext uri="{FF2B5EF4-FFF2-40B4-BE49-F238E27FC236}">
                <a16:creationId xmlns:a16="http://schemas.microsoft.com/office/drawing/2014/main" id="{81E9BD1F-CEC9-4287-B73A-ABF5A531133F}"/>
              </a:ext>
            </a:extLst>
          </p:cNvPr>
          <p:cNvSpPr>
            <a:spLocks noChangeArrowheads="1"/>
          </p:cNvSpPr>
          <p:nvPr/>
        </p:nvSpPr>
        <p:spPr bwMode="auto">
          <a:xfrm>
            <a:off x="940655" y="3317104"/>
            <a:ext cx="31344" cy="45972"/>
          </a:xfrm>
          <a:prstGeom prst="rect">
            <a:avLst/>
          </a:prstGeom>
          <a:solidFill>
            <a:sysClr val="window" lastClr="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3060" tIns="36532" rIns="73060" bIns="36532" numCol="1" anchor="t" anchorCtr="0" compatLnSpc="1">
            <a:prstTxWarp prst="textNoShape">
              <a:avLst/>
            </a:prstTxWarp>
          </a:bodyPr>
          <a:lstStyle/>
          <a:p>
            <a:pPr defTabSz="973987">
              <a:defRPr/>
            </a:pPr>
            <a:endParaRPr lang="en-AU" sz="1438" kern="0" dirty="0">
              <a:solidFill>
                <a:sysClr val="windowText" lastClr="000000"/>
              </a:solidFill>
              <a:latin typeface="Graphik"/>
            </a:endParaRPr>
          </a:p>
        </p:txBody>
      </p:sp>
      <p:sp>
        <p:nvSpPr>
          <p:cNvPr id="228" name="Rectangle 7">
            <a:extLst>
              <a:ext uri="{FF2B5EF4-FFF2-40B4-BE49-F238E27FC236}">
                <a16:creationId xmlns:a16="http://schemas.microsoft.com/office/drawing/2014/main" id="{A1FFA470-641F-40E1-9EB0-335FB81983A3}"/>
              </a:ext>
            </a:extLst>
          </p:cNvPr>
          <p:cNvSpPr>
            <a:spLocks noChangeArrowheads="1"/>
          </p:cNvSpPr>
          <p:nvPr/>
        </p:nvSpPr>
        <p:spPr bwMode="auto">
          <a:xfrm>
            <a:off x="1016777" y="3265295"/>
            <a:ext cx="31081" cy="97781"/>
          </a:xfrm>
          <a:prstGeom prst="rect">
            <a:avLst/>
          </a:prstGeom>
          <a:solidFill>
            <a:sysClr val="window" lastClr="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3060" tIns="36532" rIns="73060" bIns="36532" numCol="1" anchor="t" anchorCtr="0" compatLnSpc="1">
            <a:prstTxWarp prst="textNoShape">
              <a:avLst/>
            </a:prstTxWarp>
          </a:bodyPr>
          <a:lstStyle/>
          <a:p>
            <a:pPr defTabSz="973987">
              <a:defRPr/>
            </a:pPr>
            <a:endParaRPr lang="en-AU" sz="1438" kern="0" dirty="0">
              <a:solidFill>
                <a:sysClr val="windowText" lastClr="000000"/>
              </a:solidFill>
              <a:latin typeface="Graphik"/>
            </a:endParaRPr>
          </a:p>
        </p:txBody>
      </p:sp>
      <p:sp>
        <p:nvSpPr>
          <p:cNvPr id="229" name="Rectangle 8">
            <a:extLst>
              <a:ext uri="{FF2B5EF4-FFF2-40B4-BE49-F238E27FC236}">
                <a16:creationId xmlns:a16="http://schemas.microsoft.com/office/drawing/2014/main" id="{72E666FB-DD57-4B29-8D72-5FC8BC77EE26}"/>
              </a:ext>
            </a:extLst>
          </p:cNvPr>
          <p:cNvSpPr>
            <a:spLocks noChangeArrowheads="1"/>
          </p:cNvSpPr>
          <p:nvPr/>
        </p:nvSpPr>
        <p:spPr bwMode="auto">
          <a:xfrm>
            <a:off x="978847" y="3246321"/>
            <a:ext cx="31081" cy="116755"/>
          </a:xfrm>
          <a:prstGeom prst="rect">
            <a:avLst/>
          </a:prstGeom>
          <a:solidFill>
            <a:sysClr val="window" lastClr="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3060" tIns="36532" rIns="73060" bIns="36532" numCol="1" anchor="t" anchorCtr="0" compatLnSpc="1">
            <a:prstTxWarp prst="textNoShape">
              <a:avLst/>
            </a:prstTxWarp>
          </a:bodyPr>
          <a:lstStyle/>
          <a:p>
            <a:pPr defTabSz="973987">
              <a:defRPr/>
            </a:pPr>
            <a:endParaRPr lang="en-AU" sz="1438" kern="0" dirty="0">
              <a:solidFill>
                <a:sysClr val="windowText" lastClr="000000"/>
              </a:solidFill>
              <a:latin typeface="Graphik"/>
            </a:endParaRPr>
          </a:p>
        </p:txBody>
      </p:sp>
      <p:sp>
        <p:nvSpPr>
          <p:cNvPr id="230" name="Freeform 9">
            <a:extLst>
              <a:ext uri="{FF2B5EF4-FFF2-40B4-BE49-F238E27FC236}">
                <a16:creationId xmlns:a16="http://schemas.microsoft.com/office/drawing/2014/main" id="{9B3DD41B-950A-4277-B569-3A40C4ED40DA}"/>
              </a:ext>
            </a:extLst>
          </p:cNvPr>
          <p:cNvSpPr>
            <a:spLocks/>
          </p:cNvSpPr>
          <p:nvPr/>
        </p:nvSpPr>
        <p:spPr bwMode="auto">
          <a:xfrm>
            <a:off x="890874" y="3172437"/>
            <a:ext cx="382711" cy="243725"/>
          </a:xfrm>
          <a:custGeom>
            <a:avLst/>
            <a:gdLst>
              <a:gd name="T0" fmla="*/ 361 w 615"/>
              <a:gd name="T1" fmla="*/ 404 h 424"/>
              <a:gd name="T2" fmla="*/ 333 w 615"/>
              <a:gd name="T3" fmla="*/ 367 h 424"/>
              <a:gd name="T4" fmla="*/ 42 w 615"/>
              <a:gd name="T5" fmla="*/ 367 h 424"/>
              <a:gd name="T6" fmla="*/ 42 w 615"/>
              <a:gd name="T7" fmla="*/ 44 h 424"/>
              <a:gd name="T8" fmla="*/ 43 w 615"/>
              <a:gd name="T9" fmla="*/ 44 h 424"/>
              <a:gd name="T10" fmla="*/ 573 w 615"/>
              <a:gd name="T11" fmla="*/ 44 h 424"/>
              <a:gd name="T12" fmla="*/ 574 w 615"/>
              <a:gd name="T13" fmla="*/ 44 h 424"/>
              <a:gd name="T14" fmla="*/ 574 w 615"/>
              <a:gd name="T15" fmla="*/ 156 h 424"/>
              <a:gd name="T16" fmla="*/ 594 w 615"/>
              <a:gd name="T17" fmla="*/ 173 h 424"/>
              <a:gd name="T18" fmla="*/ 594 w 615"/>
              <a:gd name="T19" fmla="*/ 174 h 424"/>
              <a:gd name="T20" fmla="*/ 615 w 615"/>
              <a:gd name="T21" fmla="*/ 199 h 424"/>
              <a:gd name="T22" fmla="*/ 615 w 615"/>
              <a:gd name="T23" fmla="*/ 20 h 424"/>
              <a:gd name="T24" fmla="*/ 597 w 615"/>
              <a:gd name="T25" fmla="*/ 0 h 424"/>
              <a:gd name="T26" fmla="*/ 19 w 615"/>
              <a:gd name="T27" fmla="*/ 0 h 424"/>
              <a:gd name="T28" fmla="*/ 0 w 615"/>
              <a:gd name="T29" fmla="*/ 20 h 424"/>
              <a:gd name="T30" fmla="*/ 0 w 615"/>
              <a:gd name="T31" fmla="*/ 405 h 424"/>
              <a:gd name="T32" fmla="*/ 19 w 615"/>
              <a:gd name="T33" fmla="*/ 424 h 424"/>
              <a:gd name="T34" fmla="*/ 384 w 615"/>
              <a:gd name="T35" fmla="*/ 424 h 424"/>
              <a:gd name="T36" fmla="*/ 361 w 615"/>
              <a:gd name="T37" fmla="*/ 404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5" h="424">
                <a:moveTo>
                  <a:pt x="361" y="404"/>
                </a:moveTo>
                <a:cubicBezTo>
                  <a:pt x="350" y="393"/>
                  <a:pt x="341" y="380"/>
                  <a:pt x="333" y="367"/>
                </a:cubicBezTo>
                <a:cubicBezTo>
                  <a:pt x="261" y="367"/>
                  <a:pt x="166" y="367"/>
                  <a:pt x="42" y="367"/>
                </a:cubicBezTo>
                <a:cubicBezTo>
                  <a:pt x="42" y="367"/>
                  <a:pt x="42" y="367"/>
                  <a:pt x="42" y="44"/>
                </a:cubicBezTo>
                <a:cubicBezTo>
                  <a:pt x="42" y="44"/>
                  <a:pt x="42" y="44"/>
                  <a:pt x="43" y="44"/>
                </a:cubicBezTo>
                <a:cubicBezTo>
                  <a:pt x="43" y="44"/>
                  <a:pt x="43" y="44"/>
                  <a:pt x="573" y="44"/>
                </a:cubicBezTo>
                <a:cubicBezTo>
                  <a:pt x="574" y="44"/>
                  <a:pt x="574" y="44"/>
                  <a:pt x="574" y="44"/>
                </a:cubicBezTo>
                <a:cubicBezTo>
                  <a:pt x="574" y="156"/>
                  <a:pt x="574" y="156"/>
                  <a:pt x="574" y="156"/>
                </a:cubicBezTo>
                <a:cubicBezTo>
                  <a:pt x="581" y="161"/>
                  <a:pt x="588" y="167"/>
                  <a:pt x="594" y="173"/>
                </a:cubicBezTo>
                <a:cubicBezTo>
                  <a:pt x="594" y="174"/>
                  <a:pt x="594" y="174"/>
                  <a:pt x="594" y="174"/>
                </a:cubicBezTo>
                <a:cubicBezTo>
                  <a:pt x="602" y="181"/>
                  <a:pt x="609" y="190"/>
                  <a:pt x="615" y="199"/>
                </a:cubicBezTo>
                <a:cubicBezTo>
                  <a:pt x="615" y="151"/>
                  <a:pt x="615" y="92"/>
                  <a:pt x="615" y="20"/>
                </a:cubicBezTo>
                <a:cubicBezTo>
                  <a:pt x="615" y="9"/>
                  <a:pt x="607" y="0"/>
                  <a:pt x="597" y="0"/>
                </a:cubicBezTo>
                <a:cubicBezTo>
                  <a:pt x="19" y="0"/>
                  <a:pt x="19" y="0"/>
                  <a:pt x="19" y="0"/>
                </a:cubicBezTo>
                <a:cubicBezTo>
                  <a:pt x="8" y="0"/>
                  <a:pt x="0" y="9"/>
                  <a:pt x="0" y="20"/>
                </a:cubicBezTo>
                <a:cubicBezTo>
                  <a:pt x="0" y="20"/>
                  <a:pt x="0" y="20"/>
                  <a:pt x="0" y="405"/>
                </a:cubicBezTo>
                <a:cubicBezTo>
                  <a:pt x="0" y="416"/>
                  <a:pt x="8" y="424"/>
                  <a:pt x="19" y="424"/>
                </a:cubicBezTo>
                <a:cubicBezTo>
                  <a:pt x="19" y="424"/>
                  <a:pt x="19" y="424"/>
                  <a:pt x="384" y="424"/>
                </a:cubicBezTo>
                <a:cubicBezTo>
                  <a:pt x="376" y="418"/>
                  <a:pt x="368" y="412"/>
                  <a:pt x="361" y="404"/>
                </a:cubicBezTo>
                <a:close/>
              </a:path>
            </a:pathLst>
          </a:custGeom>
          <a:solidFill>
            <a:sysClr val="window" lastClr="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3060" tIns="36532" rIns="73060" bIns="36532" numCol="1" anchor="t" anchorCtr="0" compatLnSpc="1">
            <a:prstTxWarp prst="textNoShape">
              <a:avLst/>
            </a:prstTxWarp>
          </a:bodyPr>
          <a:lstStyle/>
          <a:p>
            <a:pPr defTabSz="973987">
              <a:defRPr/>
            </a:pPr>
            <a:endParaRPr lang="en-AU" sz="1438" kern="0" dirty="0">
              <a:solidFill>
                <a:sysClr val="windowText" lastClr="000000"/>
              </a:solidFill>
              <a:latin typeface="Graphik"/>
            </a:endParaRPr>
          </a:p>
        </p:txBody>
      </p:sp>
      <p:sp>
        <p:nvSpPr>
          <p:cNvPr id="231" name="Freeform 10">
            <a:extLst>
              <a:ext uri="{FF2B5EF4-FFF2-40B4-BE49-F238E27FC236}">
                <a16:creationId xmlns:a16="http://schemas.microsoft.com/office/drawing/2014/main" id="{DA5BEF06-1747-49F0-AF4D-D0D4A4812570}"/>
              </a:ext>
            </a:extLst>
          </p:cNvPr>
          <p:cNvSpPr>
            <a:spLocks/>
          </p:cNvSpPr>
          <p:nvPr/>
        </p:nvSpPr>
        <p:spPr bwMode="auto">
          <a:xfrm>
            <a:off x="963307" y="3424602"/>
            <a:ext cx="238898" cy="55215"/>
          </a:xfrm>
          <a:custGeom>
            <a:avLst/>
            <a:gdLst>
              <a:gd name="T0" fmla="*/ 225 w 384"/>
              <a:gd name="T1" fmla="*/ 26 h 96"/>
              <a:gd name="T2" fmla="*/ 225 w 384"/>
              <a:gd name="T3" fmla="*/ 0 h 96"/>
              <a:gd name="T4" fmla="*/ 159 w 384"/>
              <a:gd name="T5" fmla="*/ 0 h 96"/>
              <a:gd name="T6" fmla="*/ 159 w 384"/>
              <a:gd name="T7" fmla="*/ 23 h 96"/>
              <a:gd name="T8" fmla="*/ 6 w 384"/>
              <a:gd name="T9" fmla="*/ 71 h 96"/>
              <a:gd name="T10" fmla="*/ 4 w 384"/>
              <a:gd name="T11" fmla="*/ 90 h 96"/>
              <a:gd name="T12" fmla="*/ 21 w 384"/>
              <a:gd name="T13" fmla="*/ 96 h 96"/>
              <a:gd name="T14" fmla="*/ 363 w 384"/>
              <a:gd name="T15" fmla="*/ 96 h 96"/>
              <a:gd name="T16" fmla="*/ 380 w 384"/>
              <a:gd name="T17" fmla="*/ 90 h 96"/>
              <a:gd name="T18" fmla="*/ 378 w 384"/>
              <a:gd name="T19" fmla="*/ 71 h 96"/>
              <a:gd name="T20" fmla="*/ 225 w 384"/>
              <a:gd name="T21" fmla="*/ 2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 h="96">
                <a:moveTo>
                  <a:pt x="225" y="26"/>
                </a:moveTo>
                <a:cubicBezTo>
                  <a:pt x="225" y="20"/>
                  <a:pt x="225" y="6"/>
                  <a:pt x="225" y="0"/>
                </a:cubicBezTo>
                <a:cubicBezTo>
                  <a:pt x="225" y="0"/>
                  <a:pt x="225" y="0"/>
                  <a:pt x="159" y="0"/>
                </a:cubicBezTo>
                <a:cubicBezTo>
                  <a:pt x="159" y="5"/>
                  <a:pt x="159" y="17"/>
                  <a:pt x="159" y="23"/>
                </a:cubicBezTo>
                <a:cubicBezTo>
                  <a:pt x="159" y="78"/>
                  <a:pt x="6" y="71"/>
                  <a:pt x="6" y="71"/>
                </a:cubicBezTo>
                <a:cubicBezTo>
                  <a:pt x="5" y="77"/>
                  <a:pt x="0" y="86"/>
                  <a:pt x="4" y="90"/>
                </a:cubicBezTo>
                <a:cubicBezTo>
                  <a:pt x="8" y="94"/>
                  <a:pt x="14" y="96"/>
                  <a:pt x="21" y="96"/>
                </a:cubicBezTo>
                <a:cubicBezTo>
                  <a:pt x="21" y="96"/>
                  <a:pt x="21" y="96"/>
                  <a:pt x="363" y="96"/>
                </a:cubicBezTo>
                <a:cubicBezTo>
                  <a:pt x="370" y="96"/>
                  <a:pt x="375" y="94"/>
                  <a:pt x="380" y="90"/>
                </a:cubicBezTo>
                <a:cubicBezTo>
                  <a:pt x="384" y="86"/>
                  <a:pt x="379" y="77"/>
                  <a:pt x="378" y="71"/>
                </a:cubicBezTo>
                <a:cubicBezTo>
                  <a:pt x="378" y="71"/>
                  <a:pt x="225" y="67"/>
                  <a:pt x="225" y="26"/>
                </a:cubicBezTo>
                <a:close/>
              </a:path>
            </a:pathLst>
          </a:custGeom>
          <a:solidFill>
            <a:sysClr val="window" lastClr="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3060" tIns="36532" rIns="73060" bIns="36532" numCol="1" anchor="t" anchorCtr="0" compatLnSpc="1">
            <a:prstTxWarp prst="textNoShape">
              <a:avLst/>
            </a:prstTxWarp>
          </a:bodyPr>
          <a:lstStyle/>
          <a:p>
            <a:pPr defTabSz="973987">
              <a:defRPr/>
            </a:pPr>
            <a:endParaRPr lang="en-AU" sz="1438" kern="0" dirty="0">
              <a:solidFill>
                <a:sysClr val="windowText" lastClr="000000"/>
              </a:solidFill>
              <a:latin typeface="Graphik"/>
            </a:endParaRPr>
          </a:p>
        </p:txBody>
      </p:sp>
      <p:sp>
        <p:nvSpPr>
          <p:cNvPr id="232" name="Freeform 11">
            <a:extLst>
              <a:ext uri="{FF2B5EF4-FFF2-40B4-BE49-F238E27FC236}">
                <a16:creationId xmlns:a16="http://schemas.microsoft.com/office/drawing/2014/main" id="{98FC038B-4337-41FA-BABA-854FD6E3BDD4}"/>
              </a:ext>
            </a:extLst>
          </p:cNvPr>
          <p:cNvSpPr>
            <a:spLocks noEditPoints="1"/>
          </p:cNvSpPr>
          <p:nvPr/>
        </p:nvSpPr>
        <p:spPr bwMode="auto">
          <a:xfrm>
            <a:off x="1096849" y="3247590"/>
            <a:ext cx="237318" cy="222806"/>
          </a:xfrm>
          <a:custGeom>
            <a:avLst/>
            <a:gdLst>
              <a:gd name="T0" fmla="*/ 228 w 381"/>
              <a:gd name="T1" fmla="*/ 275 h 388"/>
              <a:gd name="T2" fmla="*/ 256 w 381"/>
              <a:gd name="T3" fmla="*/ 303 h 388"/>
              <a:gd name="T4" fmla="*/ 296 w 381"/>
              <a:gd name="T5" fmla="*/ 263 h 388"/>
              <a:gd name="T6" fmla="*/ 269 w 381"/>
              <a:gd name="T7" fmla="*/ 236 h 388"/>
              <a:gd name="T8" fmla="*/ 269 w 381"/>
              <a:gd name="T9" fmla="*/ 236 h 388"/>
              <a:gd name="T10" fmla="*/ 269 w 381"/>
              <a:gd name="T11" fmla="*/ 236 h 388"/>
              <a:gd name="T12" fmla="*/ 251 w 381"/>
              <a:gd name="T13" fmla="*/ 49 h 388"/>
              <a:gd name="T14" fmla="*/ 123 w 381"/>
              <a:gd name="T15" fmla="*/ 7 h 388"/>
              <a:gd name="T16" fmla="*/ 43 w 381"/>
              <a:gd name="T17" fmla="*/ 48 h 388"/>
              <a:gd name="T18" fmla="*/ 0 w 381"/>
              <a:gd name="T19" fmla="*/ 152 h 388"/>
              <a:gd name="T20" fmla="*/ 42 w 381"/>
              <a:gd name="T21" fmla="*/ 256 h 388"/>
              <a:gd name="T22" fmla="*/ 170 w 381"/>
              <a:gd name="T23" fmla="*/ 298 h 388"/>
              <a:gd name="T24" fmla="*/ 230 w 381"/>
              <a:gd name="T25" fmla="*/ 237 h 388"/>
              <a:gd name="T26" fmla="*/ 166 w 381"/>
              <a:gd name="T27" fmla="*/ 270 h 388"/>
              <a:gd name="T28" fmla="*/ 62 w 381"/>
              <a:gd name="T29" fmla="*/ 236 h 388"/>
              <a:gd name="T30" fmla="*/ 28 w 381"/>
              <a:gd name="T31" fmla="*/ 153 h 388"/>
              <a:gd name="T32" fmla="*/ 64 w 381"/>
              <a:gd name="T33" fmla="*/ 69 h 388"/>
              <a:gd name="T34" fmla="*/ 128 w 381"/>
              <a:gd name="T35" fmla="*/ 36 h 388"/>
              <a:gd name="T36" fmla="*/ 231 w 381"/>
              <a:gd name="T37" fmla="*/ 70 h 388"/>
              <a:gd name="T38" fmla="*/ 230 w 381"/>
              <a:gd name="T39" fmla="*/ 237 h 388"/>
              <a:gd name="T40" fmla="*/ 314 w 381"/>
              <a:gd name="T41" fmla="*/ 282 h 388"/>
              <a:gd name="T42" fmla="*/ 273 w 381"/>
              <a:gd name="T43" fmla="*/ 321 h 388"/>
              <a:gd name="T44" fmla="*/ 341 w 381"/>
              <a:gd name="T45" fmla="*/ 388 h 388"/>
              <a:gd name="T46" fmla="*/ 381 w 381"/>
              <a:gd name="T47" fmla="*/ 349 h 388"/>
              <a:gd name="T48" fmla="*/ 314 w 381"/>
              <a:gd name="T49" fmla="*/ 282 h 388"/>
              <a:gd name="T50" fmla="*/ 314 w 381"/>
              <a:gd name="T51" fmla="*/ 28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1" h="388">
                <a:moveTo>
                  <a:pt x="228" y="275"/>
                </a:moveTo>
                <a:cubicBezTo>
                  <a:pt x="256" y="303"/>
                  <a:pt x="256" y="303"/>
                  <a:pt x="256" y="303"/>
                </a:cubicBezTo>
                <a:cubicBezTo>
                  <a:pt x="296" y="263"/>
                  <a:pt x="296" y="263"/>
                  <a:pt x="296" y="263"/>
                </a:cubicBezTo>
                <a:cubicBezTo>
                  <a:pt x="269" y="236"/>
                  <a:pt x="269" y="236"/>
                  <a:pt x="269" y="236"/>
                </a:cubicBezTo>
                <a:cubicBezTo>
                  <a:pt x="269" y="236"/>
                  <a:pt x="269" y="236"/>
                  <a:pt x="269" y="236"/>
                </a:cubicBezTo>
                <a:cubicBezTo>
                  <a:pt x="269" y="236"/>
                  <a:pt x="269" y="236"/>
                  <a:pt x="269" y="236"/>
                </a:cubicBezTo>
                <a:cubicBezTo>
                  <a:pt x="307" y="178"/>
                  <a:pt x="301" y="100"/>
                  <a:pt x="251" y="49"/>
                </a:cubicBezTo>
                <a:cubicBezTo>
                  <a:pt x="217" y="16"/>
                  <a:pt x="170" y="0"/>
                  <a:pt x="123" y="7"/>
                </a:cubicBezTo>
                <a:cubicBezTo>
                  <a:pt x="93" y="12"/>
                  <a:pt x="65" y="27"/>
                  <a:pt x="43" y="48"/>
                </a:cubicBezTo>
                <a:cubicBezTo>
                  <a:pt x="15" y="76"/>
                  <a:pt x="0" y="113"/>
                  <a:pt x="0" y="152"/>
                </a:cubicBezTo>
                <a:cubicBezTo>
                  <a:pt x="0" y="192"/>
                  <a:pt x="15" y="228"/>
                  <a:pt x="42" y="256"/>
                </a:cubicBezTo>
                <a:cubicBezTo>
                  <a:pt x="75" y="290"/>
                  <a:pt x="123" y="306"/>
                  <a:pt x="170" y="298"/>
                </a:cubicBezTo>
                <a:moveTo>
                  <a:pt x="230" y="237"/>
                </a:moveTo>
                <a:cubicBezTo>
                  <a:pt x="212" y="254"/>
                  <a:pt x="190" y="266"/>
                  <a:pt x="166" y="270"/>
                </a:cubicBezTo>
                <a:cubicBezTo>
                  <a:pt x="128" y="276"/>
                  <a:pt x="90" y="263"/>
                  <a:pt x="62" y="236"/>
                </a:cubicBezTo>
                <a:cubicBezTo>
                  <a:pt x="41" y="213"/>
                  <a:pt x="29" y="184"/>
                  <a:pt x="28" y="153"/>
                </a:cubicBezTo>
                <a:cubicBezTo>
                  <a:pt x="28" y="121"/>
                  <a:pt x="41" y="91"/>
                  <a:pt x="64" y="69"/>
                </a:cubicBezTo>
                <a:cubicBezTo>
                  <a:pt x="81" y="51"/>
                  <a:pt x="103" y="40"/>
                  <a:pt x="128" y="36"/>
                </a:cubicBezTo>
                <a:cubicBezTo>
                  <a:pt x="165" y="30"/>
                  <a:pt x="204" y="43"/>
                  <a:pt x="231" y="70"/>
                </a:cubicBezTo>
                <a:cubicBezTo>
                  <a:pt x="277" y="116"/>
                  <a:pt x="276" y="191"/>
                  <a:pt x="230" y="237"/>
                </a:cubicBezTo>
                <a:close/>
                <a:moveTo>
                  <a:pt x="314" y="282"/>
                </a:moveTo>
                <a:cubicBezTo>
                  <a:pt x="273" y="321"/>
                  <a:pt x="273" y="321"/>
                  <a:pt x="273" y="321"/>
                </a:cubicBezTo>
                <a:cubicBezTo>
                  <a:pt x="341" y="388"/>
                  <a:pt x="341" y="388"/>
                  <a:pt x="341" y="388"/>
                </a:cubicBezTo>
                <a:cubicBezTo>
                  <a:pt x="381" y="349"/>
                  <a:pt x="381" y="349"/>
                  <a:pt x="381" y="349"/>
                </a:cubicBezTo>
                <a:cubicBezTo>
                  <a:pt x="314" y="282"/>
                  <a:pt x="314" y="282"/>
                  <a:pt x="314" y="282"/>
                </a:cubicBezTo>
                <a:cubicBezTo>
                  <a:pt x="314" y="282"/>
                  <a:pt x="314" y="282"/>
                  <a:pt x="314" y="282"/>
                </a:cubicBezTo>
                <a:close/>
              </a:path>
            </a:pathLst>
          </a:custGeom>
          <a:solidFill>
            <a:sysClr val="window" lastClr="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3060" tIns="36532" rIns="73060" bIns="36532" numCol="1" anchor="t" anchorCtr="0" compatLnSpc="1">
            <a:prstTxWarp prst="textNoShape">
              <a:avLst/>
            </a:prstTxWarp>
          </a:bodyPr>
          <a:lstStyle/>
          <a:p>
            <a:pPr defTabSz="973987">
              <a:defRPr/>
            </a:pPr>
            <a:endParaRPr lang="en-AU" sz="1438" kern="0" dirty="0">
              <a:solidFill>
                <a:sysClr val="windowText" lastClr="000000"/>
              </a:solidFill>
              <a:latin typeface="Graphik"/>
            </a:endParaRPr>
          </a:p>
        </p:txBody>
      </p:sp>
      <p:sp>
        <p:nvSpPr>
          <p:cNvPr id="233" name="Freeform 12">
            <a:extLst>
              <a:ext uri="{FF2B5EF4-FFF2-40B4-BE49-F238E27FC236}">
                <a16:creationId xmlns:a16="http://schemas.microsoft.com/office/drawing/2014/main" id="{C4A076BE-9931-4743-9A4A-A05F00870C5E}"/>
              </a:ext>
            </a:extLst>
          </p:cNvPr>
          <p:cNvSpPr>
            <a:spLocks noEditPoints="1"/>
          </p:cNvSpPr>
          <p:nvPr/>
        </p:nvSpPr>
        <p:spPr bwMode="auto">
          <a:xfrm>
            <a:off x="1125031" y="3282373"/>
            <a:ext cx="122478" cy="113105"/>
          </a:xfrm>
          <a:custGeom>
            <a:avLst/>
            <a:gdLst>
              <a:gd name="T0" fmla="*/ 99 w 197"/>
              <a:gd name="T1" fmla="*/ 0 h 197"/>
              <a:gd name="T2" fmla="*/ 0 w 197"/>
              <a:gd name="T3" fmla="*/ 99 h 197"/>
              <a:gd name="T4" fmla="*/ 99 w 197"/>
              <a:gd name="T5" fmla="*/ 197 h 197"/>
              <a:gd name="T6" fmla="*/ 197 w 197"/>
              <a:gd name="T7" fmla="*/ 99 h 197"/>
              <a:gd name="T8" fmla="*/ 99 w 197"/>
              <a:gd name="T9" fmla="*/ 0 h 197"/>
              <a:gd name="T10" fmla="*/ 161 w 197"/>
              <a:gd name="T11" fmla="*/ 161 h 197"/>
              <a:gd name="T12" fmla="*/ 99 w 197"/>
              <a:gd name="T13" fmla="*/ 99 h 197"/>
              <a:gd name="T14" fmla="*/ 99 w 197"/>
              <a:gd name="T15" fmla="*/ 10 h 197"/>
              <a:gd name="T16" fmla="*/ 187 w 197"/>
              <a:gd name="T17" fmla="*/ 99 h 197"/>
              <a:gd name="T18" fmla="*/ 161 w 197"/>
              <a:gd name="T19" fmla="*/ 16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197">
                <a:moveTo>
                  <a:pt x="99" y="0"/>
                </a:moveTo>
                <a:cubicBezTo>
                  <a:pt x="44" y="0"/>
                  <a:pt x="0" y="44"/>
                  <a:pt x="0" y="99"/>
                </a:cubicBezTo>
                <a:cubicBezTo>
                  <a:pt x="0" y="153"/>
                  <a:pt x="44" y="197"/>
                  <a:pt x="99" y="197"/>
                </a:cubicBezTo>
                <a:cubicBezTo>
                  <a:pt x="153" y="197"/>
                  <a:pt x="197" y="153"/>
                  <a:pt x="197" y="99"/>
                </a:cubicBezTo>
                <a:cubicBezTo>
                  <a:pt x="197" y="44"/>
                  <a:pt x="153" y="0"/>
                  <a:pt x="99" y="0"/>
                </a:cubicBezTo>
                <a:close/>
                <a:moveTo>
                  <a:pt x="161" y="161"/>
                </a:moveTo>
                <a:cubicBezTo>
                  <a:pt x="99" y="99"/>
                  <a:pt x="99" y="99"/>
                  <a:pt x="99" y="99"/>
                </a:cubicBezTo>
                <a:cubicBezTo>
                  <a:pt x="99" y="10"/>
                  <a:pt x="99" y="10"/>
                  <a:pt x="99" y="10"/>
                </a:cubicBezTo>
                <a:cubicBezTo>
                  <a:pt x="147" y="10"/>
                  <a:pt x="187" y="50"/>
                  <a:pt x="187" y="99"/>
                </a:cubicBezTo>
                <a:cubicBezTo>
                  <a:pt x="187" y="123"/>
                  <a:pt x="177" y="145"/>
                  <a:pt x="161" y="161"/>
                </a:cubicBezTo>
                <a:close/>
              </a:path>
            </a:pathLst>
          </a:custGeom>
          <a:solidFill>
            <a:sysClr val="window" lastClr="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3060" tIns="36532" rIns="73060" bIns="36532" numCol="1" anchor="t" anchorCtr="0" compatLnSpc="1">
            <a:prstTxWarp prst="textNoShape">
              <a:avLst/>
            </a:prstTxWarp>
          </a:bodyPr>
          <a:lstStyle/>
          <a:p>
            <a:pPr defTabSz="973987">
              <a:defRPr/>
            </a:pPr>
            <a:endParaRPr lang="en-AU" sz="1438" kern="0" dirty="0">
              <a:solidFill>
                <a:sysClr val="windowText" lastClr="000000"/>
              </a:solidFill>
              <a:latin typeface="Graphik"/>
            </a:endParaRPr>
          </a:p>
        </p:txBody>
      </p:sp>
      <p:sp>
        <p:nvSpPr>
          <p:cNvPr id="234" name="Down Arrow 303">
            <a:extLst>
              <a:ext uri="{FF2B5EF4-FFF2-40B4-BE49-F238E27FC236}">
                <a16:creationId xmlns:a16="http://schemas.microsoft.com/office/drawing/2014/main" id="{C8E27AA9-FDD1-4B88-BDDC-314CC0CA5B9C}"/>
              </a:ext>
            </a:extLst>
          </p:cNvPr>
          <p:cNvSpPr>
            <a:spLocks/>
          </p:cNvSpPr>
          <p:nvPr/>
        </p:nvSpPr>
        <p:spPr>
          <a:xfrm>
            <a:off x="3165133" y="2831671"/>
            <a:ext cx="258995" cy="239868"/>
          </a:xfrm>
          <a:prstGeom prst="downArrow">
            <a:avLst/>
          </a:prstGeom>
          <a:solidFill>
            <a:srgbClr val="00A03C"/>
          </a:solidFill>
          <a:ln w="12700" cap="flat" cmpd="sng" algn="ctr">
            <a:solidFill>
              <a:srgbClr val="38B82E"/>
            </a:solidFill>
            <a:prstDash val="solid"/>
          </a:ln>
          <a:effectLst/>
        </p:spPr>
        <p:txBody>
          <a:bodyPr rtlCol="0" anchor="ctr"/>
          <a:lstStyle/>
          <a:p>
            <a:pPr algn="ctr" defTabSz="913219">
              <a:defRPr/>
            </a:pPr>
            <a:endParaRPr lang="en-US" sz="1799" kern="0" dirty="0">
              <a:solidFill>
                <a:prstClr val="white"/>
              </a:solidFill>
              <a:latin typeface="Graphik"/>
            </a:endParaRPr>
          </a:p>
        </p:txBody>
      </p:sp>
      <p:sp>
        <p:nvSpPr>
          <p:cNvPr id="235" name="Down Arrow 304">
            <a:extLst>
              <a:ext uri="{FF2B5EF4-FFF2-40B4-BE49-F238E27FC236}">
                <a16:creationId xmlns:a16="http://schemas.microsoft.com/office/drawing/2014/main" id="{357D8D52-D64A-4FF3-B5FB-5829C3CFD63A}"/>
              </a:ext>
            </a:extLst>
          </p:cNvPr>
          <p:cNvSpPr>
            <a:spLocks/>
          </p:cNvSpPr>
          <p:nvPr/>
        </p:nvSpPr>
        <p:spPr>
          <a:xfrm flipH="1" flipV="1">
            <a:off x="2873700" y="3576366"/>
            <a:ext cx="258995" cy="239868"/>
          </a:xfrm>
          <a:prstGeom prst="downArrow">
            <a:avLst/>
          </a:prstGeom>
          <a:solidFill>
            <a:srgbClr val="00A03C"/>
          </a:solidFill>
          <a:ln w="12700" cap="flat" cmpd="sng" algn="ctr">
            <a:solidFill>
              <a:srgbClr val="38B82E"/>
            </a:solidFill>
            <a:prstDash val="solid"/>
          </a:ln>
          <a:effectLst/>
        </p:spPr>
        <p:txBody>
          <a:bodyPr rtlCol="0" anchor="ctr"/>
          <a:lstStyle/>
          <a:p>
            <a:pPr algn="ctr" defTabSz="913219">
              <a:defRPr/>
            </a:pPr>
            <a:endParaRPr lang="en-US" sz="1799" kern="0" dirty="0">
              <a:solidFill>
                <a:prstClr val="white"/>
              </a:solidFill>
              <a:latin typeface="Graphik"/>
            </a:endParaRPr>
          </a:p>
        </p:txBody>
      </p:sp>
      <p:sp>
        <p:nvSpPr>
          <p:cNvPr id="236" name="Rectangle 19">
            <a:extLst>
              <a:ext uri="{FF2B5EF4-FFF2-40B4-BE49-F238E27FC236}">
                <a16:creationId xmlns:a16="http://schemas.microsoft.com/office/drawing/2014/main" id="{9F7BFBAD-5D4F-443E-98B7-BECF150DDE38}"/>
              </a:ext>
            </a:extLst>
          </p:cNvPr>
          <p:cNvSpPr>
            <a:spLocks noChangeArrowheads="1"/>
          </p:cNvSpPr>
          <p:nvPr/>
        </p:nvSpPr>
        <p:spPr bwMode="auto">
          <a:xfrm>
            <a:off x="771673" y="4479677"/>
            <a:ext cx="2633343" cy="647314"/>
          </a:xfrm>
          <a:prstGeom prst="rect">
            <a:avLst/>
          </a:prstGeom>
          <a:solidFill>
            <a:sysClr val="window" lastClr="FFFFFF">
              <a:lumMod val="65000"/>
            </a:sysClr>
          </a:solidFill>
          <a:ln w="12700" cap="flat">
            <a:solidFill>
              <a:srgbClr val="FFFFFF"/>
            </a:solidFill>
            <a:prstDash val="solid"/>
            <a:miter lim="800000"/>
            <a:headEnd/>
            <a:tailEnd/>
          </a:ln>
        </p:spPr>
        <p:txBody>
          <a:bodyPr vert="horz" wrap="square" lIns="719104" tIns="36532" rIns="73060" bIns="36532" numCol="1" anchor="ctr" anchorCtr="0" compatLnSpc="1">
            <a:prstTxWarp prst="textNoShape">
              <a:avLst/>
            </a:prstTxWarp>
          </a:bodyPr>
          <a:lstStyle/>
          <a:p>
            <a:pPr defTabSz="973987">
              <a:defRPr/>
            </a:pPr>
            <a:r>
              <a:rPr lang="en-AU" sz="1050" b="1" kern="0" dirty="0">
                <a:solidFill>
                  <a:prstClr val="black">
                    <a:lumMod val="95000"/>
                    <a:lumOff val="5000"/>
                  </a:prstClr>
                </a:solidFill>
                <a:latin typeface="Graphik"/>
              </a:rPr>
              <a:t>Data Ingestion </a:t>
            </a:r>
          </a:p>
          <a:p>
            <a:pPr defTabSz="973987">
              <a:defRPr/>
            </a:pPr>
            <a:r>
              <a:rPr lang="en-AU" sz="1050" kern="0" dirty="0">
                <a:solidFill>
                  <a:srgbClr val="FFFFFF"/>
                </a:solidFill>
                <a:latin typeface="Graphik"/>
              </a:rPr>
              <a:t>Data capturing &amp; Integration</a:t>
            </a:r>
          </a:p>
        </p:txBody>
      </p:sp>
      <p:sp>
        <p:nvSpPr>
          <p:cNvPr id="237" name="Rectangle 5">
            <a:extLst>
              <a:ext uri="{FF2B5EF4-FFF2-40B4-BE49-F238E27FC236}">
                <a16:creationId xmlns:a16="http://schemas.microsoft.com/office/drawing/2014/main" id="{FEAA94C7-C747-4017-86A3-608E9FFD9FC2}"/>
              </a:ext>
            </a:extLst>
          </p:cNvPr>
          <p:cNvSpPr>
            <a:spLocks noChangeArrowheads="1"/>
          </p:cNvSpPr>
          <p:nvPr/>
        </p:nvSpPr>
        <p:spPr bwMode="auto">
          <a:xfrm>
            <a:off x="831925" y="4555757"/>
            <a:ext cx="522554" cy="503114"/>
          </a:xfrm>
          <a:prstGeom prst="rect">
            <a:avLst/>
          </a:prstGeom>
          <a:solidFill>
            <a:sysClr val="windowText" lastClr="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3060" tIns="36532" rIns="73060" bIns="36532" numCol="1" anchor="t" anchorCtr="0" compatLnSpc="1">
            <a:prstTxWarp prst="textNoShape">
              <a:avLst/>
            </a:prstTxWarp>
          </a:bodyPr>
          <a:lstStyle/>
          <a:p>
            <a:pPr defTabSz="973987">
              <a:defRPr/>
            </a:pPr>
            <a:endParaRPr lang="en-AU" sz="1438" kern="0" dirty="0">
              <a:solidFill>
                <a:sysClr val="windowText" lastClr="000000"/>
              </a:solidFill>
              <a:latin typeface="Graphik"/>
            </a:endParaRPr>
          </a:p>
        </p:txBody>
      </p:sp>
      <p:sp>
        <p:nvSpPr>
          <p:cNvPr id="238" name="Freeform 22">
            <a:extLst>
              <a:ext uri="{FF2B5EF4-FFF2-40B4-BE49-F238E27FC236}">
                <a16:creationId xmlns:a16="http://schemas.microsoft.com/office/drawing/2014/main" id="{E9A54559-56AE-48AC-9054-52CF7684E8EA}"/>
              </a:ext>
            </a:extLst>
          </p:cNvPr>
          <p:cNvSpPr>
            <a:spLocks/>
          </p:cNvSpPr>
          <p:nvPr/>
        </p:nvSpPr>
        <p:spPr bwMode="auto">
          <a:xfrm>
            <a:off x="923494" y="4617965"/>
            <a:ext cx="339417" cy="385205"/>
          </a:xfrm>
          <a:custGeom>
            <a:avLst/>
            <a:gdLst>
              <a:gd name="T0" fmla="*/ 364 w 388"/>
              <a:gd name="T1" fmla="*/ 321 h 458"/>
              <a:gd name="T2" fmla="*/ 350 w 388"/>
              <a:gd name="T3" fmla="*/ 326 h 458"/>
              <a:gd name="T4" fmla="*/ 209 w 388"/>
              <a:gd name="T5" fmla="*/ 245 h 458"/>
              <a:gd name="T6" fmla="*/ 212 w 388"/>
              <a:gd name="T7" fmla="*/ 225 h 458"/>
              <a:gd name="T8" fmla="*/ 201 w 388"/>
              <a:gd name="T9" fmla="*/ 191 h 458"/>
              <a:gd name="T10" fmla="*/ 305 w 388"/>
              <a:gd name="T11" fmla="*/ 81 h 458"/>
              <a:gd name="T12" fmla="*/ 328 w 388"/>
              <a:gd name="T13" fmla="*/ 88 h 458"/>
              <a:gd name="T14" fmla="*/ 372 w 388"/>
              <a:gd name="T15" fmla="*/ 44 h 458"/>
              <a:gd name="T16" fmla="*/ 328 w 388"/>
              <a:gd name="T17" fmla="*/ 0 h 458"/>
              <a:gd name="T18" fmla="*/ 284 w 388"/>
              <a:gd name="T19" fmla="*/ 44 h 458"/>
              <a:gd name="T20" fmla="*/ 291 w 388"/>
              <a:gd name="T21" fmla="*/ 69 h 458"/>
              <a:gd name="T22" fmla="*/ 187 w 388"/>
              <a:gd name="T23" fmla="*/ 178 h 458"/>
              <a:gd name="T24" fmla="*/ 155 w 388"/>
              <a:gd name="T25" fmla="*/ 168 h 458"/>
              <a:gd name="T26" fmla="*/ 136 w 388"/>
              <a:gd name="T27" fmla="*/ 171 h 458"/>
              <a:gd name="T28" fmla="*/ 77 w 388"/>
              <a:gd name="T29" fmla="*/ 61 h 458"/>
              <a:gd name="T30" fmla="*/ 77 w 388"/>
              <a:gd name="T31" fmla="*/ 61 h 458"/>
              <a:gd name="T32" fmla="*/ 70 w 388"/>
              <a:gd name="T33" fmla="*/ 47 h 458"/>
              <a:gd name="T34" fmla="*/ 75 w 388"/>
              <a:gd name="T35" fmla="*/ 32 h 458"/>
              <a:gd name="T36" fmla="*/ 51 w 388"/>
              <a:gd name="T37" fmla="*/ 9 h 458"/>
              <a:gd name="T38" fmla="*/ 28 w 388"/>
              <a:gd name="T39" fmla="*/ 32 h 458"/>
              <a:gd name="T40" fmla="*/ 51 w 388"/>
              <a:gd name="T41" fmla="*/ 56 h 458"/>
              <a:gd name="T42" fmla="*/ 53 w 388"/>
              <a:gd name="T43" fmla="*/ 56 h 458"/>
              <a:gd name="T44" fmla="*/ 53 w 388"/>
              <a:gd name="T45" fmla="*/ 56 h 458"/>
              <a:gd name="T46" fmla="*/ 53 w 388"/>
              <a:gd name="T47" fmla="*/ 56 h 458"/>
              <a:gd name="T48" fmla="*/ 120 w 388"/>
              <a:gd name="T49" fmla="*/ 180 h 458"/>
              <a:gd name="T50" fmla="*/ 97 w 388"/>
              <a:gd name="T51" fmla="*/ 225 h 458"/>
              <a:gd name="T52" fmla="*/ 101 w 388"/>
              <a:gd name="T53" fmla="*/ 245 h 458"/>
              <a:gd name="T54" fmla="*/ 36 w 388"/>
              <a:gd name="T55" fmla="*/ 281 h 458"/>
              <a:gd name="T56" fmla="*/ 24 w 388"/>
              <a:gd name="T57" fmla="*/ 278 h 458"/>
              <a:gd name="T58" fmla="*/ 0 w 388"/>
              <a:gd name="T59" fmla="*/ 302 h 458"/>
              <a:gd name="T60" fmla="*/ 24 w 388"/>
              <a:gd name="T61" fmla="*/ 325 h 458"/>
              <a:gd name="T62" fmla="*/ 47 w 388"/>
              <a:gd name="T63" fmla="*/ 302 h 458"/>
              <a:gd name="T64" fmla="*/ 47 w 388"/>
              <a:gd name="T65" fmla="*/ 297 h 458"/>
              <a:gd name="T66" fmla="*/ 88 w 388"/>
              <a:gd name="T67" fmla="*/ 273 h 458"/>
              <a:gd name="T68" fmla="*/ 89 w 388"/>
              <a:gd name="T69" fmla="*/ 273 h 458"/>
              <a:gd name="T70" fmla="*/ 110 w 388"/>
              <a:gd name="T71" fmla="*/ 261 h 458"/>
              <a:gd name="T72" fmla="*/ 155 w 388"/>
              <a:gd name="T73" fmla="*/ 283 h 458"/>
              <a:gd name="T74" fmla="*/ 160 w 388"/>
              <a:gd name="T75" fmla="*/ 283 h 458"/>
              <a:gd name="T76" fmla="*/ 183 w 388"/>
              <a:gd name="T77" fmla="*/ 375 h 458"/>
              <a:gd name="T78" fmla="*/ 159 w 388"/>
              <a:gd name="T79" fmla="*/ 414 h 458"/>
              <a:gd name="T80" fmla="*/ 203 w 388"/>
              <a:gd name="T81" fmla="*/ 458 h 458"/>
              <a:gd name="T82" fmla="*/ 247 w 388"/>
              <a:gd name="T83" fmla="*/ 414 h 458"/>
              <a:gd name="T84" fmla="*/ 203 w 388"/>
              <a:gd name="T85" fmla="*/ 370 h 458"/>
              <a:gd name="T86" fmla="*/ 202 w 388"/>
              <a:gd name="T87" fmla="*/ 370 h 458"/>
              <a:gd name="T88" fmla="*/ 178 w 388"/>
              <a:gd name="T89" fmla="*/ 278 h 458"/>
              <a:gd name="T90" fmla="*/ 199 w 388"/>
              <a:gd name="T91" fmla="*/ 262 h 458"/>
              <a:gd name="T92" fmla="*/ 325 w 388"/>
              <a:gd name="T93" fmla="*/ 333 h 458"/>
              <a:gd name="T94" fmla="*/ 327 w 388"/>
              <a:gd name="T95" fmla="*/ 334 h 458"/>
              <a:gd name="T96" fmla="*/ 341 w 388"/>
              <a:gd name="T97" fmla="*/ 342 h 458"/>
              <a:gd name="T98" fmla="*/ 341 w 388"/>
              <a:gd name="T99" fmla="*/ 345 h 458"/>
              <a:gd name="T100" fmla="*/ 364 w 388"/>
              <a:gd name="T101" fmla="*/ 369 h 458"/>
              <a:gd name="T102" fmla="*/ 388 w 388"/>
              <a:gd name="T103" fmla="*/ 345 h 458"/>
              <a:gd name="T104" fmla="*/ 364 w 388"/>
              <a:gd name="T105" fmla="*/ 32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8" h="458">
                <a:moveTo>
                  <a:pt x="364" y="321"/>
                </a:moveTo>
                <a:cubicBezTo>
                  <a:pt x="359" y="321"/>
                  <a:pt x="354" y="323"/>
                  <a:pt x="350" y="326"/>
                </a:cubicBezTo>
                <a:cubicBezTo>
                  <a:pt x="209" y="245"/>
                  <a:pt x="209" y="245"/>
                  <a:pt x="209" y="245"/>
                </a:cubicBezTo>
                <a:cubicBezTo>
                  <a:pt x="211" y="239"/>
                  <a:pt x="212" y="232"/>
                  <a:pt x="212" y="225"/>
                </a:cubicBezTo>
                <a:cubicBezTo>
                  <a:pt x="212" y="212"/>
                  <a:pt x="208" y="200"/>
                  <a:pt x="201" y="191"/>
                </a:cubicBezTo>
                <a:cubicBezTo>
                  <a:pt x="305" y="81"/>
                  <a:pt x="305" y="81"/>
                  <a:pt x="305" y="81"/>
                </a:cubicBezTo>
                <a:cubicBezTo>
                  <a:pt x="312" y="86"/>
                  <a:pt x="319" y="88"/>
                  <a:pt x="328" y="88"/>
                </a:cubicBezTo>
                <a:cubicBezTo>
                  <a:pt x="352" y="88"/>
                  <a:pt x="372" y="68"/>
                  <a:pt x="372" y="44"/>
                </a:cubicBezTo>
                <a:cubicBezTo>
                  <a:pt x="372" y="20"/>
                  <a:pt x="352" y="0"/>
                  <a:pt x="328" y="0"/>
                </a:cubicBezTo>
                <a:cubicBezTo>
                  <a:pt x="303" y="0"/>
                  <a:pt x="284" y="20"/>
                  <a:pt x="284" y="44"/>
                </a:cubicBezTo>
                <a:cubicBezTo>
                  <a:pt x="284" y="53"/>
                  <a:pt x="286" y="62"/>
                  <a:pt x="291" y="69"/>
                </a:cubicBezTo>
                <a:cubicBezTo>
                  <a:pt x="187" y="178"/>
                  <a:pt x="187" y="178"/>
                  <a:pt x="187" y="178"/>
                </a:cubicBezTo>
                <a:cubicBezTo>
                  <a:pt x="178" y="171"/>
                  <a:pt x="167" y="168"/>
                  <a:pt x="155" y="168"/>
                </a:cubicBezTo>
                <a:cubicBezTo>
                  <a:pt x="148" y="168"/>
                  <a:pt x="142" y="169"/>
                  <a:pt x="136" y="171"/>
                </a:cubicBezTo>
                <a:cubicBezTo>
                  <a:pt x="77" y="61"/>
                  <a:pt x="77" y="61"/>
                  <a:pt x="77" y="61"/>
                </a:cubicBezTo>
                <a:cubicBezTo>
                  <a:pt x="77" y="61"/>
                  <a:pt x="77" y="61"/>
                  <a:pt x="77" y="61"/>
                </a:cubicBezTo>
                <a:cubicBezTo>
                  <a:pt x="70" y="47"/>
                  <a:pt x="70" y="47"/>
                  <a:pt x="70" y="47"/>
                </a:cubicBezTo>
                <a:cubicBezTo>
                  <a:pt x="73" y="43"/>
                  <a:pt x="75" y="38"/>
                  <a:pt x="75" y="32"/>
                </a:cubicBezTo>
                <a:cubicBezTo>
                  <a:pt x="75" y="19"/>
                  <a:pt x="64" y="9"/>
                  <a:pt x="51" y="9"/>
                </a:cubicBezTo>
                <a:cubicBezTo>
                  <a:pt x="38" y="9"/>
                  <a:pt x="28" y="19"/>
                  <a:pt x="28" y="32"/>
                </a:cubicBezTo>
                <a:cubicBezTo>
                  <a:pt x="28" y="46"/>
                  <a:pt x="38" y="56"/>
                  <a:pt x="51" y="56"/>
                </a:cubicBezTo>
                <a:cubicBezTo>
                  <a:pt x="52" y="56"/>
                  <a:pt x="53" y="56"/>
                  <a:pt x="53" y="56"/>
                </a:cubicBezTo>
                <a:cubicBezTo>
                  <a:pt x="53" y="56"/>
                  <a:pt x="53" y="56"/>
                  <a:pt x="53" y="56"/>
                </a:cubicBezTo>
                <a:cubicBezTo>
                  <a:pt x="53" y="56"/>
                  <a:pt x="53" y="56"/>
                  <a:pt x="53" y="56"/>
                </a:cubicBezTo>
                <a:cubicBezTo>
                  <a:pt x="120" y="180"/>
                  <a:pt x="120" y="180"/>
                  <a:pt x="120" y="180"/>
                </a:cubicBezTo>
                <a:cubicBezTo>
                  <a:pt x="106" y="190"/>
                  <a:pt x="97" y="207"/>
                  <a:pt x="97" y="225"/>
                </a:cubicBezTo>
                <a:cubicBezTo>
                  <a:pt x="97" y="232"/>
                  <a:pt x="99" y="239"/>
                  <a:pt x="101" y="245"/>
                </a:cubicBezTo>
                <a:cubicBezTo>
                  <a:pt x="36" y="281"/>
                  <a:pt x="36" y="281"/>
                  <a:pt x="36" y="281"/>
                </a:cubicBezTo>
                <a:cubicBezTo>
                  <a:pt x="32" y="279"/>
                  <a:pt x="28" y="278"/>
                  <a:pt x="24" y="278"/>
                </a:cubicBezTo>
                <a:cubicBezTo>
                  <a:pt x="11" y="278"/>
                  <a:pt x="0" y="289"/>
                  <a:pt x="0" y="302"/>
                </a:cubicBezTo>
                <a:cubicBezTo>
                  <a:pt x="0" y="315"/>
                  <a:pt x="11" y="325"/>
                  <a:pt x="24" y="325"/>
                </a:cubicBezTo>
                <a:cubicBezTo>
                  <a:pt x="37" y="325"/>
                  <a:pt x="47" y="315"/>
                  <a:pt x="47" y="302"/>
                </a:cubicBezTo>
                <a:cubicBezTo>
                  <a:pt x="47" y="300"/>
                  <a:pt x="47" y="298"/>
                  <a:pt x="47" y="297"/>
                </a:cubicBezTo>
                <a:cubicBezTo>
                  <a:pt x="88" y="273"/>
                  <a:pt x="88" y="273"/>
                  <a:pt x="88" y="273"/>
                </a:cubicBezTo>
                <a:cubicBezTo>
                  <a:pt x="88" y="273"/>
                  <a:pt x="89" y="273"/>
                  <a:pt x="89" y="273"/>
                </a:cubicBezTo>
                <a:cubicBezTo>
                  <a:pt x="110" y="261"/>
                  <a:pt x="110" y="261"/>
                  <a:pt x="110" y="261"/>
                </a:cubicBezTo>
                <a:cubicBezTo>
                  <a:pt x="121" y="274"/>
                  <a:pt x="137" y="283"/>
                  <a:pt x="155" y="283"/>
                </a:cubicBezTo>
                <a:cubicBezTo>
                  <a:pt x="157" y="283"/>
                  <a:pt x="158" y="283"/>
                  <a:pt x="160" y="283"/>
                </a:cubicBezTo>
                <a:cubicBezTo>
                  <a:pt x="183" y="375"/>
                  <a:pt x="183" y="375"/>
                  <a:pt x="183" y="375"/>
                </a:cubicBezTo>
                <a:cubicBezTo>
                  <a:pt x="169" y="382"/>
                  <a:pt x="159" y="397"/>
                  <a:pt x="159" y="414"/>
                </a:cubicBezTo>
                <a:cubicBezTo>
                  <a:pt x="159" y="439"/>
                  <a:pt x="179" y="458"/>
                  <a:pt x="203" y="458"/>
                </a:cubicBezTo>
                <a:cubicBezTo>
                  <a:pt x="227" y="458"/>
                  <a:pt x="247" y="439"/>
                  <a:pt x="247" y="414"/>
                </a:cubicBezTo>
                <a:cubicBezTo>
                  <a:pt x="247" y="390"/>
                  <a:pt x="227" y="370"/>
                  <a:pt x="203" y="370"/>
                </a:cubicBezTo>
                <a:cubicBezTo>
                  <a:pt x="202" y="370"/>
                  <a:pt x="202" y="370"/>
                  <a:pt x="202" y="370"/>
                </a:cubicBezTo>
                <a:cubicBezTo>
                  <a:pt x="178" y="278"/>
                  <a:pt x="178" y="278"/>
                  <a:pt x="178" y="278"/>
                </a:cubicBezTo>
                <a:cubicBezTo>
                  <a:pt x="186" y="274"/>
                  <a:pt x="194" y="269"/>
                  <a:pt x="199" y="262"/>
                </a:cubicBezTo>
                <a:cubicBezTo>
                  <a:pt x="325" y="333"/>
                  <a:pt x="325" y="333"/>
                  <a:pt x="325" y="333"/>
                </a:cubicBezTo>
                <a:cubicBezTo>
                  <a:pt x="326" y="334"/>
                  <a:pt x="326" y="334"/>
                  <a:pt x="327" y="334"/>
                </a:cubicBezTo>
                <a:cubicBezTo>
                  <a:pt x="341" y="342"/>
                  <a:pt x="341" y="342"/>
                  <a:pt x="341" y="342"/>
                </a:cubicBezTo>
                <a:cubicBezTo>
                  <a:pt x="341" y="343"/>
                  <a:pt x="341" y="344"/>
                  <a:pt x="341" y="345"/>
                </a:cubicBezTo>
                <a:cubicBezTo>
                  <a:pt x="341" y="358"/>
                  <a:pt x="351" y="369"/>
                  <a:pt x="364" y="369"/>
                </a:cubicBezTo>
                <a:cubicBezTo>
                  <a:pt x="378" y="369"/>
                  <a:pt x="388" y="358"/>
                  <a:pt x="388" y="345"/>
                </a:cubicBezTo>
                <a:cubicBezTo>
                  <a:pt x="388" y="332"/>
                  <a:pt x="378" y="321"/>
                  <a:pt x="364" y="321"/>
                </a:cubicBezTo>
                <a:close/>
              </a:path>
            </a:pathLst>
          </a:custGeom>
          <a:solidFill>
            <a:sysClr val="window" lastClr="FFFFFF"/>
          </a:solidFill>
          <a:ln>
            <a:noFill/>
          </a:ln>
        </p:spPr>
        <p:txBody>
          <a:bodyPr vert="horz" wrap="square" lIns="73060" tIns="36532" rIns="73060" bIns="36532" numCol="1" anchor="t" anchorCtr="0" compatLnSpc="1">
            <a:prstTxWarp prst="textNoShape">
              <a:avLst/>
            </a:prstTxWarp>
          </a:bodyPr>
          <a:lstStyle/>
          <a:p>
            <a:pPr defTabSz="973987">
              <a:defRPr/>
            </a:pPr>
            <a:endParaRPr lang="en-AU" sz="1438" kern="0" dirty="0">
              <a:solidFill>
                <a:sysClr val="windowText" lastClr="000000"/>
              </a:solidFill>
              <a:latin typeface="Graphik"/>
            </a:endParaRPr>
          </a:p>
        </p:txBody>
      </p:sp>
      <p:sp>
        <p:nvSpPr>
          <p:cNvPr id="239" name="Down Arrow 310">
            <a:extLst>
              <a:ext uri="{FF2B5EF4-FFF2-40B4-BE49-F238E27FC236}">
                <a16:creationId xmlns:a16="http://schemas.microsoft.com/office/drawing/2014/main" id="{B1C92D05-B7B9-4521-8BFB-CD686485530E}"/>
              </a:ext>
            </a:extLst>
          </p:cNvPr>
          <p:cNvSpPr>
            <a:spLocks/>
          </p:cNvSpPr>
          <p:nvPr/>
        </p:nvSpPr>
        <p:spPr>
          <a:xfrm>
            <a:off x="3149885" y="4334341"/>
            <a:ext cx="258995" cy="239868"/>
          </a:xfrm>
          <a:prstGeom prst="downArrow">
            <a:avLst/>
          </a:prstGeom>
          <a:solidFill>
            <a:srgbClr val="00A03C"/>
          </a:solidFill>
          <a:ln w="12700" cap="flat" cmpd="sng" algn="ctr">
            <a:solidFill>
              <a:srgbClr val="38B82E"/>
            </a:solidFill>
            <a:prstDash val="solid"/>
          </a:ln>
          <a:effectLst/>
        </p:spPr>
        <p:txBody>
          <a:bodyPr rtlCol="0" anchor="ctr"/>
          <a:lstStyle/>
          <a:p>
            <a:pPr algn="ctr" defTabSz="913219">
              <a:defRPr/>
            </a:pPr>
            <a:endParaRPr lang="en-US" sz="1799" kern="0" dirty="0">
              <a:solidFill>
                <a:prstClr val="white"/>
              </a:solidFill>
              <a:latin typeface="Graphik"/>
            </a:endParaRPr>
          </a:p>
        </p:txBody>
      </p:sp>
      <p:sp>
        <p:nvSpPr>
          <p:cNvPr id="240" name="Down Arrow 311">
            <a:extLst>
              <a:ext uri="{FF2B5EF4-FFF2-40B4-BE49-F238E27FC236}">
                <a16:creationId xmlns:a16="http://schemas.microsoft.com/office/drawing/2014/main" id="{26E8B9B7-FBDF-4078-8C06-00E1AE783868}"/>
              </a:ext>
            </a:extLst>
          </p:cNvPr>
          <p:cNvSpPr>
            <a:spLocks/>
          </p:cNvSpPr>
          <p:nvPr/>
        </p:nvSpPr>
        <p:spPr>
          <a:xfrm flipV="1">
            <a:off x="2873701" y="5042913"/>
            <a:ext cx="258995" cy="239868"/>
          </a:xfrm>
          <a:prstGeom prst="downArrow">
            <a:avLst/>
          </a:prstGeom>
          <a:solidFill>
            <a:sysClr val="window" lastClr="FFFFFF">
              <a:lumMod val="50000"/>
            </a:sysClr>
          </a:solidFill>
          <a:ln w="12700" cap="flat" cmpd="sng" algn="ctr">
            <a:solidFill>
              <a:srgbClr val="009242"/>
            </a:solidFill>
            <a:prstDash val="solid"/>
          </a:ln>
          <a:effectLst/>
        </p:spPr>
        <p:txBody>
          <a:bodyPr rtlCol="0" anchor="ctr"/>
          <a:lstStyle/>
          <a:p>
            <a:pPr algn="ctr" defTabSz="913219">
              <a:defRPr/>
            </a:pPr>
            <a:endParaRPr lang="en-US" sz="1799" kern="0" dirty="0">
              <a:solidFill>
                <a:prstClr val="white"/>
              </a:solidFill>
              <a:latin typeface="Graphik"/>
            </a:endParaRPr>
          </a:p>
        </p:txBody>
      </p:sp>
      <p:sp>
        <p:nvSpPr>
          <p:cNvPr id="241" name="Down Arrow 312">
            <a:extLst>
              <a:ext uri="{FF2B5EF4-FFF2-40B4-BE49-F238E27FC236}">
                <a16:creationId xmlns:a16="http://schemas.microsoft.com/office/drawing/2014/main" id="{4702661E-A1FC-4C61-9842-4BF7FD1F37AF}"/>
              </a:ext>
            </a:extLst>
          </p:cNvPr>
          <p:cNvSpPr>
            <a:spLocks/>
          </p:cNvSpPr>
          <p:nvPr/>
        </p:nvSpPr>
        <p:spPr>
          <a:xfrm flipV="1">
            <a:off x="2873701" y="4300078"/>
            <a:ext cx="258995" cy="239868"/>
          </a:xfrm>
          <a:prstGeom prst="downArrow">
            <a:avLst/>
          </a:prstGeom>
          <a:solidFill>
            <a:sysClr val="window" lastClr="FFFFFF">
              <a:lumMod val="65000"/>
            </a:sysClr>
          </a:solidFill>
          <a:ln w="12700" cap="flat" cmpd="sng" algn="ctr">
            <a:noFill/>
            <a:prstDash val="solid"/>
          </a:ln>
          <a:effectLst/>
        </p:spPr>
        <p:txBody>
          <a:bodyPr rtlCol="0" anchor="ctr"/>
          <a:lstStyle/>
          <a:p>
            <a:pPr algn="ctr" defTabSz="913219">
              <a:defRPr/>
            </a:pPr>
            <a:endParaRPr lang="en-US" sz="1799" kern="0" dirty="0">
              <a:solidFill>
                <a:prstClr val="white"/>
              </a:solidFill>
              <a:latin typeface="Graphik"/>
            </a:endParaRPr>
          </a:p>
        </p:txBody>
      </p:sp>
      <p:cxnSp>
        <p:nvCxnSpPr>
          <p:cNvPr id="242" name="Straight Connector 241">
            <a:extLst>
              <a:ext uri="{FF2B5EF4-FFF2-40B4-BE49-F238E27FC236}">
                <a16:creationId xmlns:a16="http://schemas.microsoft.com/office/drawing/2014/main" id="{3A2A9B23-EC04-4DB6-A44F-8E144EDFBADD}"/>
              </a:ext>
            </a:extLst>
          </p:cNvPr>
          <p:cNvCxnSpPr>
            <a:cxnSpLocks/>
          </p:cNvCxnSpPr>
          <p:nvPr/>
        </p:nvCxnSpPr>
        <p:spPr>
          <a:xfrm>
            <a:off x="2918830" y="5285126"/>
            <a:ext cx="179933" cy="0"/>
          </a:xfrm>
          <a:prstGeom prst="line">
            <a:avLst/>
          </a:prstGeom>
          <a:noFill/>
          <a:ln w="28575" cap="flat" cmpd="sng" algn="ctr">
            <a:solidFill>
              <a:sysClr val="window" lastClr="FFFFFF">
                <a:lumMod val="50000"/>
              </a:sysClr>
            </a:solidFill>
            <a:prstDash val="solid"/>
          </a:ln>
          <a:effectLst/>
        </p:spPr>
      </p:cxnSp>
      <p:sp>
        <p:nvSpPr>
          <p:cNvPr id="243" name="Down Arrow 314">
            <a:extLst>
              <a:ext uri="{FF2B5EF4-FFF2-40B4-BE49-F238E27FC236}">
                <a16:creationId xmlns:a16="http://schemas.microsoft.com/office/drawing/2014/main" id="{31AA9A0A-D77E-45EF-B1A3-E63547CB8FD8}"/>
              </a:ext>
            </a:extLst>
          </p:cNvPr>
          <p:cNvSpPr>
            <a:spLocks/>
          </p:cNvSpPr>
          <p:nvPr/>
        </p:nvSpPr>
        <p:spPr>
          <a:xfrm>
            <a:off x="3149885" y="5077177"/>
            <a:ext cx="258995" cy="239868"/>
          </a:xfrm>
          <a:prstGeom prst="downArrow">
            <a:avLst/>
          </a:prstGeom>
          <a:solidFill>
            <a:sysClr val="window" lastClr="FFFFFF">
              <a:lumMod val="65000"/>
            </a:sysClr>
          </a:solidFill>
          <a:ln w="12700" cap="flat" cmpd="sng" algn="ctr">
            <a:solidFill>
              <a:sysClr val="window" lastClr="FFFFFF"/>
            </a:solidFill>
            <a:prstDash val="solid"/>
          </a:ln>
          <a:effectLst/>
        </p:spPr>
        <p:txBody>
          <a:bodyPr rtlCol="0" anchor="ctr"/>
          <a:lstStyle/>
          <a:p>
            <a:pPr algn="ctr" defTabSz="913219">
              <a:defRPr/>
            </a:pPr>
            <a:endParaRPr lang="en-US" sz="1799" kern="0" dirty="0">
              <a:solidFill>
                <a:prstClr val="white"/>
              </a:solidFill>
              <a:latin typeface="Graphik"/>
            </a:endParaRPr>
          </a:p>
        </p:txBody>
      </p:sp>
      <p:cxnSp>
        <p:nvCxnSpPr>
          <p:cNvPr id="244" name="Straight Connector 243">
            <a:extLst>
              <a:ext uri="{FF2B5EF4-FFF2-40B4-BE49-F238E27FC236}">
                <a16:creationId xmlns:a16="http://schemas.microsoft.com/office/drawing/2014/main" id="{FB5A0A0E-AAED-4B46-8025-822DAE174D65}"/>
              </a:ext>
            </a:extLst>
          </p:cNvPr>
          <p:cNvCxnSpPr>
            <a:cxnSpLocks/>
          </p:cNvCxnSpPr>
          <p:nvPr/>
        </p:nvCxnSpPr>
        <p:spPr>
          <a:xfrm>
            <a:off x="3190367" y="5080282"/>
            <a:ext cx="179933" cy="0"/>
          </a:xfrm>
          <a:prstGeom prst="line">
            <a:avLst/>
          </a:prstGeom>
          <a:noFill/>
          <a:ln w="57150" cap="flat" cmpd="sng" algn="ctr">
            <a:solidFill>
              <a:sysClr val="window" lastClr="FFFFFF">
                <a:lumMod val="65000"/>
              </a:sysClr>
            </a:solidFill>
            <a:prstDash val="solid"/>
          </a:ln>
          <a:effectLst/>
        </p:spPr>
      </p:cxnSp>
      <p:cxnSp>
        <p:nvCxnSpPr>
          <p:cNvPr id="245" name="Straight Connector 244">
            <a:extLst>
              <a:ext uri="{FF2B5EF4-FFF2-40B4-BE49-F238E27FC236}">
                <a16:creationId xmlns:a16="http://schemas.microsoft.com/office/drawing/2014/main" id="{614E78B8-9CE8-4610-81B8-1AD7005033CE}"/>
              </a:ext>
            </a:extLst>
          </p:cNvPr>
          <p:cNvCxnSpPr>
            <a:cxnSpLocks/>
          </p:cNvCxnSpPr>
          <p:nvPr/>
        </p:nvCxnSpPr>
        <p:spPr>
          <a:xfrm>
            <a:off x="3218951" y="3634749"/>
            <a:ext cx="119785" cy="0"/>
          </a:xfrm>
          <a:prstGeom prst="line">
            <a:avLst/>
          </a:prstGeom>
          <a:noFill/>
          <a:ln w="28575" cap="flat" cmpd="sng" algn="ctr">
            <a:solidFill>
              <a:sysClr val="window" lastClr="FFFFFF"/>
            </a:solidFill>
            <a:prstDash val="solid"/>
          </a:ln>
          <a:effectLst/>
        </p:spPr>
      </p:cxnSp>
      <p:cxnSp>
        <p:nvCxnSpPr>
          <p:cNvPr id="246" name="Straight Connector 245">
            <a:extLst>
              <a:ext uri="{FF2B5EF4-FFF2-40B4-BE49-F238E27FC236}">
                <a16:creationId xmlns:a16="http://schemas.microsoft.com/office/drawing/2014/main" id="{AC71EC99-FC59-488D-A39D-3CE72BD5E3DC}"/>
              </a:ext>
            </a:extLst>
          </p:cNvPr>
          <p:cNvCxnSpPr>
            <a:cxnSpLocks/>
          </p:cNvCxnSpPr>
          <p:nvPr/>
        </p:nvCxnSpPr>
        <p:spPr>
          <a:xfrm>
            <a:off x="2967200" y="3023342"/>
            <a:ext cx="107940" cy="0"/>
          </a:xfrm>
          <a:prstGeom prst="line">
            <a:avLst/>
          </a:prstGeom>
          <a:noFill/>
          <a:ln w="28575" cap="flat" cmpd="sng" algn="ctr">
            <a:solidFill>
              <a:sysClr val="window" lastClr="FFFFFF"/>
            </a:solidFill>
            <a:prstDash val="solid"/>
          </a:ln>
          <a:effectLst/>
        </p:spPr>
      </p:cxnSp>
      <p:cxnSp>
        <p:nvCxnSpPr>
          <p:cNvPr id="247" name="Straight Connector 246">
            <a:extLst>
              <a:ext uri="{FF2B5EF4-FFF2-40B4-BE49-F238E27FC236}">
                <a16:creationId xmlns:a16="http://schemas.microsoft.com/office/drawing/2014/main" id="{B9A30CC8-FCAC-41AE-8164-541E17BBBB6D}"/>
              </a:ext>
            </a:extLst>
          </p:cNvPr>
          <p:cNvCxnSpPr>
            <a:cxnSpLocks/>
          </p:cNvCxnSpPr>
          <p:nvPr/>
        </p:nvCxnSpPr>
        <p:spPr>
          <a:xfrm>
            <a:off x="3530967" y="1129118"/>
            <a:ext cx="490" cy="5072669"/>
          </a:xfrm>
          <a:prstGeom prst="line">
            <a:avLst/>
          </a:prstGeom>
          <a:noFill/>
          <a:ln w="9525" cap="flat" cmpd="sng" algn="ctr">
            <a:solidFill>
              <a:sysClr val="window" lastClr="FFFFFF">
                <a:lumMod val="50000"/>
              </a:sysClr>
            </a:solidFill>
            <a:prstDash val="solid"/>
            <a:miter lim="800000"/>
            <a:headEnd type="diamond" w="med" len="med"/>
            <a:tailEnd type="diamond" w="med" len="med"/>
          </a:ln>
          <a:effectLst/>
        </p:spPr>
      </p:cxnSp>
      <p:sp>
        <p:nvSpPr>
          <p:cNvPr id="248" name="TextBox 247">
            <a:extLst>
              <a:ext uri="{FF2B5EF4-FFF2-40B4-BE49-F238E27FC236}">
                <a16:creationId xmlns:a16="http://schemas.microsoft.com/office/drawing/2014/main" id="{CDD07315-3C58-4723-9CB5-EF5E51C47F00}"/>
              </a:ext>
            </a:extLst>
          </p:cNvPr>
          <p:cNvSpPr txBox="1"/>
          <p:nvPr/>
        </p:nvSpPr>
        <p:spPr>
          <a:xfrm rot="16200000">
            <a:off x="2843349" y="5265283"/>
            <a:ext cx="1377187" cy="161520"/>
          </a:xfrm>
          <a:prstGeom prst="rect">
            <a:avLst/>
          </a:prstGeom>
          <a:solidFill>
            <a:sysClr val="window" lastClr="FFFFFF"/>
          </a:solidFill>
          <a:ln>
            <a:noFill/>
          </a:ln>
        </p:spPr>
        <p:txBody>
          <a:bodyPr wrap="square" lIns="0" tIns="0" rIns="0" bIns="0" rtlCol="0">
            <a:spAutoFit/>
          </a:bodyPr>
          <a:lstStyle>
            <a:defPPr>
              <a:defRPr lang="en-US"/>
            </a:defPPr>
            <a:lvl1pPr>
              <a:defRPr sz="1050" b="1"/>
            </a:lvl1pPr>
          </a:lstStyle>
          <a:p>
            <a:pPr defTabSz="913851">
              <a:defRPr/>
            </a:pPr>
            <a:r>
              <a:rPr lang="en-US" kern="0" dirty="0">
                <a:solidFill>
                  <a:srgbClr val="000000"/>
                </a:solidFill>
                <a:latin typeface="Graphik"/>
              </a:rPr>
              <a:t>Data to Information</a:t>
            </a:r>
          </a:p>
        </p:txBody>
      </p:sp>
      <p:sp>
        <p:nvSpPr>
          <p:cNvPr id="249" name="TextBox 248">
            <a:extLst>
              <a:ext uri="{FF2B5EF4-FFF2-40B4-BE49-F238E27FC236}">
                <a16:creationId xmlns:a16="http://schemas.microsoft.com/office/drawing/2014/main" id="{B043A440-5B9A-466A-BD1A-3373D5759B05}"/>
              </a:ext>
            </a:extLst>
          </p:cNvPr>
          <p:cNvSpPr txBox="1"/>
          <p:nvPr/>
        </p:nvSpPr>
        <p:spPr>
          <a:xfrm rot="16200000">
            <a:off x="2722081" y="3695223"/>
            <a:ext cx="1619721" cy="161520"/>
          </a:xfrm>
          <a:prstGeom prst="rect">
            <a:avLst/>
          </a:prstGeom>
          <a:solidFill>
            <a:sysClr val="window" lastClr="FFFFFF"/>
          </a:solidFill>
          <a:ln>
            <a:noFill/>
          </a:ln>
        </p:spPr>
        <p:txBody>
          <a:bodyPr wrap="square" lIns="0" tIns="0" rIns="0" bIns="0" rtlCol="0">
            <a:spAutoFit/>
          </a:bodyPr>
          <a:lstStyle>
            <a:defPPr>
              <a:defRPr lang="en-US"/>
            </a:defPPr>
            <a:lvl1pPr>
              <a:defRPr sz="1050" b="1"/>
            </a:lvl1pPr>
          </a:lstStyle>
          <a:p>
            <a:pPr defTabSz="913851">
              <a:defRPr/>
            </a:pPr>
            <a:r>
              <a:rPr lang="en-US" kern="0" dirty="0">
                <a:solidFill>
                  <a:srgbClr val="000000"/>
                </a:solidFill>
                <a:latin typeface="Graphik"/>
              </a:rPr>
              <a:t>Information to Insights</a:t>
            </a:r>
          </a:p>
        </p:txBody>
      </p:sp>
      <p:sp>
        <p:nvSpPr>
          <p:cNvPr id="250" name="TextBox 249">
            <a:extLst>
              <a:ext uri="{FF2B5EF4-FFF2-40B4-BE49-F238E27FC236}">
                <a16:creationId xmlns:a16="http://schemas.microsoft.com/office/drawing/2014/main" id="{4E04F282-1B34-4366-B200-AB4A4A2D6F76}"/>
              </a:ext>
            </a:extLst>
          </p:cNvPr>
          <p:cNvSpPr txBox="1"/>
          <p:nvPr/>
        </p:nvSpPr>
        <p:spPr>
          <a:xfrm rot="16200000">
            <a:off x="2677138" y="2067951"/>
            <a:ext cx="1709611" cy="161520"/>
          </a:xfrm>
          <a:prstGeom prst="rect">
            <a:avLst/>
          </a:prstGeom>
          <a:solidFill>
            <a:sysClr val="window" lastClr="FFFFFF"/>
          </a:solidFill>
          <a:ln>
            <a:noFill/>
          </a:ln>
        </p:spPr>
        <p:txBody>
          <a:bodyPr wrap="square" lIns="0" tIns="0" rIns="0" bIns="0" rtlCol="0">
            <a:spAutoFit/>
          </a:bodyPr>
          <a:lstStyle/>
          <a:p>
            <a:pPr defTabSz="913851">
              <a:defRPr/>
            </a:pPr>
            <a:r>
              <a:rPr lang="en-US" sz="1050" b="1" kern="0" dirty="0">
                <a:solidFill>
                  <a:srgbClr val="000000"/>
                </a:solidFill>
                <a:latin typeface="Graphik"/>
              </a:rPr>
              <a:t>Insights to Biz Decisions</a:t>
            </a:r>
          </a:p>
        </p:txBody>
      </p:sp>
      <p:sp>
        <p:nvSpPr>
          <p:cNvPr id="251" name="Diamond 250">
            <a:extLst>
              <a:ext uri="{FF2B5EF4-FFF2-40B4-BE49-F238E27FC236}">
                <a16:creationId xmlns:a16="http://schemas.microsoft.com/office/drawing/2014/main" id="{2020BF81-6BAD-4976-936B-4537B0B9E289}"/>
              </a:ext>
            </a:extLst>
          </p:cNvPr>
          <p:cNvSpPr/>
          <p:nvPr/>
        </p:nvSpPr>
        <p:spPr>
          <a:xfrm>
            <a:off x="3476370" y="2980799"/>
            <a:ext cx="111146" cy="117643"/>
          </a:xfrm>
          <a:prstGeom prst="diamond">
            <a:avLst/>
          </a:prstGeom>
          <a:solidFill>
            <a:sysClr val="window" lastClr="FFFFFF"/>
          </a:solidFill>
          <a:ln w="19050" cap="flat" cmpd="sng" algn="ctr">
            <a:solidFill>
              <a:sysClr val="window" lastClr="FFFFFF">
                <a:lumMod val="50000"/>
              </a:sysClr>
            </a:solidFill>
            <a:prstDash val="solid"/>
            <a:miter lim="800000"/>
            <a:headEnd type="none" w="med" len="med"/>
            <a:tailEnd type="oval" w="med" len="med"/>
          </a:ln>
          <a:effectLst/>
        </p:spPr>
        <p:txBody>
          <a:bodyPr rtlCol="0" anchor="ctr"/>
          <a:lstStyle/>
          <a:p>
            <a:pPr algn="ctr" defTabSz="913851">
              <a:defRPr/>
            </a:pPr>
            <a:endParaRPr lang="en-US" sz="1799" kern="0" dirty="0">
              <a:solidFill>
                <a:srgbClr val="000000"/>
              </a:solidFill>
              <a:latin typeface="Graphik"/>
            </a:endParaRPr>
          </a:p>
        </p:txBody>
      </p:sp>
      <p:sp>
        <p:nvSpPr>
          <p:cNvPr id="252" name="Diamond 251">
            <a:extLst>
              <a:ext uri="{FF2B5EF4-FFF2-40B4-BE49-F238E27FC236}">
                <a16:creationId xmlns:a16="http://schemas.microsoft.com/office/drawing/2014/main" id="{E466C76F-981B-46EA-9A60-29146E567382}"/>
              </a:ext>
            </a:extLst>
          </p:cNvPr>
          <p:cNvSpPr/>
          <p:nvPr/>
        </p:nvSpPr>
        <p:spPr>
          <a:xfrm>
            <a:off x="3476370" y="4518602"/>
            <a:ext cx="111146" cy="117643"/>
          </a:xfrm>
          <a:prstGeom prst="diamond">
            <a:avLst/>
          </a:prstGeom>
          <a:solidFill>
            <a:sysClr val="window" lastClr="FFFFFF"/>
          </a:solidFill>
          <a:ln w="19050" cap="flat" cmpd="sng" algn="ctr">
            <a:solidFill>
              <a:sysClr val="window" lastClr="FFFFFF">
                <a:lumMod val="50000"/>
              </a:sysClr>
            </a:solidFill>
            <a:prstDash val="solid"/>
            <a:miter lim="800000"/>
            <a:headEnd type="none" w="med" len="med"/>
            <a:tailEnd type="oval" w="med" len="med"/>
          </a:ln>
          <a:effectLst/>
        </p:spPr>
        <p:txBody>
          <a:bodyPr rtlCol="0" anchor="ctr"/>
          <a:lstStyle/>
          <a:p>
            <a:pPr algn="ctr" defTabSz="913851">
              <a:defRPr/>
            </a:pPr>
            <a:endParaRPr lang="en-US" sz="1799" kern="0" dirty="0">
              <a:solidFill>
                <a:srgbClr val="000000"/>
              </a:solidFill>
              <a:latin typeface="Graphik"/>
            </a:endParaRPr>
          </a:p>
        </p:txBody>
      </p:sp>
      <p:sp>
        <p:nvSpPr>
          <p:cNvPr id="253" name="Diamond 252">
            <a:extLst>
              <a:ext uri="{FF2B5EF4-FFF2-40B4-BE49-F238E27FC236}">
                <a16:creationId xmlns:a16="http://schemas.microsoft.com/office/drawing/2014/main" id="{97F6BE0F-DD50-4399-AD13-CB247D848000}"/>
              </a:ext>
            </a:extLst>
          </p:cNvPr>
          <p:cNvSpPr/>
          <p:nvPr/>
        </p:nvSpPr>
        <p:spPr>
          <a:xfrm>
            <a:off x="3476370" y="6150430"/>
            <a:ext cx="111146" cy="117643"/>
          </a:xfrm>
          <a:prstGeom prst="diamond">
            <a:avLst/>
          </a:prstGeom>
          <a:solidFill>
            <a:sysClr val="window" lastClr="FFFFFF"/>
          </a:solidFill>
          <a:ln w="19050" cap="flat" cmpd="sng" algn="ctr">
            <a:solidFill>
              <a:sysClr val="window" lastClr="FFFFFF">
                <a:lumMod val="50000"/>
              </a:sysClr>
            </a:solidFill>
            <a:prstDash val="solid"/>
            <a:miter lim="800000"/>
            <a:headEnd type="none" w="med" len="med"/>
            <a:tailEnd type="oval" w="med" len="med"/>
          </a:ln>
          <a:effectLst/>
        </p:spPr>
        <p:txBody>
          <a:bodyPr rtlCol="0" anchor="ctr"/>
          <a:lstStyle/>
          <a:p>
            <a:pPr algn="ctr" defTabSz="913851">
              <a:defRPr/>
            </a:pPr>
            <a:endParaRPr lang="en-US" sz="1799" kern="0" dirty="0">
              <a:solidFill>
                <a:srgbClr val="000000"/>
              </a:solidFill>
              <a:latin typeface="Graphik"/>
            </a:endParaRPr>
          </a:p>
        </p:txBody>
      </p:sp>
      <p:sp>
        <p:nvSpPr>
          <p:cNvPr id="254" name="TextBox 253">
            <a:extLst>
              <a:ext uri="{FF2B5EF4-FFF2-40B4-BE49-F238E27FC236}">
                <a16:creationId xmlns:a16="http://schemas.microsoft.com/office/drawing/2014/main" id="{148FECEE-AE83-4489-9831-17E77BE47BB5}"/>
              </a:ext>
            </a:extLst>
          </p:cNvPr>
          <p:cNvSpPr txBox="1"/>
          <p:nvPr/>
        </p:nvSpPr>
        <p:spPr>
          <a:xfrm rot="16200000">
            <a:off x="-1880661" y="3424418"/>
            <a:ext cx="4642855" cy="274078"/>
          </a:xfrm>
          <a:prstGeom prst="rect">
            <a:avLst/>
          </a:prstGeom>
        </p:spPr>
        <p:txBody>
          <a:bodyPr vert="horz" wrap="none" lIns="0" tIns="0" rIns="0" bIns="0" rtlCol="0">
            <a:noAutofit/>
          </a:bodyPr>
          <a:lstStyle/>
          <a:p>
            <a:pPr algn="ctr" defTabSz="913851">
              <a:defRPr/>
            </a:pPr>
            <a:r>
              <a:rPr lang="en-US" sz="1599" b="1" u="sng" spc="600" dirty="0">
                <a:solidFill>
                  <a:srgbClr val="FFC000"/>
                </a:solidFill>
                <a:latin typeface="Graphik"/>
              </a:rPr>
              <a:t>Powered   by   AIP*</a:t>
            </a:r>
          </a:p>
        </p:txBody>
      </p:sp>
      <p:sp>
        <p:nvSpPr>
          <p:cNvPr id="255" name="Rectangle 254">
            <a:extLst>
              <a:ext uri="{FF2B5EF4-FFF2-40B4-BE49-F238E27FC236}">
                <a16:creationId xmlns:a16="http://schemas.microsoft.com/office/drawing/2014/main" id="{84610BFD-51A1-45CC-9851-A099A5FDFCC6}"/>
              </a:ext>
            </a:extLst>
          </p:cNvPr>
          <p:cNvSpPr/>
          <p:nvPr/>
        </p:nvSpPr>
        <p:spPr>
          <a:xfrm>
            <a:off x="690686" y="1069522"/>
            <a:ext cx="2708254" cy="338422"/>
          </a:xfrm>
          <a:prstGeom prst="rect">
            <a:avLst/>
          </a:prstGeom>
          <a:noFill/>
        </p:spPr>
        <p:txBody>
          <a:bodyPr wrap="square">
            <a:spAutoFit/>
          </a:bodyPr>
          <a:lstStyle/>
          <a:p>
            <a:pPr algn="ctr" defTabSz="914034" fontAlgn="auto">
              <a:spcBef>
                <a:spcPts val="0"/>
              </a:spcBef>
              <a:spcAft>
                <a:spcPts val="0"/>
              </a:spcAft>
              <a:defRPr/>
            </a:pPr>
            <a:r>
              <a:rPr lang="en-US" sz="1599" b="1" kern="0" dirty="0">
                <a:solidFill>
                  <a:prstClr val="black"/>
                </a:solidFill>
                <a:latin typeface="Graphik"/>
              </a:rPr>
              <a:t>- iRG Layers - </a:t>
            </a:r>
          </a:p>
        </p:txBody>
      </p:sp>
      <p:sp>
        <p:nvSpPr>
          <p:cNvPr id="256" name="Rectangle 255">
            <a:extLst>
              <a:ext uri="{FF2B5EF4-FFF2-40B4-BE49-F238E27FC236}">
                <a16:creationId xmlns:a16="http://schemas.microsoft.com/office/drawing/2014/main" id="{EEED17AC-E327-4F7D-9C89-814A095A5133}"/>
              </a:ext>
            </a:extLst>
          </p:cNvPr>
          <p:cNvSpPr/>
          <p:nvPr/>
        </p:nvSpPr>
        <p:spPr>
          <a:xfrm>
            <a:off x="3651429" y="1069522"/>
            <a:ext cx="4734398" cy="338422"/>
          </a:xfrm>
          <a:prstGeom prst="rect">
            <a:avLst/>
          </a:prstGeom>
          <a:noFill/>
        </p:spPr>
        <p:txBody>
          <a:bodyPr wrap="square">
            <a:spAutoFit/>
          </a:bodyPr>
          <a:lstStyle/>
          <a:p>
            <a:pPr algn="ctr" defTabSz="914034" fontAlgn="auto">
              <a:spcBef>
                <a:spcPts val="0"/>
              </a:spcBef>
              <a:spcAft>
                <a:spcPts val="0"/>
              </a:spcAft>
              <a:defRPr/>
            </a:pPr>
            <a:r>
              <a:rPr lang="en-US" sz="1599" b="1" kern="0" dirty="0">
                <a:solidFill>
                  <a:prstClr val="black"/>
                </a:solidFill>
                <a:latin typeface="Graphik"/>
              </a:rPr>
              <a:t>- What it is, how it helps - </a:t>
            </a:r>
          </a:p>
        </p:txBody>
      </p:sp>
      <p:sp>
        <p:nvSpPr>
          <p:cNvPr id="257" name="Rectangle 256">
            <a:extLst>
              <a:ext uri="{FF2B5EF4-FFF2-40B4-BE49-F238E27FC236}">
                <a16:creationId xmlns:a16="http://schemas.microsoft.com/office/drawing/2014/main" id="{601EB7B1-B951-49C6-A473-B738304588C8}"/>
              </a:ext>
            </a:extLst>
          </p:cNvPr>
          <p:cNvSpPr/>
          <p:nvPr/>
        </p:nvSpPr>
        <p:spPr>
          <a:xfrm>
            <a:off x="8504822" y="1069522"/>
            <a:ext cx="3360836" cy="338422"/>
          </a:xfrm>
          <a:prstGeom prst="rect">
            <a:avLst/>
          </a:prstGeom>
          <a:noFill/>
        </p:spPr>
        <p:txBody>
          <a:bodyPr wrap="square">
            <a:spAutoFit/>
          </a:bodyPr>
          <a:lstStyle/>
          <a:p>
            <a:pPr algn="ctr" defTabSz="914034" fontAlgn="auto">
              <a:spcBef>
                <a:spcPts val="0"/>
              </a:spcBef>
              <a:spcAft>
                <a:spcPts val="0"/>
              </a:spcAft>
              <a:defRPr/>
            </a:pPr>
            <a:r>
              <a:rPr lang="en-US" sz="1599" b="1" kern="0" dirty="0">
                <a:solidFill>
                  <a:prstClr val="black"/>
                </a:solidFill>
                <a:latin typeface="Graphik"/>
              </a:rPr>
              <a:t>- Technology stack - </a:t>
            </a:r>
          </a:p>
        </p:txBody>
      </p:sp>
      <p:sp>
        <p:nvSpPr>
          <p:cNvPr id="258" name="Rounded Rectangle 178">
            <a:extLst>
              <a:ext uri="{FF2B5EF4-FFF2-40B4-BE49-F238E27FC236}">
                <a16:creationId xmlns:a16="http://schemas.microsoft.com/office/drawing/2014/main" id="{41638D65-CD1D-478E-AABA-0BC4EDC76535}"/>
              </a:ext>
            </a:extLst>
          </p:cNvPr>
          <p:cNvSpPr/>
          <p:nvPr/>
        </p:nvSpPr>
        <p:spPr>
          <a:xfrm>
            <a:off x="8476345" y="1460537"/>
            <a:ext cx="3389313" cy="650078"/>
          </a:xfrm>
          <a:prstGeom prst="roundRect">
            <a:avLst>
              <a:gd name="adj" fmla="val 7285"/>
            </a:avLst>
          </a:prstGeom>
          <a:noFill/>
          <a:ln w="12700" cap="flat" cmpd="sng" algn="ctr">
            <a:solidFill>
              <a:sysClr val="window" lastClr="FFFFFF">
                <a:lumMod val="75000"/>
              </a:sysClr>
            </a:solidFill>
            <a:prstDash val="solid"/>
            <a:miter lim="800000"/>
          </a:ln>
          <a:effectLst/>
        </p:spPr>
        <p:txBody>
          <a:bodyPr rtlCol="0" anchor="ctr"/>
          <a:lstStyle/>
          <a:p>
            <a:pPr algn="ctr" defTabSz="913668" fontAlgn="auto">
              <a:spcBef>
                <a:spcPts val="0"/>
              </a:spcBef>
              <a:spcAft>
                <a:spcPts val="0"/>
              </a:spcAft>
              <a:defRPr/>
            </a:pPr>
            <a:endParaRPr lang="en-US" sz="1798" kern="0" dirty="0">
              <a:solidFill>
                <a:prstClr val="black"/>
              </a:solidFill>
              <a:latin typeface="Arial"/>
            </a:endParaRPr>
          </a:p>
        </p:txBody>
      </p:sp>
      <p:sp>
        <p:nvSpPr>
          <p:cNvPr id="259" name="Rounded Rectangle 178">
            <a:extLst>
              <a:ext uri="{FF2B5EF4-FFF2-40B4-BE49-F238E27FC236}">
                <a16:creationId xmlns:a16="http://schemas.microsoft.com/office/drawing/2014/main" id="{2C3DEB0C-0F63-4A22-ADEE-F339613779A2}"/>
              </a:ext>
            </a:extLst>
          </p:cNvPr>
          <p:cNvSpPr/>
          <p:nvPr/>
        </p:nvSpPr>
        <p:spPr>
          <a:xfrm>
            <a:off x="8476345" y="2213434"/>
            <a:ext cx="3389313" cy="650078"/>
          </a:xfrm>
          <a:prstGeom prst="roundRect">
            <a:avLst>
              <a:gd name="adj" fmla="val 7285"/>
            </a:avLst>
          </a:prstGeom>
          <a:noFill/>
          <a:ln w="12700" cap="flat" cmpd="sng" algn="ctr">
            <a:solidFill>
              <a:sysClr val="window" lastClr="FFFFFF">
                <a:lumMod val="75000"/>
              </a:sysClr>
            </a:solidFill>
            <a:prstDash val="solid"/>
            <a:miter lim="800000"/>
          </a:ln>
          <a:effectLst/>
        </p:spPr>
        <p:txBody>
          <a:bodyPr rtlCol="0" anchor="ctr"/>
          <a:lstStyle/>
          <a:p>
            <a:pPr algn="ctr" defTabSz="913668" fontAlgn="auto">
              <a:spcBef>
                <a:spcPts val="0"/>
              </a:spcBef>
              <a:spcAft>
                <a:spcPts val="0"/>
              </a:spcAft>
              <a:defRPr/>
            </a:pPr>
            <a:endParaRPr lang="en-US" sz="1798" kern="0" dirty="0">
              <a:solidFill>
                <a:prstClr val="black"/>
              </a:solidFill>
              <a:latin typeface="Arial"/>
            </a:endParaRPr>
          </a:p>
        </p:txBody>
      </p:sp>
      <p:sp>
        <p:nvSpPr>
          <p:cNvPr id="260" name="Rounded Rectangle 178">
            <a:extLst>
              <a:ext uri="{FF2B5EF4-FFF2-40B4-BE49-F238E27FC236}">
                <a16:creationId xmlns:a16="http://schemas.microsoft.com/office/drawing/2014/main" id="{D593DA39-3F7F-4E5C-89FD-66A2D3CA43FE}"/>
              </a:ext>
            </a:extLst>
          </p:cNvPr>
          <p:cNvSpPr/>
          <p:nvPr/>
        </p:nvSpPr>
        <p:spPr>
          <a:xfrm>
            <a:off x="8476345" y="2987376"/>
            <a:ext cx="3389313" cy="651262"/>
          </a:xfrm>
          <a:prstGeom prst="roundRect">
            <a:avLst>
              <a:gd name="adj" fmla="val 7285"/>
            </a:avLst>
          </a:prstGeom>
          <a:noFill/>
          <a:ln w="12700" cap="flat" cmpd="sng" algn="ctr">
            <a:solidFill>
              <a:sysClr val="window" lastClr="FFFFFF">
                <a:lumMod val="75000"/>
              </a:sysClr>
            </a:solidFill>
            <a:prstDash val="solid"/>
            <a:miter lim="800000"/>
          </a:ln>
          <a:effectLst/>
        </p:spPr>
        <p:txBody>
          <a:bodyPr rtlCol="0" anchor="ctr"/>
          <a:lstStyle/>
          <a:p>
            <a:pPr algn="ctr" defTabSz="913668" fontAlgn="auto">
              <a:spcBef>
                <a:spcPts val="0"/>
              </a:spcBef>
              <a:spcAft>
                <a:spcPts val="0"/>
              </a:spcAft>
              <a:defRPr/>
            </a:pPr>
            <a:endParaRPr lang="en-US" sz="1798" kern="0" dirty="0">
              <a:solidFill>
                <a:prstClr val="black"/>
              </a:solidFill>
              <a:latin typeface="Arial"/>
            </a:endParaRPr>
          </a:p>
        </p:txBody>
      </p:sp>
      <p:sp>
        <p:nvSpPr>
          <p:cNvPr id="261" name="Rounded Rectangle 178">
            <a:extLst>
              <a:ext uri="{FF2B5EF4-FFF2-40B4-BE49-F238E27FC236}">
                <a16:creationId xmlns:a16="http://schemas.microsoft.com/office/drawing/2014/main" id="{6F9990D5-3AF3-4380-A133-0EC0E3B7910D}"/>
              </a:ext>
            </a:extLst>
          </p:cNvPr>
          <p:cNvSpPr/>
          <p:nvPr/>
        </p:nvSpPr>
        <p:spPr>
          <a:xfrm>
            <a:off x="8476345" y="3732029"/>
            <a:ext cx="3389313" cy="647312"/>
          </a:xfrm>
          <a:prstGeom prst="roundRect">
            <a:avLst>
              <a:gd name="adj" fmla="val 7285"/>
            </a:avLst>
          </a:prstGeom>
          <a:noFill/>
          <a:ln w="12700" cap="flat" cmpd="sng" algn="ctr">
            <a:solidFill>
              <a:sysClr val="window" lastClr="FFFFFF">
                <a:lumMod val="75000"/>
              </a:sysClr>
            </a:solidFill>
            <a:prstDash val="solid"/>
            <a:miter lim="800000"/>
          </a:ln>
          <a:effectLst/>
        </p:spPr>
        <p:txBody>
          <a:bodyPr rtlCol="0" anchor="ctr"/>
          <a:lstStyle/>
          <a:p>
            <a:pPr algn="ctr" defTabSz="913668" fontAlgn="auto">
              <a:spcBef>
                <a:spcPts val="0"/>
              </a:spcBef>
              <a:spcAft>
                <a:spcPts val="0"/>
              </a:spcAft>
              <a:defRPr/>
            </a:pPr>
            <a:endParaRPr lang="en-US" sz="1798" kern="0" dirty="0">
              <a:solidFill>
                <a:prstClr val="black"/>
              </a:solidFill>
              <a:latin typeface="Arial"/>
            </a:endParaRPr>
          </a:p>
        </p:txBody>
      </p:sp>
      <p:sp>
        <p:nvSpPr>
          <p:cNvPr id="262" name="Rounded Rectangle 178">
            <a:extLst>
              <a:ext uri="{FF2B5EF4-FFF2-40B4-BE49-F238E27FC236}">
                <a16:creationId xmlns:a16="http://schemas.microsoft.com/office/drawing/2014/main" id="{C0CAC57E-6F76-462A-B031-430D46C909B7}"/>
              </a:ext>
            </a:extLst>
          </p:cNvPr>
          <p:cNvSpPr/>
          <p:nvPr/>
        </p:nvSpPr>
        <p:spPr>
          <a:xfrm>
            <a:off x="8476345" y="4480040"/>
            <a:ext cx="3389313" cy="640725"/>
          </a:xfrm>
          <a:prstGeom prst="roundRect">
            <a:avLst>
              <a:gd name="adj" fmla="val 7285"/>
            </a:avLst>
          </a:prstGeom>
          <a:noFill/>
          <a:ln w="12700" cap="flat" cmpd="sng" algn="ctr">
            <a:solidFill>
              <a:sysClr val="window" lastClr="FFFFFF">
                <a:lumMod val="75000"/>
              </a:sysClr>
            </a:solidFill>
            <a:prstDash val="solid"/>
            <a:miter lim="800000"/>
          </a:ln>
          <a:effectLst/>
        </p:spPr>
        <p:txBody>
          <a:bodyPr rtlCol="0" anchor="ctr"/>
          <a:lstStyle/>
          <a:p>
            <a:pPr algn="ctr" defTabSz="913668" fontAlgn="auto">
              <a:spcBef>
                <a:spcPts val="0"/>
              </a:spcBef>
              <a:spcAft>
                <a:spcPts val="0"/>
              </a:spcAft>
              <a:defRPr/>
            </a:pPr>
            <a:endParaRPr lang="en-US" sz="1798" kern="0" dirty="0">
              <a:solidFill>
                <a:prstClr val="black"/>
              </a:solidFill>
              <a:latin typeface="Arial"/>
            </a:endParaRPr>
          </a:p>
        </p:txBody>
      </p:sp>
      <p:sp>
        <p:nvSpPr>
          <p:cNvPr id="263" name="Rounded Rectangle 178">
            <a:extLst>
              <a:ext uri="{FF2B5EF4-FFF2-40B4-BE49-F238E27FC236}">
                <a16:creationId xmlns:a16="http://schemas.microsoft.com/office/drawing/2014/main" id="{0742A58B-BDA2-4FD7-91B3-ED17E58E2A78}"/>
              </a:ext>
            </a:extLst>
          </p:cNvPr>
          <p:cNvSpPr/>
          <p:nvPr/>
        </p:nvSpPr>
        <p:spPr>
          <a:xfrm>
            <a:off x="8476345" y="5227321"/>
            <a:ext cx="3389313" cy="647315"/>
          </a:xfrm>
          <a:prstGeom prst="roundRect">
            <a:avLst>
              <a:gd name="adj" fmla="val 7285"/>
            </a:avLst>
          </a:prstGeom>
          <a:noFill/>
          <a:ln w="12700" cap="flat" cmpd="sng" algn="ctr">
            <a:solidFill>
              <a:sysClr val="window" lastClr="FFFFFF">
                <a:lumMod val="75000"/>
              </a:sysClr>
            </a:solidFill>
            <a:prstDash val="solid"/>
            <a:miter lim="800000"/>
          </a:ln>
          <a:effectLst/>
        </p:spPr>
        <p:txBody>
          <a:bodyPr rtlCol="0" anchor="ctr"/>
          <a:lstStyle/>
          <a:p>
            <a:pPr algn="ctr" defTabSz="913668" fontAlgn="auto">
              <a:spcBef>
                <a:spcPts val="0"/>
              </a:spcBef>
              <a:spcAft>
                <a:spcPts val="0"/>
              </a:spcAft>
              <a:defRPr/>
            </a:pPr>
            <a:endParaRPr lang="en-US" sz="1798" kern="0" dirty="0">
              <a:solidFill>
                <a:prstClr val="black"/>
              </a:solidFill>
              <a:latin typeface="Arial"/>
            </a:endParaRPr>
          </a:p>
        </p:txBody>
      </p:sp>
      <p:sp>
        <p:nvSpPr>
          <p:cNvPr id="264" name="Rounded Rectangle 178">
            <a:extLst>
              <a:ext uri="{FF2B5EF4-FFF2-40B4-BE49-F238E27FC236}">
                <a16:creationId xmlns:a16="http://schemas.microsoft.com/office/drawing/2014/main" id="{4DE2A78F-6364-4A31-A01C-20C526C1549A}"/>
              </a:ext>
            </a:extLst>
          </p:cNvPr>
          <p:cNvSpPr/>
          <p:nvPr/>
        </p:nvSpPr>
        <p:spPr>
          <a:xfrm>
            <a:off x="8476345" y="5943239"/>
            <a:ext cx="3389313" cy="481824"/>
          </a:xfrm>
          <a:prstGeom prst="roundRect">
            <a:avLst>
              <a:gd name="adj" fmla="val 7285"/>
            </a:avLst>
          </a:prstGeom>
          <a:noFill/>
          <a:ln w="12700" cap="flat" cmpd="sng" algn="ctr">
            <a:solidFill>
              <a:sysClr val="window" lastClr="FFFFFF">
                <a:lumMod val="75000"/>
              </a:sysClr>
            </a:solidFill>
            <a:prstDash val="solid"/>
            <a:miter lim="800000"/>
          </a:ln>
          <a:effectLst/>
        </p:spPr>
        <p:txBody>
          <a:bodyPr rtlCol="0" anchor="ctr"/>
          <a:lstStyle/>
          <a:p>
            <a:pPr algn="ctr" defTabSz="913668" fontAlgn="auto">
              <a:spcBef>
                <a:spcPts val="0"/>
              </a:spcBef>
              <a:spcAft>
                <a:spcPts val="0"/>
              </a:spcAft>
              <a:defRPr/>
            </a:pPr>
            <a:endParaRPr lang="en-US" sz="1798" kern="0" dirty="0">
              <a:solidFill>
                <a:prstClr val="black"/>
              </a:solidFill>
              <a:latin typeface="Arial"/>
            </a:endParaRPr>
          </a:p>
        </p:txBody>
      </p:sp>
      <p:pic>
        <p:nvPicPr>
          <p:cNvPr id="265" name="Picture 264">
            <a:extLst>
              <a:ext uri="{FF2B5EF4-FFF2-40B4-BE49-F238E27FC236}">
                <a16:creationId xmlns:a16="http://schemas.microsoft.com/office/drawing/2014/main" id="{F400881D-BFB8-4D38-A70C-C008DD9D2324}"/>
              </a:ext>
            </a:extLst>
          </p:cNvPr>
          <p:cNvPicPr>
            <a:picLocks noChangeAspect="1"/>
          </p:cNvPicPr>
          <p:nvPr/>
        </p:nvPicPr>
        <p:blipFill>
          <a:blip r:embed="rId10"/>
          <a:stretch>
            <a:fillRect/>
          </a:stretch>
        </p:blipFill>
        <p:spPr>
          <a:xfrm>
            <a:off x="8612599" y="2307581"/>
            <a:ext cx="935633" cy="495163"/>
          </a:xfrm>
          <a:prstGeom prst="rect">
            <a:avLst/>
          </a:prstGeom>
        </p:spPr>
      </p:pic>
      <p:pic>
        <p:nvPicPr>
          <p:cNvPr id="269" name="Picture 268">
            <a:extLst>
              <a:ext uri="{FF2B5EF4-FFF2-40B4-BE49-F238E27FC236}">
                <a16:creationId xmlns:a16="http://schemas.microsoft.com/office/drawing/2014/main" id="{EBF4C26D-1199-4954-B70E-E925AC90DF1F}"/>
              </a:ext>
            </a:extLst>
          </p:cNvPr>
          <p:cNvPicPr>
            <a:picLocks noChangeAspect="1"/>
          </p:cNvPicPr>
          <p:nvPr/>
        </p:nvPicPr>
        <p:blipFill rotWithShape="1">
          <a:blip r:embed="rId11">
            <a:extLst>
              <a:ext uri="{28A0092B-C50C-407E-A947-70E740481C1C}">
                <a14:useLocalDpi xmlns:a14="http://schemas.microsoft.com/office/drawing/2010/main" val="0"/>
              </a:ext>
            </a:extLst>
          </a:blip>
          <a:srcRect/>
          <a:stretch/>
        </p:blipFill>
        <p:spPr>
          <a:xfrm>
            <a:off x="8612598" y="5307595"/>
            <a:ext cx="780659" cy="495163"/>
          </a:xfrm>
          <a:prstGeom prst="rect">
            <a:avLst/>
          </a:prstGeom>
          <a:solidFill>
            <a:prstClr val="white"/>
          </a:solidFill>
        </p:spPr>
      </p:pic>
      <p:pic>
        <p:nvPicPr>
          <p:cNvPr id="270" name="Picture 269">
            <a:extLst>
              <a:ext uri="{FF2B5EF4-FFF2-40B4-BE49-F238E27FC236}">
                <a16:creationId xmlns:a16="http://schemas.microsoft.com/office/drawing/2014/main" id="{927C9C1C-B5CE-4FC9-AAE8-A980DED575EF}"/>
              </a:ext>
            </a:extLst>
          </p:cNvPr>
          <p:cNvPicPr>
            <a:picLocks noChangeAspect="1"/>
          </p:cNvPicPr>
          <p:nvPr/>
        </p:nvPicPr>
        <p:blipFill>
          <a:blip r:embed="rId12"/>
          <a:stretch>
            <a:fillRect/>
          </a:stretch>
        </p:blipFill>
        <p:spPr>
          <a:xfrm>
            <a:off x="8604515" y="1542270"/>
            <a:ext cx="872103" cy="495163"/>
          </a:xfrm>
          <a:prstGeom prst="rect">
            <a:avLst/>
          </a:prstGeom>
        </p:spPr>
      </p:pic>
      <p:pic>
        <p:nvPicPr>
          <p:cNvPr id="279" name="Picture 278">
            <a:extLst>
              <a:ext uri="{FF2B5EF4-FFF2-40B4-BE49-F238E27FC236}">
                <a16:creationId xmlns:a16="http://schemas.microsoft.com/office/drawing/2014/main" id="{ED87A3BC-D9A9-4560-A611-8F538F7B79DA}"/>
              </a:ext>
            </a:extLst>
          </p:cNvPr>
          <p:cNvPicPr>
            <a:picLocks noChangeAspect="1"/>
          </p:cNvPicPr>
          <p:nvPr/>
        </p:nvPicPr>
        <p:blipFill>
          <a:blip r:embed="rId12"/>
          <a:stretch>
            <a:fillRect/>
          </a:stretch>
        </p:blipFill>
        <p:spPr>
          <a:xfrm>
            <a:off x="9727930" y="2307581"/>
            <a:ext cx="872103" cy="495163"/>
          </a:xfrm>
          <a:prstGeom prst="rect">
            <a:avLst/>
          </a:prstGeom>
        </p:spPr>
      </p:pic>
      <p:sp>
        <p:nvSpPr>
          <p:cNvPr id="280" name="Rectangle 279">
            <a:extLst>
              <a:ext uri="{FF2B5EF4-FFF2-40B4-BE49-F238E27FC236}">
                <a16:creationId xmlns:a16="http://schemas.microsoft.com/office/drawing/2014/main" id="{B72667DC-41F8-43B4-8F00-AA2AE414B708}"/>
              </a:ext>
            </a:extLst>
          </p:cNvPr>
          <p:cNvSpPr/>
          <p:nvPr/>
        </p:nvSpPr>
        <p:spPr>
          <a:xfrm>
            <a:off x="3651428" y="6468013"/>
            <a:ext cx="8214229" cy="230832"/>
          </a:xfrm>
          <a:prstGeom prst="rect">
            <a:avLst/>
          </a:prstGeom>
          <a:noFill/>
        </p:spPr>
        <p:txBody>
          <a:bodyPr wrap="square">
            <a:spAutoFit/>
          </a:bodyPr>
          <a:lstStyle/>
          <a:p>
            <a:pPr defTabSz="914034" fontAlgn="auto">
              <a:spcBef>
                <a:spcPts val="0"/>
              </a:spcBef>
              <a:spcAft>
                <a:spcPts val="0"/>
              </a:spcAft>
              <a:defRPr/>
            </a:pPr>
            <a:r>
              <a:rPr lang="en-US" sz="900" kern="0" dirty="0">
                <a:solidFill>
                  <a:prstClr val="black"/>
                </a:solidFill>
                <a:latin typeface="Graphik"/>
              </a:rPr>
              <a:t>*Accenture Insights Platform is flexible to host multiple technical solutions in all layers (i.e. Hadoop, Tableau, QlikView, ..)</a:t>
            </a:r>
          </a:p>
        </p:txBody>
      </p:sp>
      <p:pic>
        <p:nvPicPr>
          <p:cNvPr id="93" name="Picture 92">
            <a:extLst>
              <a:ext uri="{FF2B5EF4-FFF2-40B4-BE49-F238E27FC236}">
                <a16:creationId xmlns:a16="http://schemas.microsoft.com/office/drawing/2014/main" id="{908716A0-792A-46CF-9387-DD2F42768DCB}"/>
              </a:ext>
            </a:extLst>
          </p:cNvPr>
          <p:cNvPicPr>
            <a:picLocks noChangeAspect="1"/>
          </p:cNvPicPr>
          <p:nvPr/>
        </p:nvPicPr>
        <p:blipFill rotWithShape="1">
          <a:blip r:embed="rId11">
            <a:extLst>
              <a:ext uri="{28A0092B-C50C-407E-A947-70E740481C1C}">
                <a14:useLocalDpi xmlns:a14="http://schemas.microsoft.com/office/drawing/2010/main" val="0"/>
              </a:ext>
            </a:extLst>
          </a:blip>
          <a:srcRect/>
          <a:stretch/>
        </p:blipFill>
        <p:spPr>
          <a:xfrm>
            <a:off x="8604515" y="3816234"/>
            <a:ext cx="780659" cy="495163"/>
          </a:xfrm>
          <a:prstGeom prst="rect">
            <a:avLst/>
          </a:prstGeom>
          <a:solidFill>
            <a:prstClr val="white"/>
          </a:solidFill>
        </p:spPr>
      </p:pic>
      <p:pic>
        <p:nvPicPr>
          <p:cNvPr id="94" name="Picture 93">
            <a:extLst>
              <a:ext uri="{FF2B5EF4-FFF2-40B4-BE49-F238E27FC236}">
                <a16:creationId xmlns:a16="http://schemas.microsoft.com/office/drawing/2014/main" id="{586A22FC-01CF-48B7-9196-35CE21CE76EB}"/>
              </a:ext>
            </a:extLst>
          </p:cNvPr>
          <p:cNvPicPr>
            <a:picLocks noChangeAspect="1"/>
          </p:cNvPicPr>
          <p:nvPr/>
        </p:nvPicPr>
        <p:blipFill rotWithShape="1">
          <a:blip r:embed="rId11">
            <a:extLst>
              <a:ext uri="{28A0092B-C50C-407E-A947-70E740481C1C}">
                <a14:useLocalDpi xmlns:a14="http://schemas.microsoft.com/office/drawing/2010/main" val="0"/>
              </a:ext>
            </a:extLst>
          </a:blip>
          <a:srcRect/>
          <a:stretch/>
        </p:blipFill>
        <p:spPr>
          <a:xfrm>
            <a:off x="8612599" y="4540665"/>
            <a:ext cx="780659" cy="495163"/>
          </a:xfrm>
          <a:prstGeom prst="rect">
            <a:avLst/>
          </a:prstGeom>
          <a:solidFill>
            <a:prstClr val="white"/>
          </a:solidFill>
        </p:spPr>
      </p:pic>
      <p:sp>
        <p:nvSpPr>
          <p:cNvPr id="2" name="Rectangle 1">
            <a:extLst>
              <a:ext uri="{FF2B5EF4-FFF2-40B4-BE49-F238E27FC236}">
                <a16:creationId xmlns:a16="http://schemas.microsoft.com/office/drawing/2014/main" id="{927BBF09-E422-4121-9BE8-453BEA62DADA}"/>
              </a:ext>
            </a:extLst>
          </p:cNvPr>
          <p:cNvSpPr/>
          <p:nvPr/>
        </p:nvSpPr>
        <p:spPr>
          <a:xfrm>
            <a:off x="8667029" y="6034637"/>
            <a:ext cx="3024230" cy="303886"/>
          </a:xfrm>
          <a:prstGeom prst="rect">
            <a:avLst/>
          </a:prstGeom>
          <a:solidFill>
            <a:schemeClr val="bg1">
              <a:lumMod val="50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50" b="1" kern="0" dirty="0">
                <a:solidFill>
                  <a:schemeClr val="bg1"/>
                </a:solidFill>
                <a:latin typeface="Graphik"/>
                <a:cs typeface="Arial" charset="0"/>
              </a:rPr>
              <a:t>Internal and External Data</a:t>
            </a:r>
          </a:p>
        </p:txBody>
      </p:sp>
      <p:pic>
        <p:nvPicPr>
          <p:cNvPr id="88" name="Picture 87">
            <a:extLst>
              <a:ext uri="{FF2B5EF4-FFF2-40B4-BE49-F238E27FC236}">
                <a16:creationId xmlns:a16="http://schemas.microsoft.com/office/drawing/2014/main" id="{6F69235E-FEBE-4094-B12F-365330A49B54}"/>
              </a:ext>
            </a:extLst>
          </p:cNvPr>
          <p:cNvPicPr>
            <a:picLocks noChangeAspect="1"/>
          </p:cNvPicPr>
          <p:nvPr/>
        </p:nvPicPr>
        <p:blipFill rotWithShape="1">
          <a:blip r:embed="rId11">
            <a:extLst>
              <a:ext uri="{28A0092B-C50C-407E-A947-70E740481C1C}">
                <a14:useLocalDpi xmlns:a14="http://schemas.microsoft.com/office/drawing/2010/main" val="0"/>
              </a:ext>
            </a:extLst>
          </a:blip>
          <a:srcRect/>
          <a:stretch/>
        </p:blipFill>
        <p:spPr>
          <a:xfrm>
            <a:off x="8604514" y="3052014"/>
            <a:ext cx="780659" cy="495163"/>
          </a:xfrm>
          <a:prstGeom prst="rect">
            <a:avLst/>
          </a:prstGeom>
          <a:solidFill>
            <a:prstClr val="white"/>
          </a:solidFill>
        </p:spPr>
      </p:pic>
      <p:pic>
        <p:nvPicPr>
          <p:cNvPr id="6" name="Picture 5">
            <a:extLst>
              <a:ext uri="{FF2B5EF4-FFF2-40B4-BE49-F238E27FC236}">
                <a16:creationId xmlns:a16="http://schemas.microsoft.com/office/drawing/2014/main" id="{FEE65497-7DE4-4557-82E2-EBFF39EE5F9B}"/>
              </a:ext>
            </a:extLst>
          </p:cNvPr>
          <p:cNvPicPr>
            <a:picLocks noChangeAspect="1"/>
          </p:cNvPicPr>
          <p:nvPr/>
        </p:nvPicPr>
        <p:blipFill>
          <a:blip r:embed="rId13"/>
          <a:stretch>
            <a:fillRect/>
          </a:stretch>
        </p:blipFill>
        <p:spPr>
          <a:xfrm>
            <a:off x="10356362" y="3065074"/>
            <a:ext cx="630779" cy="436921"/>
          </a:xfrm>
          <a:prstGeom prst="rect">
            <a:avLst/>
          </a:prstGeom>
        </p:spPr>
      </p:pic>
      <p:pic>
        <p:nvPicPr>
          <p:cNvPr id="10" name="Picture 9">
            <a:extLst>
              <a:ext uri="{FF2B5EF4-FFF2-40B4-BE49-F238E27FC236}">
                <a16:creationId xmlns:a16="http://schemas.microsoft.com/office/drawing/2014/main" id="{DFC1EF24-8E51-4D90-B1A3-9F542970D7C4}"/>
              </a:ext>
            </a:extLst>
          </p:cNvPr>
          <p:cNvPicPr>
            <a:picLocks noChangeAspect="1"/>
          </p:cNvPicPr>
          <p:nvPr/>
        </p:nvPicPr>
        <p:blipFill>
          <a:blip r:embed="rId14"/>
          <a:stretch>
            <a:fillRect/>
          </a:stretch>
        </p:blipFill>
        <p:spPr>
          <a:xfrm>
            <a:off x="11105806" y="3055061"/>
            <a:ext cx="684211" cy="456140"/>
          </a:xfrm>
          <a:prstGeom prst="rect">
            <a:avLst/>
          </a:prstGeom>
        </p:spPr>
      </p:pic>
      <p:pic>
        <p:nvPicPr>
          <p:cNvPr id="11" name="Picture 10" descr="A close up of a logo&#10;&#10;Description automatically generated">
            <a:extLst>
              <a:ext uri="{FF2B5EF4-FFF2-40B4-BE49-F238E27FC236}">
                <a16:creationId xmlns:a16="http://schemas.microsoft.com/office/drawing/2014/main" id="{1B454DCF-E582-4F4B-BB6F-D3AE71A695CB}"/>
              </a:ext>
            </a:extLst>
          </p:cNvPr>
          <p:cNvPicPr>
            <a:picLocks noChangeAspect="1"/>
          </p:cNvPicPr>
          <p:nvPr/>
        </p:nvPicPr>
        <p:blipFill>
          <a:blip r:embed="rId15"/>
          <a:stretch>
            <a:fillRect/>
          </a:stretch>
        </p:blipFill>
        <p:spPr>
          <a:xfrm>
            <a:off x="9583731" y="3011901"/>
            <a:ext cx="574072" cy="574072"/>
          </a:xfrm>
          <a:prstGeom prst="rect">
            <a:avLst/>
          </a:prstGeom>
        </p:spPr>
      </p:pic>
    </p:spTree>
    <p:extLst>
      <p:ext uri="{BB962C8B-B14F-4D97-AF65-F5344CB8AC3E}">
        <p14:creationId xmlns:p14="http://schemas.microsoft.com/office/powerpoint/2010/main" val="4058409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327406891"/>
              </p:ext>
            </p:extLst>
          </p:nvPr>
        </p:nvGraphicFramePr>
        <p:xfrm>
          <a:off x="1588" y="3722"/>
          <a:ext cx="1586" cy="1586"/>
        </p:xfrm>
        <a:graphic>
          <a:graphicData uri="http://schemas.openxmlformats.org/presentationml/2006/ole">
            <mc:AlternateContent xmlns:mc="http://schemas.openxmlformats.org/markup-compatibility/2006">
              <mc:Choice xmlns:v="urn:schemas-microsoft-com:vml" Requires="v">
                <p:oleObj spid="_x0000_s48130" name="think-cell Slide" r:id="rId4" imgW="459" imgH="458" progId="TCLayout.ActiveDocument.1">
                  <p:embed/>
                </p:oleObj>
              </mc:Choice>
              <mc:Fallback>
                <p:oleObj name="think-cell Slide" r:id="rId4" imgW="459" imgH="458" progId="TCLayout.ActiveDocument.1">
                  <p:embed/>
                  <p:pic>
                    <p:nvPicPr>
                      <p:cNvPr id="2" name="Object 1" hidden="1"/>
                      <p:cNvPicPr/>
                      <p:nvPr/>
                    </p:nvPicPr>
                    <p:blipFill>
                      <a:blip r:embed="rId5"/>
                      <a:stretch>
                        <a:fillRect/>
                      </a:stretch>
                    </p:blipFill>
                    <p:spPr>
                      <a:xfrm>
                        <a:off x="1588" y="3722"/>
                        <a:ext cx="1586" cy="1586"/>
                      </a:xfrm>
                      <a:prstGeom prst="rect">
                        <a:avLst/>
                      </a:prstGeom>
                    </p:spPr>
                  </p:pic>
                </p:oleObj>
              </mc:Fallback>
            </mc:AlternateContent>
          </a:graphicData>
        </a:graphic>
      </p:graphicFrame>
      <p:grpSp>
        <p:nvGrpSpPr>
          <p:cNvPr id="16" name="Group 15">
            <a:extLst>
              <a:ext uri="{FF2B5EF4-FFF2-40B4-BE49-F238E27FC236}">
                <a16:creationId xmlns:a16="http://schemas.microsoft.com/office/drawing/2014/main" id="{1131E86F-D09A-4633-BB28-34AF6EF84068}"/>
              </a:ext>
            </a:extLst>
          </p:cNvPr>
          <p:cNvGrpSpPr/>
          <p:nvPr/>
        </p:nvGrpSpPr>
        <p:grpSpPr>
          <a:xfrm>
            <a:off x="3735610" y="992547"/>
            <a:ext cx="7386193" cy="5272080"/>
            <a:chOff x="3735610" y="992547"/>
            <a:chExt cx="7386193" cy="5272080"/>
          </a:xfrm>
        </p:grpSpPr>
        <p:sp>
          <p:nvSpPr>
            <p:cNvPr id="201" name="TextBox 200">
              <a:extLst>
                <a:ext uri="{FF2B5EF4-FFF2-40B4-BE49-F238E27FC236}">
                  <a16:creationId xmlns:a16="http://schemas.microsoft.com/office/drawing/2014/main" id="{EC2AC753-F4FB-41DC-AB1B-509879D5332B}"/>
                </a:ext>
              </a:extLst>
            </p:cNvPr>
            <p:cNvSpPr txBox="1"/>
            <p:nvPr/>
          </p:nvSpPr>
          <p:spPr>
            <a:xfrm>
              <a:off x="3746048" y="992547"/>
              <a:ext cx="7371579" cy="1692000"/>
            </a:xfrm>
            <a:prstGeom prst="rect">
              <a:avLst/>
            </a:prstGeom>
            <a:solidFill>
              <a:schemeClr val="bg1"/>
            </a:solidFill>
            <a:ln>
              <a:solidFill>
                <a:schemeClr val="bg1">
                  <a:lumMod val="75000"/>
                </a:schemeClr>
              </a:solidFill>
            </a:ln>
          </p:spPr>
          <p:txBody>
            <a:bodyPr wrap="none" lIns="0" tIns="0" rIns="0" bIns="0" rtlCol="0" anchor="ctr">
              <a:noAutofit/>
            </a:bodyPr>
            <a:lstStyle/>
            <a:p>
              <a:pPr algn="ctr"/>
              <a:r>
                <a:rPr lang="en-US" sz="3200" b="1" dirty="0">
                  <a:latin typeface="+mj-lt"/>
                </a:rPr>
                <a:t>Insights to Business Decisions</a:t>
              </a:r>
            </a:p>
          </p:txBody>
        </p:sp>
        <p:sp>
          <p:nvSpPr>
            <p:cNvPr id="202" name="TextBox 201">
              <a:extLst>
                <a:ext uri="{FF2B5EF4-FFF2-40B4-BE49-F238E27FC236}">
                  <a16:creationId xmlns:a16="http://schemas.microsoft.com/office/drawing/2014/main" id="{DB236A1F-822F-49E9-B712-F2BEC89CB715}"/>
                </a:ext>
              </a:extLst>
            </p:cNvPr>
            <p:cNvSpPr txBox="1"/>
            <p:nvPr/>
          </p:nvSpPr>
          <p:spPr>
            <a:xfrm>
              <a:off x="3735610" y="2779167"/>
              <a:ext cx="7371579" cy="1692000"/>
            </a:xfrm>
            <a:prstGeom prst="rect">
              <a:avLst/>
            </a:prstGeom>
            <a:solidFill>
              <a:schemeClr val="bg1"/>
            </a:solidFill>
            <a:ln>
              <a:solidFill>
                <a:schemeClr val="bg1">
                  <a:lumMod val="75000"/>
                </a:schemeClr>
              </a:solidFill>
            </a:ln>
          </p:spPr>
          <p:txBody>
            <a:bodyPr wrap="none" lIns="0" tIns="0" rIns="0" bIns="0" rtlCol="0" anchor="ctr">
              <a:noAutofit/>
            </a:bodyPr>
            <a:lstStyle/>
            <a:p>
              <a:pPr algn="ctr"/>
              <a:r>
                <a:rPr lang="en-US" sz="3200" b="1" dirty="0">
                  <a:latin typeface="+mj-lt"/>
                </a:rPr>
                <a:t>Information to Insights</a:t>
              </a:r>
            </a:p>
          </p:txBody>
        </p:sp>
        <p:sp>
          <p:nvSpPr>
            <p:cNvPr id="203" name="TextBox 202">
              <a:extLst>
                <a:ext uri="{FF2B5EF4-FFF2-40B4-BE49-F238E27FC236}">
                  <a16:creationId xmlns:a16="http://schemas.microsoft.com/office/drawing/2014/main" id="{553F103E-13EB-4BED-A29B-9A70D323F0B2}"/>
                </a:ext>
              </a:extLst>
            </p:cNvPr>
            <p:cNvSpPr txBox="1"/>
            <p:nvPr/>
          </p:nvSpPr>
          <p:spPr>
            <a:xfrm>
              <a:off x="3750224" y="4574272"/>
              <a:ext cx="7371579" cy="1690355"/>
            </a:xfrm>
            <a:prstGeom prst="rect">
              <a:avLst/>
            </a:prstGeom>
            <a:solidFill>
              <a:schemeClr val="bg1"/>
            </a:solidFill>
            <a:ln>
              <a:solidFill>
                <a:schemeClr val="bg1">
                  <a:lumMod val="75000"/>
                </a:schemeClr>
              </a:solidFill>
            </a:ln>
          </p:spPr>
          <p:txBody>
            <a:bodyPr wrap="none" lIns="0" tIns="0" rIns="0" bIns="0" rtlCol="0" anchor="ctr">
              <a:noAutofit/>
            </a:bodyPr>
            <a:lstStyle/>
            <a:p>
              <a:pPr algn="ctr"/>
              <a:r>
                <a:rPr lang="en-US" sz="3200" b="1" dirty="0">
                  <a:latin typeface="+mj-lt"/>
                </a:rPr>
                <a:t>Data to Information</a:t>
              </a:r>
            </a:p>
          </p:txBody>
        </p:sp>
        <p:grpSp>
          <p:nvGrpSpPr>
            <p:cNvPr id="15" name="Group 14">
              <a:extLst>
                <a:ext uri="{FF2B5EF4-FFF2-40B4-BE49-F238E27FC236}">
                  <a16:creationId xmlns:a16="http://schemas.microsoft.com/office/drawing/2014/main" id="{88BAB965-1413-4FCB-BB51-C35B28E67241}"/>
                </a:ext>
              </a:extLst>
            </p:cNvPr>
            <p:cNvGrpSpPr/>
            <p:nvPr/>
          </p:nvGrpSpPr>
          <p:grpSpPr>
            <a:xfrm>
              <a:off x="3867502" y="2489497"/>
              <a:ext cx="545382" cy="2169673"/>
              <a:chOff x="3867502" y="2489497"/>
              <a:chExt cx="545382" cy="2169673"/>
            </a:xfrm>
          </p:grpSpPr>
          <p:sp>
            <p:nvSpPr>
              <p:cNvPr id="257" name="Down Arrow 289">
                <a:extLst>
                  <a:ext uri="{FF2B5EF4-FFF2-40B4-BE49-F238E27FC236}">
                    <a16:creationId xmlns:a16="http://schemas.microsoft.com/office/drawing/2014/main" id="{1CE2B015-922C-4D73-8F77-1A1AE1525D2C}"/>
                  </a:ext>
                </a:extLst>
              </p:cNvPr>
              <p:cNvSpPr>
                <a:spLocks/>
              </p:cNvSpPr>
              <p:nvPr/>
            </p:nvSpPr>
            <p:spPr>
              <a:xfrm flipV="1">
                <a:off x="3902992" y="4253575"/>
                <a:ext cx="509892" cy="405595"/>
              </a:xfrm>
              <a:prstGeom prst="downArrow">
                <a:avLst/>
              </a:prstGeom>
              <a:solidFill>
                <a:schemeClr val="bg1">
                  <a:lumMod val="95000"/>
                </a:schemeClr>
              </a:solidFill>
              <a:ln w="12700" cap="flat" cmpd="sng" algn="ctr">
                <a:solidFill>
                  <a:schemeClr val="bg1">
                    <a:lumMod val="75000"/>
                  </a:schemeClr>
                </a:solidFill>
                <a:prstDash val="solid"/>
              </a:ln>
              <a:effectLst/>
            </p:spPr>
            <p:txBody>
              <a:bodyPr rtlCol="0" anchor="ctr"/>
              <a:lstStyle/>
              <a:p>
                <a:pPr algn="ctr" defTabSz="913767">
                  <a:defRPr/>
                </a:pPr>
                <a:endParaRPr lang="en-US" kern="0" dirty="0">
                  <a:solidFill>
                    <a:prstClr val="white"/>
                  </a:solidFill>
                  <a:latin typeface="Arial"/>
                </a:endParaRPr>
              </a:p>
            </p:txBody>
          </p:sp>
          <p:sp>
            <p:nvSpPr>
              <p:cNvPr id="258" name="Down Arrow 289">
                <a:extLst>
                  <a:ext uri="{FF2B5EF4-FFF2-40B4-BE49-F238E27FC236}">
                    <a16:creationId xmlns:a16="http://schemas.microsoft.com/office/drawing/2014/main" id="{02DEF4F3-181C-49E4-B09C-2907C73C6563}"/>
                  </a:ext>
                </a:extLst>
              </p:cNvPr>
              <p:cNvSpPr>
                <a:spLocks/>
              </p:cNvSpPr>
              <p:nvPr/>
            </p:nvSpPr>
            <p:spPr>
              <a:xfrm flipV="1">
                <a:off x="3867502" y="2489497"/>
                <a:ext cx="509892" cy="405595"/>
              </a:xfrm>
              <a:prstGeom prst="downArrow">
                <a:avLst/>
              </a:prstGeom>
              <a:solidFill>
                <a:schemeClr val="bg1">
                  <a:lumMod val="95000"/>
                </a:schemeClr>
              </a:solidFill>
              <a:ln w="12700" cap="flat" cmpd="sng" algn="ctr">
                <a:solidFill>
                  <a:schemeClr val="bg1">
                    <a:lumMod val="75000"/>
                  </a:schemeClr>
                </a:solidFill>
                <a:prstDash val="solid"/>
              </a:ln>
              <a:effectLst/>
            </p:spPr>
            <p:txBody>
              <a:bodyPr rtlCol="0" anchor="ctr"/>
              <a:lstStyle/>
              <a:p>
                <a:pPr algn="ctr" defTabSz="913767">
                  <a:defRPr/>
                </a:pPr>
                <a:endParaRPr lang="en-US" kern="0" dirty="0">
                  <a:solidFill>
                    <a:prstClr val="white"/>
                  </a:solidFill>
                  <a:latin typeface="Arial"/>
                </a:endParaRPr>
              </a:p>
            </p:txBody>
          </p:sp>
        </p:grpSp>
        <p:grpSp>
          <p:nvGrpSpPr>
            <p:cNvPr id="14" name="Group 13">
              <a:extLst>
                <a:ext uri="{FF2B5EF4-FFF2-40B4-BE49-F238E27FC236}">
                  <a16:creationId xmlns:a16="http://schemas.microsoft.com/office/drawing/2014/main" id="{A61EE940-03AC-4BA9-AF1C-8BC8A845A7A0}"/>
                </a:ext>
              </a:extLst>
            </p:cNvPr>
            <p:cNvGrpSpPr/>
            <p:nvPr/>
          </p:nvGrpSpPr>
          <p:grpSpPr>
            <a:xfrm>
              <a:off x="10503860" y="2575858"/>
              <a:ext cx="545382" cy="2169673"/>
              <a:chOff x="10503860" y="2575858"/>
              <a:chExt cx="545382" cy="2169673"/>
            </a:xfrm>
          </p:grpSpPr>
          <p:sp>
            <p:nvSpPr>
              <p:cNvPr id="279" name="Down Arrow 289">
                <a:extLst>
                  <a:ext uri="{FF2B5EF4-FFF2-40B4-BE49-F238E27FC236}">
                    <a16:creationId xmlns:a16="http://schemas.microsoft.com/office/drawing/2014/main" id="{283CC452-8597-43D4-95CB-891FC5E8283C}"/>
                  </a:ext>
                </a:extLst>
              </p:cNvPr>
              <p:cNvSpPr>
                <a:spLocks/>
              </p:cNvSpPr>
              <p:nvPr/>
            </p:nvSpPr>
            <p:spPr>
              <a:xfrm rot="10800000" flipV="1">
                <a:off x="10503860" y="2575858"/>
                <a:ext cx="509892" cy="405595"/>
              </a:xfrm>
              <a:prstGeom prst="downArrow">
                <a:avLst/>
              </a:prstGeom>
              <a:solidFill>
                <a:schemeClr val="bg1">
                  <a:lumMod val="95000"/>
                </a:schemeClr>
              </a:solidFill>
              <a:ln w="12700" cap="flat" cmpd="sng" algn="ctr">
                <a:solidFill>
                  <a:schemeClr val="bg1">
                    <a:lumMod val="75000"/>
                  </a:schemeClr>
                </a:solidFill>
                <a:prstDash val="solid"/>
              </a:ln>
              <a:effectLst/>
            </p:spPr>
            <p:txBody>
              <a:bodyPr rtlCol="0" anchor="ctr"/>
              <a:lstStyle/>
              <a:p>
                <a:pPr algn="ctr" defTabSz="913767">
                  <a:defRPr/>
                </a:pPr>
                <a:endParaRPr lang="en-US" kern="0" dirty="0">
                  <a:solidFill>
                    <a:prstClr val="white"/>
                  </a:solidFill>
                  <a:latin typeface="Arial"/>
                </a:endParaRPr>
              </a:p>
            </p:txBody>
          </p:sp>
          <p:sp>
            <p:nvSpPr>
              <p:cNvPr id="280" name="Down Arrow 289">
                <a:extLst>
                  <a:ext uri="{FF2B5EF4-FFF2-40B4-BE49-F238E27FC236}">
                    <a16:creationId xmlns:a16="http://schemas.microsoft.com/office/drawing/2014/main" id="{9DDCFC60-7FA3-42CA-AFD3-BEE82B5BB162}"/>
                  </a:ext>
                </a:extLst>
              </p:cNvPr>
              <p:cNvSpPr>
                <a:spLocks/>
              </p:cNvSpPr>
              <p:nvPr/>
            </p:nvSpPr>
            <p:spPr>
              <a:xfrm rot="10800000" flipV="1">
                <a:off x="10539350" y="4339936"/>
                <a:ext cx="509892" cy="405595"/>
              </a:xfrm>
              <a:prstGeom prst="downArrow">
                <a:avLst/>
              </a:prstGeom>
              <a:solidFill>
                <a:schemeClr val="bg1">
                  <a:lumMod val="95000"/>
                </a:schemeClr>
              </a:solidFill>
              <a:ln w="12700" cap="flat" cmpd="sng" algn="ctr">
                <a:solidFill>
                  <a:schemeClr val="bg1">
                    <a:lumMod val="75000"/>
                  </a:schemeClr>
                </a:solidFill>
                <a:prstDash val="solid"/>
              </a:ln>
              <a:effectLst/>
            </p:spPr>
            <p:txBody>
              <a:bodyPr rtlCol="0" anchor="ctr"/>
              <a:lstStyle/>
              <a:p>
                <a:pPr algn="ctr" defTabSz="913767">
                  <a:defRPr/>
                </a:pPr>
                <a:endParaRPr lang="en-US" kern="0" dirty="0">
                  <a:solidFill>
                    <a:prstClr val="white"/>
                  </a:solidFill>
                  <a:latin typeface="Arial"/>
                </a:endParaRPr>
              </a:p>
            </p:txBody>
          </p:sp>
        </p:grpSp>
      </p:grpSp>
      <p:grpSp>
        <p:nvGrpSpPr>
          <p:cNvPr id="13" name="Group 12">
            <a:extLst>
              <a:ext uri="{FF2B5EF4-FFF2-40B4-BE49-F238E27FC236}">
                <a16:creationId xmlns:a16="http://schemas.microsoft.com/office/drawing/2014/main" id="{0E925388-DF32-42D6-A308-7FF5E6ED494F}"/>
              </a:ext>
            </a:extLst>
          </p:cNvPr>
          <p:cNvGrpSpPr/>
          <p:nvPr/>
        </p:nvGrpSpPr>
        <p:grpSpPr>
          <a:xfrm>
            <a:off x="3567245" y="974954"/>
            <a:ext cx="7805837" cy="3193720"/>
            <a:chOff x="3567245" y="974954"/>
            <a:chExt cx="7805837" cy="3193720"/>
          </a:xfrm>
        </p:grpSpPr>
        <p:sp>
          <p:nvSpPr>
            <p:cNvPr id="283" name="Rectangle 19">
              <a:extLst>
                <a:ext uri="{FF2B5EF4-FFF2-40B4-BE49-F238E27FC236}">
                  <a16:creationId xmlns:a16="http://schemas.microsoft.com/office/drawing/2014/main" id="{3AD559A2-3454-4D5A-9636-E6CAC565D48F}"/>
                </a:ext>
              </a:extLst>
            </p:cNvPr>
            <p:cNvSpPr>
              <a:spLocks noChangeArrowheads="1"/>
            </p:cNvSpPr>
            <p:nvPr/>
          </p:nvSpPr>
          <p:spPr bwMode="auto">
            <a:xfrm>
              <a:off x="3605977" y="1657487"/>
              <a:ext cx="7687754" cy="162000"/>
            </a:xfrm>
            <a:prstGeom prst="rect">
              <a:avLst/>
            </a:prstGeom>
            <a:solidFill>
              <a:schemeClr val="bg1"/>
            </a:solidFill>
            <a:ln w="12700" cap="flat">
              <a:noFill/>
              <a:prstDash val="solid"/>
              <a:miter lim="800000"/>
              <a:headEnd/>
              <a:tailEnd/>
            </a:ln>
          </p:spPr>
          <p:txBody>
            <a:bodyPr vert="horz" wrap="square" lIns="674580" tIns="34270" rIns="68537" bIns="34270" numCol="1" anchor="ctr" anchorCtr="0" compatLnSpc="1">
              <a:prstTxWarp prst="textNoShape">
                <a:avLst/>
              </a:prstTxWarp>
            </a:bodyPr>
            <a:lstStyle/>
            <a:p>
              <a:pPr algn="ctr" defTabSz="913767">
                <a:defRPr/>
              </a:pPr>
              <a:endParaRPr lang="en-AU" sz="933" b="1" kern="0" dirty="0">
                <a:solidFill>
                  <a:prstClr val="white"/>
                </a:solidFill>
                <a:latin typeface="Arial"/>
                <a:ea typeface="ＭＳ Ｐゴシック" charset="-128"/>
              </a:endParaRPr>
            </a:p>
          </p:txBody>
        </p:sp>
        <p:grpSp>
          <p:nvGrpSpPr>
            <p:cNvPr id="12" name="Group 11">
              <a:extLst>
                <a:ext uri="{FF2B5EF4-FFF2-40B4-BE49-F238E27FC236}">
                  <a16:creationId xmlns:a16="http://schemas.microsoft.com/office/drawing/2014/main" id="{722D7B42-B94F-4998-9E53-375E89722930}"/>
                </a:ext>
              </a:extLst>
            </p:cNvPr>
            <p:cNvGrpSpPr/>
            <p:nvPr/>
          </p:nvGrpSpPr>
          <p:grpSpPr>
            <a:xfrm>
              <a:off x="3567245" y="974954"/>
              <a:ext cx="7805837" cy="3193720"/>
              <a:chOff x="3567245" y="974954"/>
              <a:chExt cx="7805837" cy="3193720"/>
            </a:xfrm>
          </p:grpSpPr>
          <p:sp>
            <p:nvSpPr>
              <p:cNvPr id="188" name="Rectangle 19"/>
              <p:cNvSpPr>
                <a:spLocks noChangeArrowheads="1"/>
              </p:cNvSpPr>
              <p:nvPr/>
            </p:nvSpPr>
            <p:spPr bwMode="auto">
              <a:xfrm>
                <a:off x="3588664" y="974954"/>
                <a:ext cx="7687754" cy="683574"/>
              </a:xfrm>
              <a:prstGeom prst="rect">
                <a:avLst/>
              </a:prstGeom>
              <a:solidFill>
                <a:sysClr val="windowText" lastClr="000000"/>
              </a:solidFill>
              <a:ln w="12700" cap="flat">
                <a:noFill/>
                <a:prstDash val="solid"/>
                <a:miter lim="800000"/>
                <a:headEnd/>
                <a:tailEnd/>
              </a:ln>
            </p:spPr>
            <p:txBody>
              <a:bodyPr vert="horz" wrap="square" lIns="674580" tIns="34270" rIns="68537" bIns="34270" numCol="1" anchor="ctr" anchorCtr="0" compatLnSpc="1">
                <a:prstTxWarp prst="textNoShape">
                  <a:avLst/>
                </a:prstTxWarp>
              </a:bodyPr>
              <a:lstStyle/>
              <a:p>
                <a:pPr algn="ctr" defTabSz="913767">
                  <a:defRPr/>
                </a:pPr>
                <a:endParaRPr lang="en-AU" sz="933" b="1" kern="0" dirty="0">
                  <a:solidFill>
                    <a:prstClr val="white"/>
                  </a:solidFill>
                  <a:latin typeface="Arial"/>
                  <a:ea typeface="ＭＳ Ｐゴシック" charset="-128"/>
                </a:endParaRPr>
              </a:p>
            </p:txBody>
          </p:sp>
          <p:sp>
            <p:nvSpPr>
              <p:cNvPr id="194" name="Rectangle 19"/>
              <p:cNvSpPr>
                <a:spLocks noChangeArrowheads="1"/>
              </p:cNvSpPr>
              <p:nvPr/>
            </p:nvSpPr>
            <p:spPr bwMode="auto">
              <a:xfrm>
                <a:off x="3588664" y="1813084"/>
                <a:ext cx="7687754" cy="683574"/>
              </a:xfrm>
              <a:prstGeom prst="rect">
                <a:avLst/>
              </a:prstGeom>
              <a:solidFill>
                <a:sysClr val="window" lastClr="FFFFFF">
                  <a:lumMod val="85000"/>
                </a:sysClr>
              </a:solidFill>
              <a:ln w="12700" cap="flat">
                <a:noFill/>
                <a:prstDash val="solid"/>
                <a:miter lim="800000"/>
                <a:headEnd/>
                <a:tailEnd/>
              </a:ln>
            </p:spPr>
            <p:txBody>
              <a:bodyPr vert="horz" wrap="square" lIns="674580" tIns="34270" rIns="68537" bIns="34270" numCol="1" anchor="ctr" anchorCtr="0" compatLnSpc="1">
                <a:prstTxWarp prst="textNoShape">
                  <a:avLst/>
                </a:prstTxWarp>
              </a:bodyPr>
              <a:lstStyle/>
              <a:p>
                <a:pPr defTabSz="456700">
                  <a:defRPr/>
                </a:pPr>
                <a:endParaRPr lang="en-AU" sz="1332" b="1" kern="0" dirty="0">
                  <a:solidFill>
                    <a:srgbClr val="FFFFFF"/>
                  </a:solidFill>
                  <a:latin typeface="Arial"/>
                  <a:ea typeface="ＭＳ Ｐゴシック" charset="-128"/>
                </a:endParaRPr>
              </a:p>
            </p:txBody>
          </p:sp>
          <p:sp>
            <p:nvSpPr>
              <p:cNvPr id="200" name="Rectangle 19"/>
              <p:cNvSpPr>
                <a:spLocks noChangeArrowheads="1"/>
              </p:cNvSpPr>
              <p:nvPr/>
            </p:nvSpPr>
            <p:spPr bwMode="auto">
              <a:xfrm>
                <a:off x="3567245" y="2676569"/>
                <a:ext cx="7745153" cy="683574"/>
              </a:xfrm>
              <a:prstGeom prst="rect">
                <a:avLst/>
              </a:prstGeom>
              <a:solidFill>
                <a:sysClr val="window" lastClr="FFFFFF"/>
              </a:solidFill>
              <a:ln w="12700" cap="flat">
                <a:solidFill>
                  <a:srgbClr val="009242"/>
                </a:solidFill>
                <a:prstDash val="solid"/>
                <a:miter lim="800000"/>
                <a:headEnd/>
                <a:tailEnd/>
              </a:ln>
            </p:spPr>
            <p:txBody>
              <a:bodyPr vert="horz" wrap="square" lIns="719552" tIns="36554" rIns="73106" bIns="36554" numCol="1" anchor="ctr" anchorCtr="0" compatLnSpc="1">
                <a:prstTxWarp prst="textNoShape">
                  <a:avLst/>
                </a:prstTxWarp>
              </a:bodyPr>
              <a:lstStyle/>
              <a:p>
                <a:pPr defTabSz="974572">
                  <a:defRPr/>
                </a:pPr>
                <a:endParaRPr lang="en-AU" sz="1399" b="1" kern="0" dirty="0">
                  <a:solidFill>
                    <a:srgbClr val="C00000"/>
                  </a:solidFill>
                  <a:latin typeface="Arial"/>
                </a:endParaRPr>
              </a:p>
            </p:txBody>
          </p:sp>
          <p:grpSp>
            <p:nvGrpSpPr>
              <p:cNvPr id="5" name="Group 4">
                <a:extLst>
                  <a:ext uri="{FF2B5EF4-FFF2-40B4-BE49-F238E27FC236}">
                    <a16:creationId xmlns:a16="http://schemas.microsoft.com/office/drawing/2014/main" id="{8C323ED1-28B1-4448-AA25-EC1E74E3AD6D}"/>
                  </a:ext>
                </a:extLst>
              </p:cNvPr>
              <p:cNvGrpSpPr/>
              <p:nvPr/>
            </p:nvGrpSpPr>
            <p:grpSpPr>
              <a:xfrm>
                <a:off x="3658353" y="3499087"/>
                <a:ext cx="7714729" cy="669587"/>
                <a:chOff x="3658353" y="3499087"/>
                <a:chExt cx="7714729" cy="669587"/>
              </a:xfrm>
            </p:grpSpPr>
            <p:sp>
              <p:nvSpPr>
                <p:cNvPr id="204" name="Up Arrow 203"/>
                <p:cNvSpPr/>
                <p:nvPr/>
              </p:nvSpPr>
              <p:spPr>
                <a:xfrm>
                  <a:off x="3658353" y="3499087"/>
                  <a:ext cx="7714729" cy="411866"/>
                </a:xfrm>
                <a:prstGeom prst="upArrow">
                  <a:avLst>
                    <a:gd name="adj1" fmla="val 100000"/>
                    <a:gd name="adj2" fmla="val 0"/>
                  </a:avLst>
                </a:prstGeom>
                <a:solidFill>
                  <a:srgbClr val="00B050"/>
                </a:solidFill>
                <a:ln w="25400" cap="flat" cmpd="sng" algn="ctr">
                  <a:noFill/>
                  <a:prstDash val="solid"/>
                </a:ln>
                <a:effectLst/>
              </p:spPr>
              <p:txBody>
                <a:bodyPr/>
                <a:lstStyle/>
                <a:p>
                  <a:pPr algn="ctr" defTabSz="913365">
                    <a:defRPr/>
                  </a:pPr>
                  <a:r>
                    <a:rPr lang="en-GB" sz="1100" b="1" kern="0" dirty="0">
                      <a:solidFill>
                        <a:prstClr val="white"/>
                      </a:solidFill>
                      <a:latin typeface="Arial"/>
                      <a:cs typeface="Arial" pitchFamily="34" charset="0"/>
                    </a:rPr>
                    <a:t>Granular  QUALIFIED Analytic Data Storage  </a:t>
                  </a:r>
                </a:p>
              </p:txBody>
            </p:sp>
            <p:sp>
              <p:nvSpPr>
                <p:cNvPr id="205" name="Rectangle 204"/>
                <p:cNvSpPr/>
                <p:nvPr/>
              </p:nvSpPr>
              <p:spPr>
                <a:xfrm>
                  <a:off x="3658353" y="3953646"/>
                  <a:ext cx="7714729" cy="215028"/>
                </a:xfrm>
                <a:prstGeom prst="rect">
                  <a:avLst/>
                </a:prstGeom>
                <a:solidFill>
                  <a:srgbClr val="00B050"/>
                </a:solidFill>
                <a:ln w="25400" cap="flat" cmpd="sng" algn="ctr">
                  <a:noFill/>
                  <a:prstDash val="solid"/>
                </a:ln>
                <a:effectLst/>
              </p:spPr>
              <p:txBody>
                <a:bodyPr/>
                <a:lstStyle/>
                <a:p>
                  <a:pPr algn="ctr" defTabSz="913365">
                    <a:defRPr/>
                  </a:pPr>
                  <a:r>
                    <a:rPr lang="en-GB" sz="1100" b="1" kern="0" dirty="0">
                      <a:solidFill>
                        <a:prstClr val="white"/>
                      </a:solidFill>
                      <a:latin typeface="Arial"/>
                      <a:cs typeface="Arial" pitchFamily="34" charset="0"/>
                    </a:rPr>
                    <a:t>TRANSFORMATION</a:t>
                  </a:r>
                </a:p>
              </p:txBody>
            </p:sp>
            <p:sp>
              <p:nvSpPr>
                <p:cNvPr id="207" name="TextBox 206"/>
                <p:cNvSpPr txBox="1"/>
                <p:nvPr/>
              </p:nvSpPr>
              <p:spPr>
                <a:xfrm>
                  <a:off x="6139458" y="3721011"/>
                  <a:ext cx="1871269" cy="142949"/>
                </a:xfrm>
                <a:prstGeom prst="rect">
                  <a:avLst/>
                </a:prstGeom>
                <a:solidFill>
                  <a:sysClr val="window" lastClr="FFFFFF">
                    <a:lumMod val="85000"/>
                  </a:sysClr>
                </a:solidFill>
                <a:ln>
                  <a:solidFill>
                    <a:sysClr val="window" lastClr="FFFFFF">
                      <a:lumMod val="65000"/>
                    </a:sysClr>
                  </a:solidFill>
                </a:ln>
              </p:spPr>
              <p:txBody>
                <a:bodyPr wrap="square" lIns="0" tIns="0" rIns="0" bIns="0" rtlCol="0" anchor="ctr" anchorCtr="0">
                  <a:noAutofit/>
                </a:bodyPr>
                <a:lstStyle/>
                <a:p>
                  <a:pPr algn="ctr" defTabSz="1218682">
                    <a:defRPr/>
                  </a:pPr>
                  <a:r>
                    <a:rPr lang="en-US" sz="900" i="1" kern="0" dirty="0">
                      <a:solidFill>
                        <a:prstClr val="black"/>
                      </a:solidFill>
                      <a:latin typeface="Arial"/>
                    </a:rPr>
                    <a:t>Customer Analytical Record</a:t>
                  </a:r>
                </a:p>
              </p:txBody>
            </p:sp>
            <p:sp>
              <p:nvSpPr>
                <p:cNvPr id="208" name="TextBox 207"/>
                <p:cNvSpPr txBox="1"/>
                <p:nvPr/>
              </p:nvSpPr>
              <p:spPr>
                <a:xfrm>
                  <a:off x="8193366" y="3720035"/>
                  <a:ext cx="1953612" cy="142949"/>
                </a:xfrm>
                <a:prstGeom prst="rect">
                  <a:avLst/>
                </a:prstGeom>
                <a:solidFill>
                  <a:sysClr val="window" lastClr="FFFFFF">
                    <a:lumMod val="85000"/>
                  </a:sysClr>
                </a:solidFill>
                <a:ln>
                  <a:solidFill>
                    <a:sysClr val="window" lastClr="FFFFFF">
                      <a:lumMod val="65000"/>
                    </a:sysClr>
                  </a:solidFill>
                </a:ln>
              </p:spPr>
              <p:txBody>
                <a:bodyPr wrap="square" lIns="0" tIns="0" rIns="0" bIns="0" rtlCol="0" anchor="ctr" anchorCtr="0">
                  <a:noAutofit/>
                </a:bodyPr>
                <a:lstStyle/>
                <a:p>
                  <a:pPr algn="ctr" defTabSz="1218682">
                    <a:defRPr/>
                  </a:pPr>
                  <a:r>
                    <a:rPr lang="en-US" sz="900" i="1" kern="0" dirty="0">
                      <a:solidFill>
                        <a:prstClr val="black"/>
                      </a:solidFill>
                      <a:latin typeface="Arial"/>
                    </a:rPr>
                    <a:t>Time Series on same Master data</a:t>
                  </a:r>
                </a:p>
              </p:txBody>
            </p:sp>
            <p:sp>
              <p:nvSpPr>
                <p:cNvPr id="251" name="TextBox 250"/>
                <p:cNvSpPr txBox="1"/>
                <p:nvPr/>
              </p:nvSpPr>
              <p:spPr>
                <a:xfrm>
                  <a:off x="3939113" y="3725261"/>
                  <a:ext cx="1953612" cy="142949"/>
                </a:xfrm>
                <a:prstGeom prst="rect">
                  <a:avLst/>
                </a:prstGeom>
                <a:solidFill>
                  <a:sysClr val="window" lastClr="FFFFFF">
                    <a:lumMod val="85000"/>
                  </a:sysClr>
                </a:solidFill>
                <a:ln>
                  <a:solidFill>
                    <a:sysClr val="window" lastClr="FFFFFF">
                      <a:lumMod val="65000"/>
                    </a:sysClr>
                  </a:solidFill>
                </a:ln>
              </p:spPr>
              <p:txBody>
                <a:bodyPr wrap="square" lIns="0" tIns="0" rIns="0" bIns="0" rtlCol="0" anchor="ctr" anchorCtr="0">
                  <a:noAutofit/>
                </a:bodyPr>
                <a:lstStyle/>
                <a:p>
                  <a:pPr algn="ctr" defTabSz="1218682">
                    <a:defRPr/>
                  </a:pPr>
                  <a:r>
                    <a:rPr lang="en-US" sz="900" i="1" kern="0" dirty="0">
                      <a:solidFill>
                        <a:prstClr val="black"/>
                      </a:solidFill>
                      <a:latin typeface="Arial"/>
                    </a:rPr>
                    <a:t>Enriched &amp; Integrated Data</a:t>
                  </a:r>
                </a:p>
              </p:txBody>
            </p:sp>
          </p:grpSp>
          <p:grpSp>
            <p:nvGrpSpPr>
              <p:cNvPr id="9" name="Group 8">
                <a:extLst>
                  <a:ext uri="{FF2B5EF4-FFF2-40B4-BE49-F238E27FC236}">
                    <a16:creationId xmlns:a16="http://schemas.microsoft.com/office/drawing/2014/main" id="{2A211CE4-79E3-4B34-BBBA-F9A23BBB0889}"/>
                  </a:ext>
                </a:extLst>
              </p:cNvPr>
              <p:cNvGrpSpPr/>
              <p:nvPr/>
            </p:nvGrpSpPr>
            <p:grpSpPr>
              <a:xfrm>
                <a:off x="3588664" y="1654724"/>
                <a:ext cx="1028813" cy="1893099"/>
                <a:chOff x="3588664" y="1654724"/>
                <a:chExt cx="1028813" cy="1893099"/>
              </a:xfrm>
            </p:grpSpPr>
            <p:sp>
              <p:nvSpPr>
                <p:cNvPr id="256" name="Up Arrow 255"/>
                <p:cNvSpPr/>
                <p:nvPr/>
              </p:nvSpPr>
              <p:spPr>
                <a:xfrm>
                  <a:off x="3919940" y="2491276"/>
                  <a:ext cx="422129" cy="1056547"/>
                </a:xfrm>
                <a:prstGeom prst="upArrow">
                  <a:avLst>
                    <a:gd name="adj1" fmla="val 51956"/>
                    <a:gd name="adj2" fmla="val 29725"/>
                  </a:avLst>
                </a:prstGeom>
                <a:solidFill>
                  <a:srgbClr val="00B050"/>
                </a:solidFill>
                <a:ln>
                  <a:solidFill>
                    <a:sysClr val="window" lastClr="FFFFFF"/>
                  </a:solidFill>
                </a:ln>
              </p:spPr>
              <p:txBody>
                <a:bodyPr wrap="square" rtlCol="0" anchor="ctr">
                  <a:noAutofit/>
                </a:bodyPr>
                <a:lstStyle/>
                <a:p>
                  <a:pPr algn="ctr" defTabSz="913767">
                    <a:defRPr/>
                  </a:pPr>
                  <a:endParaRPr lang="en-US" sz="1000" kern="0" dirty="0">
                    <a:solidFill>
                      <a:prstClr val="black"/>
                    </a:solidFill>
                  </a:endParaRPr>
                </a:p>
              </p:txBody>
            </p:sp>
            <p:sp>
              <p:nvSpPr>
                <p:cNvPr id="259" name="Up Arrow 258"/>
                <p:cNvSpPr/>
                <p:nvPr/>
              </p:nvSpPr>
              <p:spPr>
                <a:xfrm>
                  <a:off x="3588664" y="1654724"/>
                  <a:ext cx="411971" cy="1893097"/>
                </a:xfrm>
                <a:prstGeom prst="upArrow">
                  <a:avLst>
                    <a:gd name="adj1" fmla="val 57441"/>
                    <a:gd name="adj2" fmla="val 31982"/>
                  </a:avLst>
                </a:prstGeom>
                <a:solidFill>
                  <a:srgbClr val="00B050"/>
                </a:solidFill>
                <a:ln>
                  <a:solidFill>
                    <a:sysClr val="window" lastClr="FFFFFF"/>
                  </a:solidFill>
                </a:ln>
              </p:spPr>
              <p:txBody>
                <a:bodyPr wrap="square" rtlCol="0" anchor="ctr">
                  <a:noAutofit/>
                </a:bodyPr>
                <a:lstStyle/>
                <a:p>
                  <a:pPr algn="ctr" defTabSz="913767">
                    <a:defRPr/>
                  </a:pPr>
                  <a:endParaRPr lang="en-US" sz="1000" kern="0" dirty="0">
                    <a:solidFill>
                      <a:prstClr val="black"/>
                    </a:solidFill>
                  </a:endParaRPr>
                </a:p>
              </p:txBody>
            </p:sp>
            <p:sp>
              <p:nvSpPr>
                <p:cNvPr id="266" name="Up Arrow 265"/>
                <p:cNvSpPr/>
                <p:nvPr/>
              </p:nvSpPr>
              <p:spPr>
                <a:xfrm>
                  <a:off x="4242529" y="3320163"/>
                  <a:ext cx="374948" cy="227660"/>
                </a:xfrm>
                <a:prstGeom prst="upArrow">
                  <a:avLst>
                    <a:gd name="adj1" fmla="val 52925"/>
                    <a:gd name="adj2" fmla="val 45682"/>
                  </a:avLst>
                </a:prstGeom>
                <a:solidFill>
                  <a:srgbClr val="00B050"/>
                </a:solidFill>
                <a:ln>
                  <a:solidFill>
                    <a:sysClr val="window" lastClr="FFFFFF"/>
                  </a:solidFill>
                </a:ln>
              </p:spPr>
              <p:txBody>
                <a:bodyPr wrap="square" rtlCol="0" anchor="ctr">
                  <a:noAutofit/>
                </a:bodyPr>
                <a:lstStyle/>
                <a:p>
                  <a:pPr algn="ctr" defTabSz="913767">
                    <a:defRPr/>
                  </a:pPr>
                  <a:endParaRPr lang="en-US" sz="1000" kern="0" dirty="0">
                    <a:solidFill>
                      <a:prstClr val="black"/>
                    </a:solidFill>
                  </a:endParaRPr>
                </a:p>
              </p:txBody>
            </p:sp>
          </p:grpSp>
        </p:grpSp>
      </p:grpSp>
      <p:sp>
        <p:nvSpPr>
          <p:cNvPr id="4" name="Title 3"/>
          <p:cNvSpPr>
            <a:spLocks noGrp="1"/>
          </p:cNvSpPr>
          <p:nvPr>
            <p:ph type="title"/>
          </p:nvPr>
        </p:nvSpPr>
        <p:spPr>
          <a:xfrm>
            <a:off x="3448767" y="281551"/>
            <a:ext cx="6030845" cy="376150"/>
          </a:xfrm>
        </p:spPr>
        <p:txBody>
          <a:bodyPr/>
          <a:lstStyle/>
          <a:p>
            <a:r>
              <a:rPr lang="en-US" sz="2666" dirty="0"/>
              <a:t>intelligent </a:t>
            </a:r>
            <a:r>
              <a:rPr lang="en-US" sz="2666" u="sng" dirty="0"/>
              <a:t>Revenue Growth</a:t>
            </a:r>
            <a:endParaRPr lang="en-US" sz="2666" dirty="0"/>
          </a:p>
        </p:txBody>
      </p:sp>
      <p:sp>
        <p:nvSpPr>
          <p:cNvPr id="164" name="Rectangle 19"/>
          <p:cNvSpPr>
            <a:spLocks noChangeArrowheads="1"/>
          </p:cNvSpPr>
          <p:nvPr/>
        </p:nvSpPr>
        <p:spPr bwMode="auto">
          <a:xfrm rot="5400000">
            <a:off x="-1656110" y="3030015"/>
            <a:ext cx="4757270" cy="863559"/>
          </a:xfrm>
          <a:prstGeom prst="rect">
            <a:avLst/>
          </a:prstGeom>
          <a:solidFill>
            <a:srgbClr val="B2B2B2">
              <a:lumMod val="75000"/>
            </a:srgbClr>
          </a:solidFill>
          <a:ln w="12700" cap="flat">
            <a:solidFill>
              <a:srgbClr val="009242"/>
            </a:solidFill>
            <a:prstDash val="solid"/>
            <a:miter lim="800000"/>
            <a:headEnd/>
            <a:tailEnd/>
          </a:ln>
        </p:spPr>
        <p:txBody>
          <a:bodyPr vert="horz" wrap="square" lIns="719552" tIns="36554" rIns="73106" bIns="36554" numCol="1" anchor="ctr" anchorCtr="0" compatLnSpc="1">
            <a:prstTxWarp prst="textNoShape">
              <a:avLst/>
            </a:prstTxWarp>
          </a:bodyPr>
          <a:lstStyle/>
          <a:p>
            <a:pPr defTabSz="974572">
              <a:defRPr/>
            </a:pPr>
            <a:endParaRPr lang="en-AU" sz="1439" b="1" kern="0" dirty="0">
              <a:solidFill>
                <a:srgbClr val="C00000"/>
              </a:solidFill>
              <a:latin typeface="Arial"/>
            </a:endParaRPr>
          </a:p>
          <a:p>
            <a:pPr defTabSz="974572">
              <a:defRPr/>
            </a:pPr>
            <a:endParaRPr lang="en-AU" sz="1121" kern="0" dirty="0">
              <a:solidFill>
                <a:srgbClr val="FFFFFF"/>
              </a:solidFill>
              <a:latin typeface="Arial"/>
            </a:endParaRPr>
          </a:p>
        </p:txBody>
      </p:sp>
      <p:grpSp>
        <p:nvGrpSpPr>
          <p:cNvPr id="165" name="Group 13"/>
          <p:cNvGrpSpPr/>
          <p:nvPr/>
        </p:nvGrpSpPr>
        <p:grpSpPr>
          <a:xfrm>
            <a:off x="380745" y="3499087"/>
            <a:ext cx="2926426" cy="679630"/>
            <a:chOff x="1861872" y="3721616"/>
            <a:chExt cx="2863118" cy="732521"/>
          </a:xfrm>
          <a:solidFill>
            <a:srgbClr val="00B050"/>
          </a:solidFill>
        </p:grpSpPr>
        <p:sp>
          <p:nvSpPr>
            <p:cNvPr id="166" name="Rectangle 19"/>
            <p:cNvSpPr>
              <a:spLocks noChangeArrowheads="1"/>
            </p:cNvSpPr>
            <p:nvPr/>
          </p:nvSpPr>
          <p:spPr bwMode="auto">
            <a:xfrm>
              <a:off x="1861872" y="3721616"/>
              <a:ext cx="2863118" cy="732521"/>
            </a:xfrm>
            <a:prstGeom prst="rect">
              <a:avLst/>
            </a:prstGeom>
            <a:grpFill/>
            <a:ln w="12700" cap="flat">
              <a:solidFill>
                <a:srgbClr val="38B82E"/>
              </a:solidFill>
              <a:prstDash val="solid"/>
              <a:miter lim="800000"/>
              <a:headEnd/>
              <a:tailEnd/>
            </a:ln>
          </p:spPr>
          <p:txBody>
            <a:bodyPr vert="horz" wrap="square" lIns="719552" tIns="36554" rIns="73106" bIns="36554" numCol="1" anchor="ctr" anchorCtr="0" compatLnSpc="1">
              <a:prstTxWarp prst="textNoShape">
                <a:avLst/>
              </a:prstTxWarp>
            </a:bodyPr>
            <a:lstStyle/>
            <a:p>
              <a:pPr defTabSz="974572">
                <a:defRPr/>
              </a:pPr>
              <a:r>
                <a:rPr lang="en-AU" sz="1439" b="1" kern="0" dirty="0">
                  <a:solidFill>
                    <a:prstClr val="white"/>
                  </a:solidFill>
                  <a:latin typeface="Arial"/>
                </a:rPr>
                <a:t>Storage</a:t>
              </a:r>
            </a:p>
            <a:p>
              <a:pPr defTabSz="974572">
                <a:defRPr/>
              </a:pPr>
              <a:r>
                <a:rPr lang="en-AU" sz="1121" kern="0" dirty="0">
                  <a:solidFill>
                    <a:srgbClr val="FFFFFF"/>
                  </a:solidFill>
                  <a:latin typeface="Arial"/>
                </a:rPr>
                <a:t>Validated,  Analytical Storage</a:t>
              </a:r>
            </a:p>
          </p:txBody>
        </p:sp>
        <p:pic>
          <p:nvPicPr>
            <p:cNvPr id="167" name="Picture 10"/>
            <p:cNvPicPr>
              <a:picLocks noChangeAspect="1"/>
            </p:cNvPicPr>
            <p:nvPr/>
          </p:nvPicPr>
          <p:blipFill>
            <a:blip r:embed="rId6" cstate="email">
              <a:duotone>
                <a:prstClr val="black"/>
                <a:srgbClr val="DDDDDD">
                  <a:tint val="45000"/>
                  <a:satMod val="400000"/>
                </a:srgbClr>
              </a:duotone>
              <a:extLst>
                <a:ext uri="{28A0092B-C50C-407E-A947-70E740481C1C}">
                  <a14:useLocalDpi xmlns:a14="http://schemas.microsoft.com/office/drawing/2010/main"/>
                </a:ext>
              </a:extLst>
            </a:blip>
            <a:stretch>
              <a:fillRect/>
            </a:stretch>
          </p:blipFill>
          <p:spPr>
            <a:xfrm>
              <a:off x="1933339" y="3836214"/>
              <a:ext cx="529558" cy="525271"/>
            </a:xfrm>
            <a:prstGeom prst="rect">
              <a:avLst/>
            </a:prstGeom>
            <a:grpFill/>
            <a:ln>
              <a:solidFill>
                <a:srgbClr val="38B82E"/>
              </a:solidFill>
            </a:ln>
          </p:spPr>
        </p:pic>
      </p:grpSp>
      <p:sp>
        <p:nvSpPr>
          <p:cNvPr id="168" name="Down Arrow 167"/>
          <p:cNvSpPr>
            <a:spLocks/>
          </p:cNvSpPr>
          <p:nvPr/>
        </p:nvSpPr>
        <p:spPr>
          <a:xfrm flipH="1">
            <a:off x="3023644" y="3339169"/>
            <a:ext cx="287821" cy="251843"/>
          </a:xfrm>
          <a:prstGeom prst="downArrow">
            <a:avLst/>
          </a:prstGeom>
          <a:solidFill>
            <a:sysClr val="window" lastClr="FFFFFF"/>
          </a:solidFill>
          <a:ln w="12700" cap="flat" cmpd="sng" algn="ctr">
            <a:solidFill>
              <a:srgbClr val="009242"/>
            </a:solidFill>
            <a:prstDash val="solid"/>
          </a:ln>
          <a:effectLst/>
        </p:spPr>
        <p:txBody>
          <a:bodyPr rtlCol="0" anchor="ctr"/>
          <a:lstStyle/>
          <a:p>
            <a:pPr algn="ctr" defTabSz="913767">
              <a:defRPr/>
            </a:pPr>
            <a:endParaRPr lang="en-US" kern="0" dirty="0">
              <a:solidFill>
                <a:prstClr val="white"/>
              </a:solidFill>
              <a:latin typeface="Arial"/>
            </a:endParaRPr>
          </a:p>
        </p:txBody>
      </p:sp>
      <p:sp>
        <p:nvSpPr>
          <p:cNvPr id="171" name="Rectangle 19"/>
          <p:cNvSpPr>
            <a:spLocks noChangeArrowheads="1"/>
          </p:cNvSpPr>
          <p:nvPr/>
        </p:nvSpPr>
        <p:spPr bwMode="auto">
          <a:xfrm>
            <a:off x="380745" y="1811646"/>
            <a:ext cx="2926426" cy="679630"/>
          </a:xfrm>
          <a:prstGeom prst="rect">
            <a:avLst/>
          </a:prstGeom>
          <a:solidFill>
            <a:srgbClr val="00B050"/>
          </a:solidFill>
          <a:ln w="12700" cap="flat">
            <a:solidFill>
              <a:srgbClr val="38B82E"/>
            </a:solidFill>
            <a:prstDash val="solid"/>
            <a:miter lim="800000"/>
            <a:headEnd/>
            <a:tailEnd/>
          </a:ln>
        </p:spPr>
        <p:txBody>
          <a:bodyPr vert="horz" wrap="square" lIns="719552" tIns="36554" rIns="73106" bIns="36554" numCol="1" anchor="ctr" anchorCtr="0" compatLnSpc="1">
            <a:prstTxWarp prst="textNoShape">
              <a:avLst/>
            </a:prstTxWarp>
          </a:bodyPr>
          <a:lstStyle/>
          <a:p>
            <a:pPr defTabSz="974572">
              <a:defRPr/>
            </a:pPr>
            <a:r>
              <a:rPr lang="en-AU" sz="1439" b="1" kern="0" dirty="0">
                <a:solidFill>
                  <a:prstClr val="white"/>
                </a:solidFill>
                <a:latin typeface="Arial"/>
              </a:rPr>
              <a:t>Visualization</a:t>
            </a:r>
          </a:p>
          <a:p>
            <a:pPr defTabSz="974572">
              <a:defRPr/>
            </a:pPr>
            <a:r>
              <a:rPr lang="en-AU" sz="1121" kern="0" dirty="0">
                <a:solidFill>
                  <a:srgbClr val="FFFFFF"/>
                </a:solidFill>
                <a:latin typeface="Arial"/>
              </a:rPr>
              <a:t>Self-service Analysis visualization</a:t>
            </a:r>
          </a:p>
        </p:txBody>
      </p:sp>
      <p:grpSp>
        <p:nvGrpSpPr>
          <p:cNvPr id="172" name="Group 98"/>
          <p:cNvGrpSpPr/>
          <p:nvPr/>
        </p:nvGrpSpPr>
        <p:grpSpPr>
          <a:xfrm>
            <a:off x="447706" y="1887345"/>
            <a:ext cx="581930" cy="528232"/>
            <a:chOff x="6224588" y="2151063"/>
            <a:chExt cx="758825" cy="758825"/>
          </a:xfrm>
          <a:solidFill>
            <a:srgbClr val="00B050"/>
          </a:solidFill>
        </p:grpSpPr>
        <p:sp>
          <p:nvSpPr>
            <p:cNvPr id="173" name="Rectangle 6"/>
            <p:cNvSpPr>
              <a:spLocks noChangeArrowheads="1"/>
            </p:cNvSpPr>
            <p:nvPr/>
          </p:nvSpPr>
          <p:spPr bwMode="auto">
            <a:xfrm>
              <a:off x="6224588" y="2151063"/>
              <a:ext cx="758825" cy="758825"/>
            </a:xfrm>
            <a:prstGeom prst="rect">
              <a:avLst/>
            </a:prstGeom>
            <a:grpFill/>
            <a:ln>
              <a:solidFill>
                <a:schemeClr val="bg1"/>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3106" tIns="36554" rIns="73106" bIns="36554" numCol="1" anchor="t" anchorCtr="0" compatLnSpc="1">
              <a:prstTxWarp prst="textNoShape">
                <a:avLst/>
              </a:prstTxWarp>
            </a:bodyPr>
            <a:lstStyle/>
            <a:p>
              <a:pPr defTabSz="974572">
                <a:defRPr/>
              </a:pPr>
              <a:endParaRPr lang="en-AU" sz="1439" kern="0" dirty="0">
                <a:solidFill>
                  <a:sysClr val="windowText" lastClr="000000"/>
                </a:solidFill>
                <a:latin typeface="Arial"/>
              </a:endParaRPr>
            </a:p>
          </p:txBody>
        </p:sp>
        <p:sp>
          <p:nvSpPr>
            <p:cNvPr id="174" name="Freeform 7"/>
            <p:cNvSpPr>
              <a:spLocks/>
            </p:cNvSpPr>
            <p:nvPr/>
          </p:nvSpPr>
          <p:spPr bwMode="auto">
            <a:xfrm>
              <a:off x="6310313" y="2260601"/>
              <a:ext cx="565150" cy="192088"/>
            </a:xfrm>
            <a:custGeom>
              <a:avLst/>
              <a:gdLst>
                <a:gd name="T0" fmla="*/ 100 w 167"/>
                <a:gd name="T1" fmla="*/ 57 h 57"/>
                <a:gd name="T2" fmla="*/ 79 w 167"/>
                <a:gd name="T3" fmla="*/ 40 h 57"/>
                <a:gd name="T4" fmla="*/ 64 w 167"/>
                <a:gd name="T5" fmla="*/ 48 h 57"/>
                <a:gd name="T6" fmla="*/ 35 w 167"/>
                <a:gd name="T7" fmla="*/ 30 h 57"/>
                <a:gd name="T8" fmla="*/ 2 w 167"/>
                <a:gd name="T9" fmla="*/ 47 h 57"/>
                <a:gd name="T10" fmla="*/ 0 w 167"/>
                <a:gd name="T11" fmla="*/ 44 h 57"/>
                <a:gd name="T12" fmla="*/ 35 w 167"/>
                <a:gd name="T13" fmla="*/ 26 h 57"/>
                <a:gd name="T14" fmla="*/ 64 w 167"/>
                <a:gd name="T15" fmla="*/ 43 h 57"/>
                <a:gd name="T16" fmla="*/ 80 w 167"/>
                <a:gd name="T17" fmla="*/ 35 h 57"/>
                <a:gd name="T18" fmla="*/ 98 w 167"/>
                <a:gd name="T19" fmla="*/ 50 h 57"/>
                <a:gd name="T20" fmla="*/ 122 w 167"/>
                <a:gd name="T21" fmla="*/ 0 h 57"/>
                <a:gd name="T22" fmla="*/ 125 w 167"/>
                <a:gd name="T23" fmla="*/ 1 h 57"/>
                <a:gd name="T24" fmla="*/ 136 w 167"/>
                <a:gd name="T25" fmla="*/ 23 h 57"/>
                <a:gd name="T26" fmla="*/ 144 w 167"/>
                <a:gd name="T27" fmla="*/ 11 h 57"/>
                <a:gd name="T28" fmla="*/ 167 w 167"/>
                <a:gd name="T29" fmla="*/ 36 h 57"/>
                <a:gd name="T30" fmla="*/ 164 w 167"/>
                <a:gd name="T31" fmla="*/ 39 h 57"/>
                <a:gd name="T32" fmla="*/ 145 w 167"/>
                <a:gd name="T33" fmla="*/ 17 h 57"/>
                <a:gd name="T34" fmla="*/ 134 w 167"/>
                <a:gd name="T35" fmla="*/ 32 h 57"/>
                <a:gd name="T36" fmla="*/ 133 w 167"/>
                <a:gd name="T37" fmla="*/ 28 h 57"/>
                <a:gd name="T38" fmla="*/ 123 w 167"/>
                <a:gd name="T39" fmla="*/ 5 h 57"/>
                <a:gd name="T40" fmla="*/ 101 w 167"/>
                <a:gd name="T41" fmla="*/ 54 h 57"/>
                <a:gd name="T42" fmla="*/ 100 w 167"/>
                <a:gd name="T4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7" h="57">
                  <a:moveTo>
                    <a:pt x="100" y="57"/>
                  </a:moveTo>
                  <a:cubicBezTo>
                    <a:pt x="79" y="40"/>
                    <a:pt x="79" y="40"/>
                    <a:pt x="79" y="40"/>
                  </a:cubicBezTo>
                  <a:cubicBezTo>
                    <a:pt x="64" y="48"/>
                    <a:pt x="64" y="48"/>
                    <a:pt x="64" y="48"/>
                  </a:cubicBezTo>
                  <a:cubicBezTo>
                    <a:pt x="35" y="30"/>
                    <a:pt x="35" y="30"/>
                    <a:pt x="35" y="30"/>
                  </a:cubicBezTo>
                  <a:cubicBezTo>
                    <a:pt x="2" y="47"/>
                    <a:pt x="2" y="47"/>
                    <a:pt x="2" y="47"/>
                  </a:cubicBezTo>
                  <a:cubicBezTo>
                    <a:pt x="0" y="44"/>
                    <a:pt x="0" y="44"/>
                    <a:pt x="0" y="44"/>
                  </a:cubicBezTo>
                  <a:cubicBezTo>
                    <a:pt x="35" y="26"/>
                    <a:pt x="35" y="26"/>
                    <a:pt x="35" y="26"/>
                  </a:cubicBezTo>
                  <a:cubicBezTo>
                    <a:pt x="64" y="43"/>
                    <a:pt x="64" y="43"/>
                    <a:pt x="64" y="43"/>
                  </a:cubicBezTo>
                  <a:cubicBezTo>
                    <a:pt x="80" y="35"/>
                    <a:pt x="80" y="35"/>
                    <a:pt x="80" y="35"/>
                  </a:cubicBezTo>
                  <a:cubicBezTo>
                    <a:pt x="98" y="50"/>
                    <a:pt x="98" y="50"/>
                    <a:pt x="98" y="50"/>
                  </a:cubicBezTo>
                  <a:cubicBezTo>
                    <a:pt x="104" y="34"/>
                    <a:pt x="116" y="2"/>
                    <a:pt x="122" y="0"/>
                  </a:cubicBezTo>
                  <a:cubicBezTo>
                    <a:pt x="123" y="0"/>
                    <a:pt x="124" y="0"/>
                    <a:pt x="125" y="1"/>
                  </a:cubicBezTo>
                  <a:cubicBezTo>
                    <a:pt x="129" y="5"/>
                    <a:pt x="134" y="17"/>
                    <a:pt x="136" y="23"/>
                  </a:cubicBezTo>
                  <a:cubicBezTo>
                    <a:pt x="144" y="11"/>
                    <a:pt x="144" y="11"/>
                    <a:pt x="144" y="11"/>
                  </a:cubicBezTo>
                  <a:cubicBezTo>
                    <a:pt x="167" y="36"/>
                    <a:pt x="167" y="36"/>
                    <a:pt x="167" y="36"/>
                  </a:cubicBezTo>
                  <a:cubicBezTo>
                    <a:pt x="164" y="39"/>
                    <a:pt x="164" y="39"/>
                    <a:pt x="164" y="39"/>
                  </a:cubicBezTo>
                  <a:cubicBezTo>
                    <a:pt x="145" y="17"/>
                    <a:pt x="145" y="17"/>
                    <a:pt x="145" y="17"/>
                  </a:cubicBezTo>
                  <a:cubicBezTo>
                    <a:pt x="134" y="32"/>
                    <a:pt x="134" y="32"/>
                    <a:pt x="134" y="32"/>
                  </a:cubicBezTo>
                  <a:cubicBezTo>
                    <a:pt x="133" y="28"/>
                    <a:pt x="133" y="28"/>
                    <a:pt x="133" y="28"/>
                  </a:cubicBezTo>
                  <a:cubicBezTo>
                    <a:pt x="131" y="23"/>
                    <a:pt x="127" y="9"/>
                    <a:pt x="123" y="5"/>
                  </a:cubicBezTo>
                  <a:cubicBezTo>
                    <a:pt x="119" y="8"/>
                    <a:pt x="108" y="32"/>
                    <a:pt x="101" y="54"/>
                  </a:cubicBezTo>
                  <a:lnTo>
                    <a:pt x="100" y="57"/>
                  </a:lnTo>
                  <a:close/>
                </a:path>
              </a:pathLst>
            </a:custGeom>
            <a:grpFill/>
            <a:ln>
              <a:solidFill>
                <a:schemeClr val="bg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73106" tIns="36554" rIns="73106" bIns="36554" numCol="1" anchor="t" anchorCtr="0" compatLnSpc="1">
              <a:prstTxWarp prst="textNoShape">
                <a:avLst/>
              </a:prstTxWarp>
            </a:bodyPr>
            <a:lstStyle/>
            <a:p>
              <a:pPr defTabSz="974572">
                <a:defRPr/>
              </a:pPr>
              <a:endParaRPr lang="en-AU" sz="1439" kern="0" dirty="0">
                <a:solidFill>
                  <a:sysClr val="windowText" lastClr="000000"/>
                </a:solidFill>
                <a:latin typeface="Arial"/>
              </a:endParaRPr>
            </a:p>
          </p:txBody>
        </p:sp>
        <p:sp>
          <p:nvSpPr>
            <p:cNvPr id="175" name="Freeform 8"/>
            <p:cNvSpPr>
              <a:spLocks/>
            </p:cNvSpPr>
            <p:nvPr/>
          </p:nvSpPr>
          <p:spPr bwMode="auto">
            <a:xfrm>
              <a:off x="6310313" y="2341563"/>
              <a:ext cx="565150" cy="169863"/>
            </a:xfrm>
            <a:custGeom>
              <a:avLst/>
              <a:gdLst>
                <a:gd name="T0" fmla="*/ 100 w 167"/>
                <a:gd name="T1" fmla="*/ 50 h 50"/>
                <a:gd name="T2" fmla="*/ 79 w 167"/>
                <a:gd name="T3" fmla="*/ 35 h 50"/>
                <a:gd name="T4" fmla="*/ 64 w 167"/>
                <a:gd name="T5" fmla="*/ 42 h 50"/>
                <a:gd name="T6" fmla="*/ 35 w 167"/>
                <a:gd name="T7" fmla="*/ 27 h 50"/>
                <a:gd name="T8" fmla="*/ 1 w 167"/>
                <a:gd name="T9" fmla="*/ 41 h 50"/>
                <a:gd name="T10" fmla="*/ 0 w 167"/>
                <a:gd name="T11" fmla="*/ 38 h 50"/>
                <a:gd name="T12" fmla="*/ 35 w 167"/>
                <a:gd name="T13" fmla="*/ 22 h 50"/>
                <a:gd name="T14" fmla="*/ 64 w 167"/>
                <a:gd name="T15" fmla="*/ 37 h 50"/>
                <a:gd name="T16" fmla="*/ 80 w 167"/>
                <a:gd name="T17" fmla="*/ 30 h 50"/>
                <a:gd name="T18" fmla="*/ 98 w 167"/>
                <a:gd name="T19" fmla="*/ 43 h 50"/>
                <a:gd name="T20" fmla="*/ 120 w 167"/>
                <a:gd name="T21" fmla="*/ 0 h 50"/>
                <a:gd name="T22" fmla="*/ 123 w 167"/>
                <a:gd name="T23" fmla="*/ 1 h 50"/>
                <a:gd name="T24" fmla="*/ 135 w 167"/>
                <a:gd name="T25" fmla="*/ 21 h 50"/>
                <a:gd name="T26" fmla="*/ 144 w 167"/>
                <a:gd name="T27" fmla="*/ 10 h 50"/>
                <a:gd name="T28" fmla="*/ 167 w 167"/>
                <a:gd name="T29" fmla="*/ 31 h 50"/>
                <a:gd name="T30" fmla="*/ 164 w 167"/>
                <a:gd name="T31" fmla="*/ 34 h 50"/>
                <a:gd name="T32" fmla="*/ 145 w 167"/>
                <a:gd name="T33" fmla="*/ 15 h 50"/>
                <a:gd name="T34" fmla="*/ 134 w 167"/>
                <a:gd name="T35" fmla="*/ 28 h 50"/>
                <a:gd name="T36" fmla="*/ 133 w 167"/>
                <a:gd name="T37" fmla="*/ 25 h 50"/>
                <a:gd name="T38" fmla="*/ 121 w 167"/>
                <a:gd name="T39" fmla="*/ 4 h 50"/>
                <a:gd name="T40" fmla="*/ 101 w 167"/>
                <a:gd name="T41" fmla="*/ 47 h 50"/>
                <a:gd name="T42" fmla="*/ 100 w 167"/>
                <a:gd name="T43"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7" h="50">
                  <a:moveTo>
                    <a:pt x="100" y="50"/>
                  </a:moveTo>
                  <a:cubicBezTo>
                    <a:pt x="79" y="35"/>
                    <a:pt x="79" y="35"/>
                    <a:pt x="79" y="35"/>
                  </a:cubicBezTo>
                  <a:cubicBezTo>
                    <a:pt x="64" y="42"/>
                    <a:pt x="64" y="42"/>
                    <a:pt x="64" y="42"/>
                  </a:cubicBezTo>
                  <a:cubicBezTo>
                    <a:pt x="35" y="27"/>
                    <a:pt x="35" y="27"/>
                    <a:pt x="35" y="27"/>
                  </a:cubicBezTo>
                  <a:cubicBezTo>
                    <a:pt x="1" y="41"/>
                    <a:pt x="1" y="41"/>
                    <a:pt x="1" y="41"/>
                  </a:cubicBezTo>
                  <a:cubicBezTo>
                    <a:pt x="0" y="38"/>
                    <a:pt x="0" y="38"/>
                    <a:pt x="0" y="38"/>
                  </a:cubicBezTo>
                  <a:cubicBezTo>
                    <a:pt x="35" y="22"/>
                    <a:pt x="35" y="22"/>
                    <a:pt x="35" y="22"/>
                  </a:cubicBezTo>
                  <a:cubicBezTo>
                    <a:pt x="64" y="37"/>
                    <a:pt x="64" y="37"/>
                    <a:pt x="64" y="37"/>
                  </a:cubicBezTo>
                  <a:cubicBezTo>
                    <a:pt x="80" y="30"/>
                    <a:pt x="80" y="30"/>
                    <a:pt x="80" y="30"/>
                  </a:cubicBezTo>
                  <a:cubicBezTo>
                    <a:pt x="98" y="43"/>
                    <a:pt x="98" y="43"/>
                    <a:pt x="98" y="43"/>
                  </a:cubicBezTo>
                  <a:cubicBezTo>
                    <a:pt x="103" y="29"/>
                    <a:pt x="114" y="2"/>
                    <a:pt x="120" y="0"/>
                  </a:cubicBezTo>
                  <a:cubicBezTo>
                    <a:pt x="121" y="0"/>
                    <a:pt x="122" y="0"/>
                    <a:pt x="123" y="1"/>
                  </a:cubicBezTo>
                  <a:cubicBezTo>
                    <a:pt x="127" y="5"/>
                    <a:pt x="133" y="15"/>
                    <a:pt x="135" y="21"/>
                  </a:cubicBezTo>
                  <a:cubicBezTo>
                    <a:pt x="144" y="10"/>
                    <a:pt x="144" y="10"/>
                    <a:pt x="144" y="10"/>
                  </a:cubicBezTo>
                  <a:cubicBezTo>
                    <a:pt x="167" y="31"/>
                    <a:pt x="167" y="31"/>
                    <a:pt x="167" y="31"/>
                  </a:cubicBezTo>
                  <a:cubicBezTo>
                    <a:pt x="164" y="34"/>
                    <a:pt x="164" y="34"/>
                    <a:pt x="164" y="34"/>
                  </a:cubicBezTo>
                  <a:cubicBezTo>
                    <a:pt x="145" y="15"/>
                    <a:pt x="145" y="15"/>
                    <a:pt x="145" y="15"/>
                  </a:cubicBezTo>
                  <a:cubicBezTo>
                    <a:pt x="134" y="28"/>
                    <a:pt x="134" y="28"/>
                    <a:pt x="134" y="28"/>
                  </a:cubicBezTo>
                  <a:cubicBezTo>
                    <a:pt x="133" y="25"/>
                    <a:pt x="133" y="25"/>
                    <a:pt x="133" y="25"/>
                  </a:cubicBezTo>
                  <a:cubicBezTo>
                    <a:pt x="131" y="21"/>
                    <a:pt x="125" y="8"/>
                    <a:pt x="121" y="4"/>
                  </a:cubicBezTo>
                  <a:cubicBezTo>
                    <a:pt x="117" y="7"/>
                    <a:pt x="108" y="28"/>
                    <a:pt x="101" y="47"/>
                  </a:cubicBezTo>
                  <a:lnTo>
                    <a:pt x="100" y="50"/>
                  </a:lnTo>
                  <a:close/>
                </a:path>
              </a:pathLst>
            </a:custGeom>
            <a:grpFill/>
            <a:ln>
              <a:solidFill>
                <a:schemeClr val="bg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73106" tIns="36554" rIns="73106" bIns="36554" numCol="1" anchor="t" anchorCtr="0" compatLnSpc="1">
              <a:prstTxWarp prst="textNoShape">
                <a:avLst/>
              </a:prstTxWarp>
            </a:bodyPr>
            <a:lstStyle/>
            <a:p>
              <a:pPr defTabSz="974572">
                <a:defRPr/>
              </a:pPr>
              <a:endParaRPr lang="en-AU" sz="1439" kern="0" dirty="0">
                <a:solidFill>
                  <a:sysClr val="windowText" lastClr="000000"/>
                </a:solidFill>
                <a:latin typeface="Arial"/>
              </a:endParaRPr>
            </a:p>
          </p:txBody>
        </p:sp>
        <p:sp>
          <p:nvSpPr>
            <p:cNvPr id="176" name="Freeform 9"/>
            <p:cNvSpPr>
              <a:spLocks/>
            </p:cNvSpPr>
            <p:nvPr/>
          </p:nvSpPr>
          <p:spPr bwMode="auto">
            <a:xfrm>
              <a:off x="6310313" y="2422526"/>
              <a:ext cx="565150" cy="142875"/>
            </a:xfrm>
            <a:custGeom>
              <a:avLst/>
              <a:gdLst>
                <a:gd name="T0" fmla="*/ 100 w 167"/>
                <a:gd name="T1" fmla="*/ 42 h 42"/>
                <a:gd name="T2" fmla="*/ 79 w 167"/>
                <a:gd name="T3" fmla="*/ 30 h 42"/>
                <a:gd name="T4" fmla="*/ 64 w 167"/>
                <a:gd name="T5" fmla="*/ 36 h 42"/>
                <a:gd name="T6" fmla="*/ 35 w 167"/>
                <a:gd name="T7" fmla="*/ 23 h 42"/>
                <a:gd name="T8" fmla="*/ 1 w 167"/>
                <a:gd name="T9" fmla="*/ 36 h 42"/>
                <a:gd name="T10" fmla="*/ 0 w 167"/>
                <a:gd name="T11" fmla="*/ 32 h 42"/>
                <a:gd name="T12" fmla="*/ 35 w 167"/>
                <a:gd name="T13" fmla="*/ 19 h 42"/>
                <a:gd name="T14" fmla="*/ 64 w 167"/>
                <a:gd name="T15" fmla="*/ 31 h 42"/>
                <a:gd name="T16" fmla="*/ 80 w 167"/>
                <a:gd name="T17" fmla="*/ 26 h 42"/>
                <a:gd name="T18" fmla="*/ 98 w 167"/>
                <a:gd name="T19" fmla="*/ 37 h 42"/>
                <a:gd name="T20" fmla="*/ 118 w 167"/>
                <a:gd name="T21" fmla="*/ 0 h 42"/>
                <a:gd name="T22" fmla="*/ 121 w 167"/>
                <a:gd name="T23" fmla="*/ 1 h 42"/>
                <a:gd name="T24" fmla="*/ 135 w 167"/>
                <a:gd name="T25" fmla="*/ 18 h 42"/>
                <a:gd name="T26" fmla="*/ 144 w 167"/>
                <a:gd name="T27" fmla="*/ 8 h 42"/>
                <a:gd name="T28" fmla="*/ 167 w 167"/>
                <a:gd name="T29" fmla="*/ 27 h 42"/>
                <a:gd name="T30" fmla="*/ 164 w 167"/>
                <a:gd name="T31" fmla="*/ 30 h 42"/>
                <a:gd name="T32" fmla="*/ 145 w 167"/>
                <a:gd name="T33" fmla="*/ 14 h 42"/>
                <a:gd name="T34" fmla="*/ 135 w 167"/>
                <a:gd name="T35" fmla="*/ 24 h 42"/>
                <a:gd name="T36" fmla="*/ 133 w 167"/>
                <a:gd name="T37" fmla="*/ 22 h 42"/>
                <a:gd name="T38" fmla="*/ 119 w 167"/>
                <a:gd name="T39" fmla="*/ 4 h 42"/>
                <a:gd name="T40" fmla="*/ 101 w 167"/>
                <a:gd name="T41" fmla="*/ 40 h 42"/>
                <a:gd name="T42" fmla="*/ 100 w 167"/>
                <a:gd name="T4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7" h="42">
                  <a:moveTo>
                    <a:pt x="100" y="42"/>
                  </a:moveTo>
                  <a:cubicBezTo>
                    <a:pt x="79" y="30"/>
                    <a:pt x="79" y="30"/>
                    <a:pt x="79" y="30"/>
                  </a:cubicBezTo>
                  <a:cubicBezTo>
                    <a:pt x="64" y="36"/>
                    <a:pt x="64" y="36"/>
                    <a:pt x="64" y="36"/>
                  </a:cubicBezTo>
                  <a:cubicBezTo>
                    <a:pt x="35" y="23"/>
                    <a:pt x="35" y="23"/>
                    <a:pt x="35" y="23"/>
                  </a:cubicBezTo>
                  <a:cubicBezTo>
                    <a:pt x="1" y="36"/>
                    <a:pt x="1" y="36"/>
                    <a:pt x="1" y="36"/>
                  </a:cubicBezTo>
                  <a:cubicBezTo>
                    <a:pt x="0" y="32"/>
                    <a:pt x="0" y="32"/>
                    <a:pt x="0" y="32"/>
                  </a:cubicBezTo>
                  <a:cubicBezTo>
                    <a:pt x="35" y="19"/>
                    <a:pt x="35" y="19"/>
                    <a:pt x="35" y="19"/>
                  </a:cubicBezTo>
                  <a:cubicBezTo>
                    <a:pt x="64" y="31"/>
                    <a:pt x="64" y="31"/>
                    <a:pt x="64" y="31"/>
                  </a:cubicBezTo>
                  <a:cubicBezTo>
                    <a:pt x="80" y="26"/>
                    <a:pt x="80" y="26"/>
                    <a:pt x="80" y="26"/>
                  </a:cubicBezTo>
                  <a:cubicBezTo>
                    <a:pt x="98" y="37"/>
                    <a:pt x="98" y="37"/>
                    <a:pt x="98" y="37"/>
                  </a:cubicBezTo>
                  <a:cubicBezTo>
                    <a:pt x="102" y="26"/>
                    <a:pt x="112" y="2"/>
                    <a:pt x="118" y="0"/>
                  </a:cubicBezTo>
                  <a:cubicBezTo>
                    <a:pt x="119" y="0"/>
                    <a:pt x="120" y="0"/>
                    <a:pt x="121" y="1"/>
                  </a:cubicBezTo>
                  <a:cubicBezTo>
                    <a:pt x="125" y="4"/>
                    <a:pt x="132" y="14"/>
                    <a:pt x="135" y="18"/>
                  </a:cubicBezTo>
                  <a:cubicBezTo>
                    <a:pt x="144" y="8"/>
                    <a:pt x="144" y="8"/>
                    <a:pt x="144" y="8"/>
                  </a:cubicBezTo>
                  <a:cubicBezTo>
                    <a:pt x="167" y="27"/>
                    <a:pt x="167" y="27"/>
                    <a:pt x="167" y="27"/>
                  </a:cubicBezTo>
                  <a:cubicBezTo>
                    <a:pt x="164" y="30"/>
                    <a:pt x="164" y="30"/>
                    <a:pt x="164" y="30"/>
                  </a:cubicBezTo>
                  <a:cubicBezTo>
                    <a:pt x="145" y="14"/>
                    <a:pt x="145" y="14"/>
                    <a:pt x="145" y="14"/>
                  </a:cubicBezTo>
                  <a:cubicBezTo>
                    <a:pt x="135" y="24"/>
                    <a:pt x="135" y="24"/>
                    <a:pt x="135" y="24"/>
                  </a:cubicBezTo>
                  <a:cubicBezTo>
                    <a:pt x="133" y="22"/>
                    <a:pt x="133" y="22"/>
                    <a:pt x="133" y="22"/>
                  </a:cubicBezTo>
                  <a:cubicBezTo>
                    <a:pt x="133" y="22"/>
                    <a:pt x="124" y="8"/>
                    <a:pt x="119" y="4"/>
                  </a:cubicBezTo>
                  <a:cubicBezTo>
                    <a:pt x="116" y="6"/>
                    <a:pt x="107" y="24"/>
                    <a:pt x="101" y="40"/>
                  </a:cubicBezTo>
                  <a:lnTo>
                    <a:pt x="100" y="42"/>
                  </a:lnTo>
                  <a:close/>
                </a:path>
              </a:pathLst>
            </a:custGeom>
            <a:grpFill/>
            <a:ln>
              <a:solidFill>
                <a:schemeClr val="bg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73106" tIns="36554" rIns="73106" bIns="36554" numCol="1" anchor="t" anchorCtr="0" compatLnSpc="1">
              <a:prstTxWarp prst="textNoShape">
                <a:avLst/>
              </a:prstTxWarp>
            </a:bodyPr>
            <a:lstStyle/>
            <a:p>
              <a:pPr defTabSz="974572">
                <a:defRPr/>
              </a:pPr>
              <a:endParaRPr lang="en-AU" sz="1439" kern="0" dirty="0">
                <a:solidFill>
                  <a:sysClr val="windowText" lastClr="000000"/>
                </a:solidFill>
                <a:latin typeface="Arial"/>
              </a:endParaRPr>
            </a:p>
          </p:txBody>
        </p:sp>
        <p:sp>
          <p:nvSpPr>
            <p:cNvPr id="177" name="Freeform 10"/>
            <p:cNvSpPr>
              <a:spLocks/>
            </p:cNvSpPr>
            <p:nvPr/>
          </p:nvSpPr>
          <p:spPr bwMode="auto">
            <a:xfrm>
              <a:off x="6310313" y="2503488"/>
              <a:ext cx="565150" cy="119063"/>
            </a:xfrm>
            <a:custGeom>
              <a:avLst/>
              <a:gdLst>
                <a:gd name="T0" fmla="*/ 100 w 167"/>
                <a:gd name="T1" fmla="*/ 35 h 35"/>
                <a:gd name="T2" fmla="*/ 79 w 167"/>
                <a:gd name="T3" fmla="*/ 25 h 35"/>
                <a:gd name="T4" fmla="*/ 64 w 167"/>
                <a:gd name="T5" fmla="*/ 30 h 35"/>
                <a:gd name="T6" fmla="*/ 35 w 167"/>
                <a:gd name="T7" fmla="*/ 20 h 35"/>
                <a:gd name="T8" fmla="*/ 1 w 167"/>
                <a:gd name="T9" fmla="*/ 30 h 35"/>
                <a:gd name="T10" fmla="*/ 0 w 167"/>
                <a:gd name="T11" fmla="*/ 26 h 35"/>
                <a:gd name="T12" fmla="*/ 35 w 167"/>
                <a:gd name="T13" fmla="*/ 15 h 35"/>
                <a:gd name="T14" fmla="*/ 64 w 167"/>
                <a:gd name="T15" fmla="*/ 26 h 35"/>
                <a:gd name="T16" fmla="*/ 80 w 167"/>
                <a:gd name="T17" fmla="*/ 21 h 35"/>
                <a:gd name="T18" fmla="*/ 98 w 167"/>
                <a:gd name="T19" fmla="*/ 30 h 35"/>
                <a:gd name="T20" fmla="*/ 116 w 167"/>
                <a:gd name="T21" fmla="*/ 1 h 35"/>
                <a:gd name="T22" fmla="*/ 119 w 167"/>
                <a:gd name="T23" fmla="*/ 1 h 35"/>
                <a:gd name="T24" fmla="*/ 135 w 167"/>
                <a:gd name="T25" fmla="*/ 15 h 35"/>
                <a:gd name="T26" fmla="*/ 144 w 167"/>
                <a:gd name="T27" fmla="*/ 7 h 35"/>
                <a:gd name="T28" fmla="*/ 167 w 167"/>
                <a:gd name="T29" fmla="*/ 22 h 35"/>
                <a:gd name="T30" fmla="*/ 164 w 167"/>
                <a:gd name="T31" fmla="*/ 25 h 35"/>
                <a:gd name="T32" fmla="*/ 145 w 167"/>
                <a:gd name="T33" fmla="*/ 12 h 35"/>
                <a:gd name="T34" fmla="*/ 135 w 167"/>
                <a:gd name="T35" fmla="*/ 20 h 35"/>
                <a:gd name="T36" fmla="*/ 134 w 167"/>
                <a:gd name="T37" fmla="*/ 19 h 35"/>
                <a:gd name="T38" fmla="*/ 117 w 167"/>
                <a:gd name="T39" fmla="*/ 4 h 35"/>
                <a:gd name="T40" fmla="*/ 101 w 167"/>
                <a:gd name="T41" fmla="*/ 33 h 35"/>
                <a:gd name="T42" fmla="*/ 100 w 167"/>
                <a:gd name="T43"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7" h="35">
                  <a:moveTo>
                    <a:pt x="100" y="35"/>
                  </a:moveTo>
                  <a:cubicBezTo>
                    <a:pt x="79" y="25"/>
                    <a:pt x="79" y="25"/>
                    <a:pt x="79" y="25"/>
                  </a:cubicBezTo>
                  <a:cubicBezTo>
                    <a:pt x="64" y="30"/>
                    <a:pt x="64" y="30"/>
                    <a:pt x="64" y="30"/>
                  </a:cubicBezTo>
                  <a:cubicBezTo>
                    <a:pt x="35" y="20"/>
                    <a:pt x="35" y="20"/>
                    <a:pt x="35" y="20"/>
                  </a:cubicBezTo>
                  <a:cubicBezTo>
                    <a:pt x="1" y="30"/>
                    <a:pt x="1" y="30"/>
                    <a:pt x="1" y="30"/>
                  </a:cubicBezTo>
                  <a:cubicBezTo>
                    <a:pt x="0" y="26"/>
                    <a:pt x="0" y="26"/>
                    <a:pt x="0" y="26"/>
                  </a:cubicBezTo>
                  <a:cubicBezTo>
                    <a:pt x="35" y="15"/>
                    <a:pt x="35" y="15"/>
                    <a:pt x="35" y="15"/>
                  </a:cubicBezTo>
                  <a:cubicBezTo>
                    <a:pt x="64" y="26"/>
                    <a:pt x="64" y="26"/>
                    <a:pt x="64" y="26"/>
                  </a:cubicBezTo>
                  <a:cubicBezTo>
                    <a:pt x="80" y="21"/>
                    <a:pt x="80" y="21"/>
                    <a:pt x="80" y="21"/>
                  </a:cubicBezTo>
                  <a:cubicBezTo>
                    <a:pt x="98" y="30"/>
                    <a:pt x="98" y="30"/>
                    <a:pt x="98" y="30"/>
                  </a:cubicBezTo>
                  <a:cubicBezTo>
                    <a:pt x="101" y="21"/>
                    <a:pt x="110" y="2"/>
                    <a:pt x="116" y="1"/>
                  </a:cubicBezTo>
                  <a:cubicBezTo>
                    <a:pt x="117" y="0"/>
                    <a:pt x="118" y="0"/>
                    <a:pt x="119" y="1"/>
                  </a:cubicBezTo>
                  <a:cubicBezTo>
                    <a:pt x="123" y="3"/>
                    <a:pt x="132" y="12"/>
                    <a:pt x="135" y="15"/>
                  </a:cubicBezTo>
                  <a:cubicBezTo>
                    <a:pt x="144" y="7"/>
                    <a:pt x="144" y="7"/>
                    <a:pt x="144" y="7"/>
                  </a:cubicBezTo>
                  <a:cubicBezTo>
                    <a:pt x="167" y="22"/>
                    <a:pt x="167" y="22"/>
                    <a:pt x="167" y="22"/>
                  </a:cubicBezTo>
                  <a:cubicBezTo>
                    <a:pt x="164" y="25"/>
                    <a:pt x="164" y="25"/>
                    <a:pt x="164" y="25"/>
                  </a:cubicBezTo>
                  <a:cubicBezTo>
                    <a:pt x="145" y="12"/>
                    <a:pt x="145" y="12"/>
                    <a:pt x="145" y="12"/>
                  </a:cubicBezTo>
                  <a:cubicBezTo>
                    <a:pt x="135" y="20"/>
                    <a:pt x="135" y="20"/>
                    <a:pt x="135" y="20"/>
                  </a:cubicBezTo>
                  <a:cubicBezTo>
                    <a:pt x="134" y="19"/>
                    <a:pt x="134" y="19"/>
                    <a:pt x="134" y="19"/>
                  </a:cubicBezTo>
                  <a:cubicBezTo>
                    <a:pt x="133" y="19"/>
                    <a:pt x="122" y="7"/>
                    <a:pt x="117" y="4"/>
                  </a:cubicBezTo>
                  <a:cubicBezTo>
                    <a:pt x="115" y="5"/>
                    <a:pt x="107" y="18"/>
                    <a:pt x="101" y="33"/>
                  </a:cubicBezTo>
                  <a:lnTo>
                    <a:pt x="100" y="35"/>
                  </a:lnTo>
                  <a:close/>
                </a:path>
              </a:pathLst>
            </a:custGeom>
            <a:grpFill/>
            <a:ln>
              <a:solidFill>
                <a:schemeClr val="bg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73106" tIns="36554" rIns="73106" bIns="36554" numCol="1" anchor="t" anchorCtr="0" compatLnSpc="1">
              <a:prstTxWarp prst="textNoShape">
                <a:avLst/>
              </a:prstTxWarp>
            </a:bodyPr>
            <a:lstStyle/>
            <a:p>
              <a:pPr defTabSz="974572">
                <a:defRPr/>
              </a:pPr>
              <a:endParaRPr lang="en-AU" sz="1439" kern="0" dirty="0">
                <a:solidFill>
                  <a:sysClr val="windowText" lastClr="000000"/>
                </a:solidFill>
                <a:latin typeface="Arial"/>
              </a:endParaRPr>
            </a:p>
          </p:txBody>
        </p:sp>
        <p:sp>
          <p:nvSpPr>
            <p:cNvPr id="178" name="Freeform 11"/>
            <p:cNvSpPr>
              <a:spLocks/>
            </p:cNvSpPr>
            <p:nvPr/>
          </p:nvSpPr>
          <p:spPr bwMode="auto">
            <a:xfrm>
              <a:off x="6310313" y="2584451"/>
              <a:ext cx="561975" cy="95250"/>
            </a:xfrm>
            <a:custGeom>
              <a:avLst/>
              <a:gdLst>
                <a:gd name="T0" fmla="*/ 100 w 166"/>
                <a:gd name="T1" fmla="*/ 28 h 28"/>
                <a:gd name="T2" fmla="*/ 79 w 166"/>
                <a:gd name="T3" fmla="*/ 20 h 28"/>
                <a:gd name="T4" fmla="*/ 64 w 166"/>
                <a:gd name="T5" fmla="*/ 24 h 28"/>
                <a:gd name="T6" fmla="*/ 35 w 166"/>
                <a:gd name="T7" fmla="*/ 16 h 28"/>
                <a:gd name="T8" fmla="*/ 1 w 166"/>
                <a:gd name="T9" fmla="*/ 24 h 28"/>
                <a:gd name="T10" fmla="*/ 0 w 166"/>
                <a:gd name="T11" fmla="*/ 20 h 28"/>
                <a:gd name="T12" fmla="*/ 35 w 166"/>
                <a:gd name="T13" fmla="*/ 12 h 28"/>
                <a:gd name="T14" fmla="*/ 64 w 166"/>
                <a:gd name="T15" fmla="*/ 20 h 28"/>
                <a:gd name="T16" fmla="*/ 80 w 166"/>
                <a:gd name="T17" fmla="*/ 16 h 28"/>
                <a:gd name="T18" fmla="*/ 98 w 166"/>
                <a:gd name="T19" fmla="*/ 23 h 28"/>
                <a:gd name="T20" fmla="*/ 114 w 166"/>
                <a:gd name="T21" fmla="*/ 1 h 28"/>
                <a:gd name="T22" fmla="*/ 117 w 166"/>
                <a:gd name="T23" fmla="*/ 1 h 28"/>
                <a:gd name="T24" fmla="*/ 135 w 166"/>
                <a:gd name="T25" fmla="*/ 12 h 28"/>
                <a:gd name="T26" fmla="*/ 144 w 166"/>
                <a:gd name="T27" fmla="*/ 5 h 28"/>
                <a:gd name="T28" fmla="*/ 166 w 166"/>
                <a:gd name="T29" fmla="*/ 17 h 28"/>
                <a:gd name="T30" fmla="*/ 165 w 166"/>
                <a:gd name="T31" fmla="*/ 20 h 28"/>
                <a:gd name="T32" fmla="*/ 145 w 166"/>
                <a:gd name="T33" fmla="*/ 10 h 28"/>
                <a:gd name="T34" fmla="*/ 135 w 166"/>
                <a:gd name="T35" fmla="*/ 16 h 28"/>
                <a:gd name="T36" fmla="*/ 134 w 166"/>
                <a:gd name="T37" fmla="*/ 16 h 28"/>
                <a:gd name="T38" fmla="*/ 115 w 166"/>
                <a:gd name="T39" fmla="*/ 4 h 28"/>
                <a:gd name="T40" fmla="*/ 101 w 166"/>
                <a:gd name="T41" fmla="*/ 26 h 28"/>
                <a:gd name="T42" fmla="*/ 100 w 166"/>
                <a:gd name="T4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6" h="28">
                  <a:moveTo>
                    <a:pt x="100" y="28"/>
                  </a:moveTo>
                  <a:cubicBezTo>
                    <a:pt x="79" y="20"/>
                    <a:pt x="79" y="20"/>
                    <a:pt x="79" y="20"/>
                  </a:cubicBezTo>
                  <a:cubicBezTo>
                    <a:pt x="64" y="24"/>
                    <a:pt x="64" y="24"/>
                    <a:pt x="64" y="24"/>
                  </a:cubicBezTo>
                  <a:cubicBezTo>
                    <a:pt x="35" y="16"/>
                    <a:pt x="35" y="16"/>
                    <a:pt x="35" y="16"/>
                  </a:cubicBezTo>
                  <a:cubicBezTo>
                    <a:pt x="1" y="24"/>
                    <a:pt x="1" y="24"/>
                    <a:pt x="1" y="24"/>
                  </a:cubicBezTo>
                  <a:cubicBezTo>
                    <a:pt x="0" y="20"/>
                    <a:pt x="0" y="20"/>
                    <a:pt x="0" y="20"/>
                  </a:cubicBezTo>
                  <a:cubicBezTo>
                    <a:pt x="35" y="12"/>
                    <a:pt x="35" y="12"/>
                    <a:pt x="35" y="12"/>
                  </a:cubicBezTo>
                  <a:cubicBezTo>
                    <a:pt x="64" y="20"/>
                    <a:pt x="64" y="20"/>
                    <a:pt x="64" y="20"/>
                  </a:cubicBezTo>
                  <a:cubicBezTo>
                    <a:pt x="80" y="16"/>
                    <a:pt x="80" y="16"/>
                    <a:pt x="80" y="16"/>
                  </a:cubicBezTo>
                  <a:cubicBezTo>
                    <a:pt x="98" y="23"/>
                    <a:pt x="98" y="23"/>
                    <a:pt x="98" y="23"/>
                  </a:cubicBezTo>
                  <a:cubicBezTo>
                    <a:pt x="101" y="17"/>
                    <a:pt x="108" y="3"/>
                    <a:pt x="114" y="1"/>
                  </a:cubicBezTo>
                  <a:cubicBezTo>
                    <a:pt x="115" y="0"/>
                    <a:pt x="116" y="0"/>
                    <a:pt x="117" y="1"/>
                  </a:cubicBezTo>
                  <a:cubicBezTo>
                    <a:pt x="121" y="3"/>
                    <a:pt x="132" y="9"/>
                    <a:pt x="135" y="12"/>
                  </a:cubicBezTo>
                  <a:cubicBezTo>
                    <a:pt x="144" y="5"/>
                    <a:pt x="144" y="5"/>
                    <a:pt x="144" y="5"/>
                  </a:cubicBezTo>
                  <a:cubicBezTo>
                    <a:pt x="166" y="17"/>
                    <a:pt x="166" y="17"/>
                    <a:pt x="166" y="17"/>
                  </a:cubicBezTo>
                  <a:cubicBezTo>
                    <a:pt x="165" y="20"/>
                    <a:pt x="165" y="20"/>
                    <a:pt x="165" y="20"/>
                  </a:cubicBezTo>
                  <a:cubicBezTo>
                    <a:pt x="145" y="10"/>
                    <a:pt x="145" y="10"/>
                    <a:pt x="145" y="10"/>
                  </a:cubicBezTo>
                  <a:cubicBezTo>
                    <a:pt x="135" y="16"/>
                    <a:pt x="135" y="16"/>
                    <a:pt x="135" y="16"/>
                  </a:cubicBezTo>
                  <a:cubicBezTo>
                    <a:pt x="134" y="16"/>
                    <a:pt x="134" y="16"/>
                    <a:pt x="134" y="16"/>
                  </a:cubicBezTo>
                  <a:cubicBezTo>
                    <a:pt x="134" y="16"/>
                    <a:pt x="120" y="7"/>
                    <a:pt x="115" y="4"/>
                  </a:cubicBezTo>
                  <a:cubicBezTo>
                    <a:pt x="113" y="4"/>
                    <a:pt x="106" y="15"/>
                    <a:pt x="101" y="26"/>
                  </a:cubicBezTo>
                  <a:lnTo>
                    <a:pt x="100" y="28"/>
                  </a:lnTo>
                  <a:close/>
                </a:path>
              </a:pathLst>
            </a:custGeom>
            <a:grpFill/>
            <a:ln>
              <a:solidFill>
                <a:schemeClr val="bg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73106" tIns="36554" rIns="73106" bIns="36554" numCol="1" anchor="t" anchorCtr="0" compatLnSpc="1">
              <a:prstTxWarp prst="textNoShape">
                <a:avLst/>
              </a:prstTxWarp>
            </a:bodyPr>
            <a:lstStyle/>
            <a:p>
              <a:pPr defTabSz="974572">
                <a:defRPr/>
              </a:pPr>
              <a:endParaRPr lang="en-AU" sz="1439" kern="0" dirty="0">
                <a:solidFill>
                  <a:sysClr val="windowText" lastClr="000000"/>
                </a:solidFill>
                <a:latin typeface="Arial"/>
              </a:endParaRPr>
            </a:p>
          </p:txBody>
        </p:sp>
        <p:sp>
          <p:nvSpPr>
            <p:cNvPr id="179" name="Freeform 12"/>
            <p:cNvSpPr>
              <a:spLocks/>
            </p:cNvSpPr>
            <p:nvPr/>
          </p:nvSpPr>
          <p:spPr bwMode="auto">
            <a:xfrm>
              <a:off x="6310313" y="2663826"/>
              <a:ext cx="561975" cy="73025"/>
            </a:xfrm>
            <a:custGeom>
              <a:avLst/>
              <a:gdLst>
                <a:gd name="T0" fmla="*/ 100 w 166"/>
                <a:gd name="T1" fmla="*/ 22 h 22"/>
                <a:gd name="T2" fmla="*/ 79 w 166"/>
                <a:gd name="T3" fmla="*/ 17 h 22"/>
                <a:gd name="T4" fmla="*/ 64 w 166"/>
                <a:gd name="T5" fmla="*/ 19 h 22"/>
                <a:gd name="T6" fmla="*/ 35 w 166"/>
                <a:gd name="T7" fmla="*/ 14 h 22"/>
                <a:gd name="T8" fmla="*/ 1 w 166"/>
                <a:gd name="T9" fmla="*/ 19 h 22"/>
                <a:gd name="T10" fmla="*/ 0 w 166"/>
                <a:gd name="T11" fmla="*/ 15 h 22"/>
                <a:gd name="T12" fmla="*/ 35 w 166"/>
                <a:gd name="T13" fmla="*/ 9 h 22"/>
                <a:gd name="T14" fmla="*/ 64 w 166"/>
                <a:gd name="T15" fmla="*/ 15 h 22"/>
                <a:gd name="T16" fmla="*/ 80 w 166"/>
                <a:gd name="T17" fmla="*/ 13 h 22"/>
                <a:gd name="T18" fmla="*/ 98 w 166"/>
                <a:gd name="T19" fmla="*/ 17 h 22"/>
                <a:gd name="T20" fmla="*/ 114 w 166"/>
                <a:gd name="T21" fmla="*/ 2 h 22"/>
                <a:gd name="T22" fmla="*/ 135 w 166"/>
                <a:gd name="T23" fmla="*/ 9 h 22"/>
                <a:gd name="T24" fmla="*/ 144 w 166"/>
                <a:gd name="T25" fmla="*/ 5 h 22"/>
                <a:gd name="T26" fmla="*/ 166 w 166"/>
                <a:gd name="T27" fmla="*/ 13 h 22"/>
                <a:gd name="T28" fmla="*/ 165 w 166"/>
                <a:gd name="T29" fmla="*/ 17 h 22"/>
                <a:gd name="T30" fmla="*/ 145 w 166"/>
                <a:gd name="T31" fmla="*/ 9 h 22"/>
                <a:gd name="T32" fmla="*/ 135 w 166"/>
                <a:gd name="T33" fmla="*/ 14 h 22"/>
                <a:gd name="T34" fmla="*/ 134 w 166"/>
                <a:gd name="T35" fmla="*/ 13 h 22"/>
                <a:gd name="T36" fmla="*/ 113 w 166"/>
                <a:gd name="T37" fmla="*/ 5 h 22"/>
                <a:gd name="T38" fmla="*/ 101 w 166"/>
                <a:gd name="T39" fmla="*/ 21 h 22"/>
                <a:gd name="T40" fmla="*/ 100 w 166"/>
                <a:gd name="T4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6" h="22">
                  <a:moveTo>
                    <a:pt x="100" y="22"/>
                  </a:moveTo>
                  <a:cubicBezTo>
                    <a:pt x="79" y="17"/>
                    <a:pt x="79" y="17"/>
                    <a:pt x="79" y="17"/>
                  </a:cubicBezTo>
                  <a:cubicBezTo>
                    <a:pt x="64" y="19"/>
                    <a:pt x="64" y="19"/>
                    <a:pt x="64" y="19"/>
                  </a:cubicBezTo>
                  <a:cubicBezTo>
                    <a:pt x="35" y="14"/>
                    <a:pt x="35" y="14"/>
                    <a:pt x="35" y="14"/>
                  </a:cubicBezTo>
                  <a:cubicBezTo>
                    <a:pt x="1" y="19"/>
                    <a:pt x="1" y="19"/>
                    <a:pt x="1" y="19"/>
                  </a:cubicBezTo>
                  <a:cubicBezTo>
                    <a:pt x="0" y="15"/>
                    <a:pt x="0" y="15"/>
                    <a:pt x="0" y="15"/>
                  </a:cubicBezTo>
                  <a:cubicBezTo>
                    <a:pt x="35" y="9"/>
                    <a:pt x="35" y="9"/>
                    <a:pt x="35" y="9"/>
                  </a:cubicBezTo>
                  <a:cubicBezTo>
                    <a:pt x="64" y="15"/>
                    <a:pt x="64" y="15"/>
                    <a:pt x="64" y="15"/>
                  </a:cubicBezTo>
                  <a:cubicBezTo>
                    <a:pt x="80" y="13"/>
                    <a:pt x="80" y="13"/>
                    <a:pt x="80" y="13"/>
                  </a:cubicBezTo>
                  <a:cubicBezTo>
                    <a:pt x="98" y="17"/>
                    <a:pt x="98" y="17"/>
                    <a:pt x="98" y="17"/>
                  </a:cubicBezTo>
                  <a:cubicBezTo>
                    <a:pt x="101" y="11"/>
                    <a:pt x="109" y="0"/>
                    <a:pt x="114" y="2"/>
                  </a:cubicBezTo>
                  <a:cubicBezTo>
                    <a:pt x="119" y="3"/>
                    <a:pt x="132" y="8"/>
                    <a:pt x="135" y="9"/>
                  </a:cubicBezTo>
                  <a:cubicBezTo>
                    <a:pt x="144" y="5"/>
                    <a:pt x="144" y="5"/>
                    <a:pt x="144" y="5"/>
                  </a:cubicBezTo>
                  <a:cubicBezTo>
                    <a:pt x="166" y="13"/>
                    <a:pt x="166" y="13"/>
                    <a:pt x="166" y="13"/>
                  </a:cubicBezTo>
                  <a:cubicBezTo>
                    <a:pt x="165" y="17"/>
                    <a:pt x="165" y="17"/>
                    <a:pt x="165" y="17"/>
                  </a:cubicBezTo>
                  <a:cubicBezTo>
                    <a:pt x="145" y="9"/>
                    <a:pt x="145" y="9"/>
                    <a:pt x="145" y="9"/>
                  </a:cubicBezTo>
                  <a:cubicBezTo>
                    <a:pt x="135" y="14"/>
                    <a:pt x="135" y="14"/>
                    <a:pt x="135" y="14"/>
                  </a:cubicBezTo>
                  <a:cubicBezTo>
                    <a:pt x="134" y="13"/>
                    <a:pt x="134" y="13"/>
                    <a:pt x="134" y="13"/>
                  </a:cubicBezTo>
                  <a:cubicBezTo>
                    <a:pt x="134" y="13"/>
                    <a:pt x="118" y="7"/>
                    <a:pt x="113" y="5"/>
                  </a:cubicBezTo>
                  <a:cubicBezTo>
                    <a:pt x="111" y="5"/>
                    <a:pt x="105" y="12"/>
                    <a:pt x="101" y="21"/>
                  </a:cubicBezTo>
                  <a:lnTo>
                    <a:pt x="100" y="22"/>
                  </a:lnTo>
                  <a:close/>
                </a:path>
              </a:pathLst>
            </a:custGeom>
            <a:grpFill/>
            <a:ln>
              <a:solidFill>
                <a:schemeClr val="bg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73106" tIns="36554" rIns="73106" bIns="36554" numCol="1" anchor="t" anchorCtr="0" compatLnSpc="1">
              <a:prstTxWarp prst="textNoShape">
                <a:avLst/>
              </a:prstTxWarp>
            </a:bodyPr>
            <a:lstStyle/>
            <a:p>
              <a:pPr defTabSz="974572">
                <a:defRPr/>
              </a:pPr>
              <a:endParaRPr lang="en-AU" sz="1439" kern="0" dirty="0">
                <a:solidFill>
                  <a:sysClr val="windowText" lastClr="000000"/>
                </a:solidFill>
                <a:latin typeface="Arial"/>
              </a:endParaRPr>
            </a:p>
          </p:txBody>
        </p:sp>
        <p:sp>
          <p:nvSpPr>
            <p:cNvPr id="180" name="Freeform 13"/>
            <p:cNvSpPr>
              <a:spLocks/>
            </p:cNvSpPr>
            <p:nvPr/>
          </p:nvSpPr>
          <p:spPr bwMode="auto">
            <a:xfrm>
              <a:off x="6310313" y="2744788"/>
              <a:ext cx="561975" cy="50800"/>
            </a:xfrm>
            <a:custGeom>
              <a:avLst/>
              <a:gdLst>
                <a:gd name="T0" fmla="*/ 100 w 166"/>
                <a:gd name="T1" fmla="*/ 15 h 15"/>
                <a:gd name="T2" fmla="*/ 80 w 166"/>
                <a:gd name="T3" fmla="*/ 12 h 15"/>
                <a:gd name="T4" fmla="*/ 64 w 166"/>
                <a:gd name="T5" fmla="*/ 13 h 15"/>
                <a:gd name="T6" fmla="*/ 35 w 166"/>
                <a:gd name="T7" fmla="*/ 10 h 15"/>
                <a:gd name="T8" fmla="*/ 1 w 166"/>
                <a:gd name="T9" fmla="*/ 13 h 15"/>
                <a:gd name="T10" fmla="*/ 0 w 166"/>
                <a:gd name="T11" fmla="*/ 9 h 15"/>
                <a:gd name="T12" fmla="*/ 35 w 166"/>
                <a:gd name="T13" fmla="*/ 6 h 15"/>
                <a:gd name="T14" fmla="*/ 64 w 166"/>
                <a:gd name="T15" fmla="*/ 9 h 15"/>
                <a:gd name="T16" fmla="*/ 80 w 166"/>
                <a:gd name="T17" fmla="*/ 8 h 15"/>
                <a:gd name="T18" fmla="*/ 98 w 166"/>
                <a:gd name="T19" fmla="*/ 11 h 15"/>
                <a:gd name="T20" fmla="*/ 112 w 166"/>
                <a:gd name="T21" fmla="*/ 1 h 15"/>
                <a:gd name="T22" fmla="*/ 135 w 166"/>
                <a:gd name="T23" fmla="*/ 6 h 15"/>
                <a:gd name="T24" fmla="*/ 145 w 166"/>
                <a:gd name="T25" fmla="*/ 3 h 15"/>
                <a:gd name="T26" fmla="*/ 166 w 166"/>
                <a:gd name="T27" fmla="*/ 8 h 15"/>
                <a:gd name="T28" fmla="*/ 165 w 166"/>
                <a:gd name="T29" fmla="*/ 12 h 15"/>
                <a:gd name="T30" fmla="*/ 145 w 166"/>
                <a:gd name="T31" fmla="*/ 8 h 15"/>
                <a:gd name="T32" fmla="*/ 135 w 166"/>
                <a:gd name="T33" fmla="*/ 10 h 15"/>
                <a:gd name="T34" fmla="*/ 135 w 166"/>
                <a:gd name="T35" fmla="*/ 10 h 15"/>
                <a:gd name="T36" fmla="*/ 111 w 166"/>
                <a:gd name="T37" fmla="*/ 5 h 15"/>
                <a:gd name="T38" fmla="*/ 100 w 166"/>
                <a:gd name="T39" fmla="*/ 14 h 15"/>
                <a:gd name="T40" fmla="*/ 100 w 166"/>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6" h="15">
                  <a:moveTo>
                    <a:pt x="100" y="15"/>
                  </a:moveTo>
                  <a:cubicBezTo>
                    <a:pt x="80" y="12"/>
                    <a:pt x="80" y="12"/>
                    <a:pt x="80" y="12"/>
                  </a:cubicBezTo>
                  <a:cubicBezTo>
                    <a:pt x="64" y="13"/>
                    <a:pt x="64" y="13"/>
                    <a:pt x="64" y="13"/>
                  </a:cubicBezTo>
                  <a:cubicBezTo>
                    <a:pt x="35" y="10"/>
                    <a:pt x="35" y="10"/>
                    <a:pt x="35" y="10"/>
                  </a:cubicBezTo>
                  <a:cubicBezTo>
                    <a:pt x="1" y="13"/>
                    <a:pt x="1" y="13"/>
                    <a:pt x="1" y="13"/>
                  </a:cubicBezTo>
                  <a:cubicBezTo>
                    <a:pt x="0" y="9"/>
                    <a:pt x="0" y="9"/>
                    <a:pt x="0" y="9"/>
                  </a:cubicBezTo>
                  <a:cubicBezTo>
                    <a:pt x="35" y="6"/>
                    <a:pt x="35" y="6"/>
                    <a:pt x="35" y="6"/>
                  </a:cubicBezTo>
                  <a:cubicBezTo>
                    <a:pt x="64" y="9"/>
                    <a:pt x="64" y="9"/>
                    <a:pt x="64" y="9"/>
                  </a:cubicBezTo>
                  <a:cubicBezTo>
                    <a:pt x="80" y="8"/>
                    <a:pt x="80" y="8"/>
                    <a:pt x="80" y="8"/>
                  </a:cubicBezTo>
                  <a:cubicBezTo>
                    <a:pt x="98" y="11"/>
                    <a:pt x="98" y="11"/>
                    <a:pt x="98" y="11"/>
                  </a:cubicBezTo>
                  <a:cubicBezTo>
                    <a:pt x="100" y="8"/>
                    <a:pt x="107" y="0"/>
                    <a:pt x="112" y="1"/>
                  </a:cubicBezTo>
                  <a:cubicBezTo>
                    <a:pt x="117" y="2"/>
                    <a:pt x="132" y="5"/>
                    <a:pt x="135" y="6"/>
                  </a:cubicBezTo>
                  <a:cubicBezTo>
                    <a:pt x="145" y="3"/>
                    <a:pt x="145" y="3"/>
                    <a:pt x="145" y="3"/>
                  </a:cubicBezTo>
                  <a:cubicBezTo>
                    <a:pt x="166" y="8"/>
                    <a:pt x="166" y="8"/>
                    <a:pt x="166" y="8"/>
                  </a:cubicBezTo>
                  <a:cubicBezTo>
                    <a:pt x="165" y="12"/>
                    <a:pt x="165" y="12"/>
                    <a:pt x="165" y="12"/>
                  </a:cubicBezTo>
                  <a:cubicBezTo>
                    <a:pt x="145" y="8"/>
                    <a:pt x="145" y="8"/>
                    <a:pt x="145" y="8"/>
                  </a:cubicBezTo>
                  <a:cubicBezTo>
                    <a:pt x="135" y="10"/>
                    <a:pt x="135" y="10"/>
                    <a:pt x="135" y="10"/>
                  </a:cubicBezTo>
                  <a:cubicBezTo>
                    <a:pt x="135" y="10"/>
                    <a:pt x="135" y="10"/>
                    <a:pt x="135" y="10"/>
                  </a:cubicBezTo>
                  <a:cubicBezTo>
                    <a:pt x="135" y="10"/>
                    <a:pt x="117" y="6"/>
                    <a:pt x="111" y="5"/>
                  </a:cubicBezTo>
                  <a:cubicBezTo>
                    <a:pt x="109" y="5"/>
                    <a:pt x="103" y="10"/>
                    <a:pt x="100" y="14"/>
                  </a:cubicBezTo>
                  <a:lnTo>
                    <a:pt x="100" y="15"/>
                  </a:lnTo>
                  <a:close/>
                </a:path>
              </a:pathLst>
            </a:custGeom>
            <a:grpFill/>
            <a:ln>
              <a:solidFill>
                <a:schemeClr val="bg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73106" tIns="36554" rIns="73106" bIns="36554" numCol="1" anchor="t" anchorCtr="0" compatLnSpc="1">
              <a:prstTxWarp prst="textNoShape">
                <a:avLst/>
              </a:prstTxWarp>
            </a:bodyPr>
            <a:lstStyle/>
            <a:p>
              <a:pPr defTabSz="974572">
                <a:defRPr/>
              </a:pPr>
              <a:endParaRPr lang="en-AU" sz="1439" kern="0" dirty="0">
                <a:solidFill>
                  <a:sysClr val="windowText" lastClr="000000"/>
                </a:solidFill>
                <a:latin typeface="Arial"/>
              </a:endParaRPr>
            </a:p>
          </p:txBody>
        </p:sp>
      </p:grpSp>
      <p:sp>
        <p:nvSpPr>
          <p:cNvPr id="181" name="Rectangle 19"/>
          <p:cNvSpPr>
            <a:spLocks noChangeArrowheads="1"/>
          </p:cNvSpPr>
          <p:nvPr/>
        </p:nvSpPr>
        <p:spPr bwMode="auto">
          <a:xfrm>
            <a:off x="373992" y="980788"/>
            <a:ext cx="2926426" cy="679630"/>
          </a:xfrm>
          <a:prstGeom prst="rect">
            <a:avLst/>
          </a:prstGeom>
          <a:solidFill>
            <a:sysClr val="windowText" lastClr="000000"/>
          </a:solidFill>
          <a:ln w="12700" cap="flat">
            <a:solidFill>
              <a:sysClr val="window" lastClr="FFFFFF"/>
            </a:solidFill>
            <a:prstDash val="solid"/>
            <a:miter lim="800000"/>
            <a:headEnd/>
            <a:tailEnd/>
          </a:ln>
        </p:spPr>
        <p:txBody>
          <a:bodyPr vert="horz" wrap="square" lIns="683733" tIns="36554" rIns="35986" bIns="36554" numCol="1" anchor="ctr" anchorCtr="0" compatLnSpc="1">
            <a:prstTxWarp prst="textNoShape">
              <a:avLst/>
            </a:prstTxWarp>
          </a:bodyPr>
          <a:lstStyle/>
          <a:p>
            <a:pPr defTabSz="974572">
              <a:defRPr/>
            </a:pPr>
            <a:r>
              <a:rPr lang="en-US" sz="1439" b="1" kern="0" dirty="0">
                <a:solidFill>
                  <a:srgbClr val="45CE3A"/>
                </a:solidFill>
              </a:rPr>
              <a:t>Business Scenarios Prediction &amp; Simulation</a:t>
            </a:r>
          </a:p>
          <a:p>
            <a:pPr defTabSz="974572">
              <a:defRPr/>
            </a:pPr>
            <a:r>
              <a:rPr lang="en-US" sz="1121" kern="0" dirty="0">
                <a:solidFill>
                  <a:srgbClr val="FFFFFF"/>
                </a:solidFill>
              </a:rPr>
              <a:t>intelligent Apps 4 decision making</a:t>
            </a:r>
            <a:endParaRPr lang="en-AU" sz="1121" kern="0" dirty="0">
              <a:solidFill>
                <a:srgbClr val="FFFFFF"/>
              </a:solidFill>
              <a:latin typeface="Arial"/>
            </a:endParaRPr>
          </a:p>
        </p:txBody>
      </p:sp>
      <p:sp>
        <p:nvSpPr>
          <p:cNvPr id="182" name="Freeform 8"/>
          <p:cNvSpPr>
            <a:spLocks noEditPoints="1"/>
          </p:cNvSpPr>
          <p:nvPr/>
        </p:nvSpPr>
        <p:spPr bwMode="auto">
          <a:xfrm>
            <a:off x="446011" y="1078768"/>
            <a:ext cx="503687" cy="456757"/>
          </a:xfrm>
          <a:custGeom>
            <a:avLst/>
            <a:gdLst>
              <a:gd name="T0" fmla="*/ 149 w 179"/>
              <a:gd name="T1" fmla="*/ 46 h 179"/>
              <a:gd name="T2" fmla="*/ 151 w 179"/>
              <a:gd name="T3" fmla="*/ 24 h 179"/>
              <a:gd name="T4" fmla="*/ 119 w 179"/>
              <a:gd name="T5" fmla="*/ 5 h 179"/>
              <a:gd name="T6" fmla="*/ 100 w 179"/>
              <a:gd name="T7" fmla="*/ 18 h 179"/>
              <a:gd name="T8" fmla="*/ 86 w 179"/>
              <a:gd name="T9" fmla="*/ 0 h 179"/>
              <a:gd name="T10" fmla="*/ 49 w 179"/>
              <a:gd name="T11" fmla="*/ 9 h 179"/>
              <a:gd name="T12" fmla="*/ 46 w 179"/>
              <a:gd name="T13" fmla="*/ 32 h 179"/>
              <a:gd name="T14" fmla="*/ 23 w 179"/>
              <a:gd name="T15" fmla="*/ 29 h 179"/>
              <a:gd name="T16" fmla="*/ 4 w 179"/>
              <a:gd name="T17" fmla="*/ 62 h 179"/>
              <a:gd name="T18" fmla="*/ 18 w 179"/>
              <a:gd name="T19" fmla="*/ 80 h 179"/>
              <a:gd name="T20" fmla="*/ 0 w 179"/>
              <a:gd name="T21" fmla="*/ 94 h 179"/>
              <a:gd name="T22" fmla="*/ 10 w 179"/>
              <a:gd name="T23" fmla="*/ 131 h 179"/>
              <a:gd name="T24" fmla="*/ 32 w 179"/>
              <a:gd name="T25" fmla="*/ 135 h 179"/>
              <a:gd name="T26" fmla="*/ 30 w 179"/>
              <a:gd name="T27" fmla="*/ 156 h 179"/>
              <a:gd name="T28" fmla="*/ 62 w 179"/>
              <a:gd name="T29" fmla="*/ 175 h 179"/>
              <a:gd name="T30" fmla="*/ 80 w 179"/>
              <a:gd name="T31" fmla="*/ 163 h 179"/>
              <a:gd name="T32" fmla="*/ 94 w 179"/>
              <a:gd name="T33" fmla="*/ 179 h 179"/>
              <a:gd name="T34" fmla="*/ 129 w 179"/>
              <a:gd name="T35" fmla="*/ 170 h 179"/>
              <a:gd name="T36" fmla="*/ 134 w 179"/>
              <a:gd name="T37" fmla="*/ 149 h 179"/>
              <a:gd name="T38" fmla="*/ 155 w 179"/>
              <a:gd name="T39" fmla="*/ 150 h 179"/>
              <a:gd name="T40" fmla="*/ 174 w 179"/>
              <a:gd name="T41" fmla="*/ 119 h 179"/>
              <a:gd name="T42" fmla="*/ 163 w 179"/>
              <a:gd name="T43" fmla="*/ 101 h 179"/>
              <a:gd name="T44" fmla="*/ 179 w 179"/>
              <a:gd name="T45" fmla="*/ 87 h 179"/>
              <a:gd name="T46" fmla="*/ 170 w 179"/>
              <a:gd name="T47" fmla="*/ 51 h 179"/>
              <a:gd name="T48" fmla="*/ 149 w 179"/>
              <a:gd name="T49" fmla="*/ 46 h 179"/>
              <a:gd name="T50" fmla="*/ 57 w 179"/>
              <a:gd name="T51" fmla="*/ 46 h 179"/>
              <a:gd name="T52" fmla="*/ 92 w 179"/>
              <a:gd name="T53" fmla="*/ 36 h 179"/>
              <a:gd name="T54" fmla="*/ 89 w 179"/>
              <a:gd name="T55" fmla="*/ 61 h 179"/>
              <a:gd name="T56" fmla="*/ 72 w 179"/>
              <a:gd name="T57" fmla="*/ 66 h 179"/>
              <a:gd name="T58" fmla="*/ 62 w 179"/>
              <a:gd name="T59" fmla="*/ 81 h 179"/>
              <a:gd name="T60" fmla="*/ 37 w 179"/>
              <a:gd name="T61" fmla="*/ 77 h 179"/>
              <a:gd name="T62" fmla="*/ 57 w 179"/>
              <a:gd name="T63" fmla="*/ 46 h 179"/>
              <a:gd name="T64" fmla="*/ 101 w 179"/>
              <a:gd name="T65" fmla="*/ 80 h 179"/>
              <a:gd name="T66" fmla="*/ 98 w 179"/>
              <a:gd name="T67" fmla="*/ 101 h 179"/>
              <a:gd name="T68" fmla="*/ 77 w 179"/>
              <a:gd name="T69" fmla="*/ 98 h 179"/>
              <a:gd name="T70" fmla="*/ 80 w 179"/>
              <a:gd name="T71" fmla="*/ 77 h 179"/>
              <a:gd name="T72" fmla="*/ 101 w 179"/>
              <a:gd name="T73" fmla="*/ 80 h 179"/>
              <a:gd name="T74" fmla="*/ 46 w 179"/>
              <a:gd name="T75" fmla="*/ 122 h 179"/>
              <a:gd name="T76" fmla="*/ 36 w 179"/>
              <a:gd name="T77" fmla="*/ 87 h 179"/>
              <a:gd name="T78" fmla="*/ 61 w 179"/>
              <a:gd name="T79" fmla="*/ 90 h 179"/>
              <a:gd name="T80" fmla="*/ 66 w 179"/>
              <a:gd name="T81" fmla="*/ 107 h 179"/>
              <a:gd name="T82" fmla="*/ 81 w 179"/>
              <a:gd name="T83" fmla="*/ 117 h 179"/>
              <a:gd name="T84" fmla="*/ 77 w 179"/>
              <a:gd name="T85" fmla="*/ 142 h 179"/>
              <a:gd name="T86" fmla="*/ 46 w 179"/>
              <a:gd name="T87" fmla="*/ 122 h 179"/>
              <a:gd name="T88" fmla="*/ 122 w 179"/>
              <a:gd name="T89" fmla="*/ 132 h 179"/>
              <a:gd name="T90" fmla="*/ 86 w 179"/>
              <a:gd name="T91" fmla="*/ 143 h 179"/>
              <a:gd name="T92" fmla="*/ 90 w 179"/>
              <a:gd name="T93" fmla="*/ 118 h 179"/>
              <a:gd name="T94" fmla="*/ 107 w 179"/>
              <a:gd name="T95" fmla="*/ 112 h 179"/>
              <a:gd name="T96" fmla="*/ 117 w 179"/>
              <a:gd name="T97" fmla="*/ 98 h 179"/>
              <a:gd name="T98" fmla="*/ 142 w 179"/>
              <a:gd name="T99" fmla="*/ 102 h 179"/>
              <a:gd name="T100" fmla="*/ 122 w 179"/>
              <a:gd name="T101" fmla="*/ 132 h 179"/>
              <a:gd name="T102" fmla="*/ 143 w 179"/>
              <a:gd name="T103" fmla="*/ 92 h 179"/>
              <a:gd name="T104" fmla="*/ 118 w 179"/>
              <a:gd name="T105" fmla="*/ 89 h 179"/>
              <a:gd name="T106" fmla="*/ 112 w 179"/>
              <a:gd name="T107" fmla="*/ 72 h 179"/>
              <a:gd name="T108" fmla="*/ 98 w 179"/>
              <a:gd name="T109" fmla="*/ 62 h 179"/>
              <a:gd name="T110" fmla="*/ 101 w 179"/>
              <a:gd name="T111" fmla="*/ 37 h 179"/>
              <a:gd name="T112" fmla="*/ 132 w 179"/>
              <a:gd name="T113" fmla="*/ 57 h 179"/>
              <a:gd name="T114" fmla="*/ 143 w 179"/>
              <a:gd name="T115" fmla="*/ 9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9" h="179">
                <a:moveTo>
                  <a:pt x="149" y="46"/>
                </a:moveTo>
                <a:cubicBezTo>
                  <a:pt x="144" y="40"/>
                  <a:pt x="145" y="30"/>
                  <a:pt x="151" y="24"/>
                </a:cubicBezTo>
                <a:cubicBezTo>
                  <a:pt x="142" y="15"/>
                  <a:pt x="131" y="9"/>
                  <a:pt x="119" y="5"/>
                </a:cubicBezTo>
                <a:cubicBezTo>
                  <a:pt x="117" y="13"/>
                  <a:pt x="109" y="19"/>
                  <a:pt x="100" y="18"/>
                </a:cubicBezTo>
                <a:cubicBezTo>
                  <a:pt x="92" y="17"/>
                  <a:pt x="85" y="9"/>
                  <a:pt x="86" y="0"/>
                </a:cubicBezTo>
                <a:cubicBezTo>
                  <a:pt x="74" y="0"/>
                  <a:pt x="61" y="3"/>
                  <a:pt x="49" y="9"/>
                </a:cubicBezTo>
                <a:cubicBezTo>
                  <a:pt x="55" y="16"/>
                  <a:pt x="53" y="26"/>
                  <a:pt x="46" y="32"/>
                </a:cubicBezTo>
                <a:cubicBezTo>
                  <a:pt x="39" y="37"/>
                  <a:pt x="29" y="36"/>
                  <a:pt x="23" y="29"/>
                </a:cubicBezTo>
                <a:cubicBezTo>
                  <a:pt x="14" y="38"/>
                  <a:pt x="8" y="50"/>
                  <a:pt x="4" y="62"/>
                </a:cubicBezTo>
                <a:cubicBezTo>
                  <a:pt x="13" y="63"/>
                  <a:pt x="19" y="71"/>
                  <a:pt x="18" y="80"/>
                </a:cubicBezTo>
                <a:cubicBezTo>
                  <a:pt x="16" y="89"/>
                  <a:pt x="8" y="95"/>
                  <a:pt x="0" y="94"/>
                </a:cubicBezTo>
                <a:cubicBezTo>
                  <a:pt x="0" y="107"/>
                  <a:pt x="4" y="119"/>
                  <a:pt x="10" y="131"/>
                </a:cubicBezTo>
                <a:cubicBezTo>
                  <a:pt x="17" y="126"/>
                  <a:pt x="26" y="128"/>
                  <a:pt x="32" y="135"/>
                </a:cubicBezTo>
                <a:cubicBezTo>
                  <a:pt x="37" y="141"/>
                  <a:pt x="36" y="151"/>
                  <a:pt x="30" y="156"/>
                </a:cubicBezTo>
                <a:cubicBezTo>
                  <a:pt x="39" y="165"/>
                  <a:pt x="50" y="171"/>
                  <a:pt x="62" y="175"/>
                </a:cubicBezTo>
                <a:cubicBezTo>
                  <a:pt x="64" y="167"/>
                  <a:pt x="72" y="162"/>
                  <a:pt x="80" y="163"/>
                </a:cubicBezTo>
                <a:cubicBezTo>
                  <a:pt x="88" y="164"/>
                  <a:pt x="94" y="171"/>
                  <a:pt x="94" y="179"/>
                </a:cubicBezTo>
                <a:cubicBezTo>
                  <a:pt x="106" y="178"/>
                  <a:pt x="118" y="175"/>
                  <a:pt x="129" y="170"/>
                </a:cubicBezTo>
                <a:cubicBezTo>
                  <a:pt x="126" y="163"/>
                  <a:pt x="128" y="154"/>
                  <a:pt x="134" y="149"/>
                </a:cubicBezTo>
                <a:cubicBezTo>
                  <a:pt x="141" y="144"/>
                  <a:pt x="149" y="145"/>
                  <a:pt x="155" y="150"/>
                </a:cubicBezTo>
                <a:cubicBezTo>
                  <a:pt x="164" y="141"/>
                  <a:pt x="170" y="130"/>
                  <a:pt x="174" y="119"/>
                </a:cubicBezTo>
                <a:cubicBezTo>
                  <a:pt x="167" y="116"/>
                  <a:pt x="162" y="109"/>
                  <a:pt x="163" y="101"/>
                </a:cubicBezTo>
                <a:cubicBezTo>
                  <a:pt x="164" y="93"/>
                  <a:pt x="171" y="87"/>
                  <a:pt x="179" y="87"/>
                </a:cubicBezTo>
                <a:cubicBezTo>
                  <a:pt x="179" y="74"/>
                  <a:pt x="176" y="62"/>
                  <a:pt x="170" y="51"/>
                </a:cubicBezTo>
                <a:cubicBezTo>
                  <a:pt x="163" y="55"/>
                  <a:pt x="154" y="53"/>
                  <a:pt x="149" y="46"/>
                </a:cubicBezTo>
                <a:close/>
                <a:moveTo>
                  <a:pt x="57" y="46"/>
                </a:moveTo>
                <a:cubicBezTo>
                  <a:pt x="68" y="39"/>
                  <a:pt x="80" y="35"/>
                  <a:pt x="92" y="36"/>
                </a:cubicBezTo>
                <a:cubicBezTo>
                  <a:pt x="89" y="61"/>
                  <a:pt x="89" y="61"/>
                  <a:pt x="89" y="61"/>
                </a:cubicBezTo>
                <a:cubicBezTo>
                  <a:pt x="83" y="61"/>
                  <a:pt x="77" y="63"/>
                  <a:pt x="72" y="66"/>
                </a:cubicBezTo>
                <a:cubicBezTo>
                  <a:pt x="67" y="70"/>
                  <a:pt x="64" y="75"/>
                  <a:pt x="62" y="81"/>
                </a:cubicBezTo>
                <a:cubicBezTo>
                  <a:pt x="37" y="77"/>
                  <a:pt x="37" y="77"/>
                  <a:pt x="37" y="77"/>
                </a:cubicBezTo>
                <a:cubicBezTo>
                  <a:pt x="40" y="65"/>
                  <a:pt x="47" y="54"/>
                  <a:pt x="57" y="46"/>
                </a:cubicBezTo>
                <a:close/>
                <a:moveTo>
                  <a:pt x="101" y="80"/>
                </a:moveTo>
                <a:cubicBezTo>
                  <a:pt x="106" y="87"/>
                  <a:pt x="105" y="96"/>
                  <a:pt x="98" y="101"/>
                </a:cubicBezTo>
                <a:cubicBezTo>
                  <a:pt x="92" y="106"/>
                  <a:pt x="82" y="105"/>
                  <a:pt x="77" y="98"/>
                </a:cubicBezTo>
                <a:cubicBezTo>
                  <a:pt x="72" y="92"/>
                  <a:pt x="74" y="82"/>
                  <a:pt x="80" y="77"/>
                </a:cubicBezTo>
                <a:cubicBezTo>
                  <a:pt x="87" y="72"/>
                  <a:pt x="96" y="74"/>
                  <a:pt x="101" y="80"/>
                </a:cubicBezTo>
                <a:close/>
                <a:moveTo>
                  <a:pt x="46" y="122"/>
                </a:moveTo>
                <a:cubicBezTo>
                  <a:pt x="39" y="111"/>
                  <a:pt x="35" y="99"/>
                  <a:pt x="36" y="87"/>
                </a:cubicBezTo>
                <a:cubicBezTo>
                  <a:pt x="61" y="90"/>
                  <a:pt x="61" y="90"/>
                  <a:pt x="61" y="90"/>
                </a:cubicBezTo>
                <a:cubicBezTo>
                  <a:pt x="61" y="96"/>
                  <a:pt x="63" y="102"/>
                  <a:pt x="66" y="107"/>
                </a:cubicBezTo>
                <a:cubicBezTo>
                  <a:pt x="70" y="112"/>
                  <a:pt x="75" y="115"/>
                  <a:pt x="81" y="117"/>
                </a:cubicBezTo>
                <a:cubicBezTo>
                  <a:pt x="77" y="142"/>
                  <a:pt x="77" y="142"/>
                  <a:pt x="77" y="142"/>
                </a:cubicBezTo>
                <a:cubicBezTo>
                  <a:pt x="65" y="139"/>
                  <a:pt x="54" y="132"/>
                  <a:pt x="46" y="122"/>
                </a:cubicBezTo>
                <a:close/>
                <a:moveTo>
                  <a:pt x="122" y="132"/>
                </a:moveTo>
                <a:cubicBezTo>
                  <a:pt x="111" y="140"/>
                  <a:pt x="99" y="144"/>
                  <a:pt x="86" y="143"/>
                </a:cubicBezTo>
                <a:cubicBezTo>
                  <a:pt x="90" y="118"/>
                  <a:pt x="90" y="118"/>
                  <a:pt x="90" y="118"/>
                </a:cubicBezTo>
                <a:cubicBezTo>
                  <a:pt x="96" y="118"/>
                  <a:pt x="102" y="116"/>
                  <a:pt x="107" y="112"/>
                </a:cubicBezTo>
                <a:cubicBezTo>
                  <a:pt x="112" y="109"/>
                  <a:pt x="115" y="104"/>
                  <a:pt x="117" y="98"/>
                </a:cubicBezTo>
                <a:cubicBezTo>
                  <a:pt x="142" y="102"/>
                  <a:pt x="142" y="102"/>
                  <a:pt x="142" y="102"/>
                </a:cubicBezTo>
                <a:cubicBezTo>
                  <a:pt x="139" y="113"/>
                  <a:pt x="132" y="124"/>
                  <a:pt x="122" y="132"/>
                </a:cubicBezTo>
                <a:close/>
                <a:moveTo>
                  <a:pt x="143" y="92"/>
                </a:moveTo>
                <a:cubicBezTo>
                  <a:pt x="118" y="89"/>
                  <a:pt x="118" y="89"/>
                  <a:pt x="118" y="89"/>
                </a:cubicBezTo>
                <a:cubicBezTo>
                  <a:pt x="118" y="83"/>
                  <a:pt x="116" y="77"/>
                  <a:pt x="112" y="72"/>
                </a:cubicBezTo>
                <a:cubicBezTo>
                  <a:pt x="109" y="67"/>
                  <a:pt x="103" y="64"/>
                  <a:pt x="98" y="62"/>
                </a:cubicBezTo>
                <a:cubicBezTo>
                  <a:pt x="101" y="37"/>
                  <a:pt x="101" y="37"/>
                  <a:pt x="101" y="37"/>
                </a:cubicBezTo>
                <a:cubicBezTo>
                  <a:pt x="113" y="40"/>
                  <a:pt x="124" y="47"/>
                  <a:pt x="132" y="57"/>
                </a:cubicBezTo>
                <a:cubicBezTo>
                  <a:pt x="140" y="68"/>
                  <a:pt x="143" y="80"/>
                  <a:pt x="143" y="92"/>
                </a:cubicBezTo>
                <a:close/>
              </a:path>
            </a:pathLst>
          </a:custGeom>
          <a:solidFill>
            <a:srgbClr val="00B050"/>
          </a:solidFill>
          <a:ln>
            <a:solidFill>
              <a:srgbClr val="009242"/>
            </a:solidFill>
          </a:ln>
        </p:spPr>
        <p:txBody>
          <a:bodyPr vert="horz" wrap="square" lIns="73106" tIns="36554" rIns="73106" bIns="36554" numCol="1" anchor="t" anchorCtr="0" compatLnSpc="1">
            <a:prstTxWarp prst="textNoShape">
              <a:avLst/>
            </a:prstTxWarp>
          </a:bodyPr>
          <a:lstStyle/>
          <a:p>
            <a:pPr defTabSz="974572">
              <a:defRPr/>
            </a:pPr>
            <a:endParaRPr lang="en-AU" sz="1439" kern="0" dirty="0">
              <a:solidFill>
                <a:sysClr val="windowText" lastClr="000000"/>
              </a:solidFill>
              <a:latin typeface="Arial"/>
            </a:endParaRPr>
          </a:p>
          <a:p>
            <a:pPr defTabSz="974572">
              <a:defRPr/>
            </a:pPr>
            <a:endParaRPr lang="en-AU" sz="1439" kern="0" dirty="0">
              <a:solidFill>
                <a:sysClr val="windowText" lastClr="000000"/>
              </a:solidFill>
              <a:latin typeface="Arial"/>
            </a:endParaRPr>
          </a:p>
        </p:txBody>
      </p:sp>
      <p:grpSp>
        <p:nvGrpSpPr>
          <p:cNvPr id="183" name="Group 182"/>
          <p:cNvGrpSpPr/>
          <p:nvPr/>
        </p:nvGrpSpPr>
        <p:grpSpPr>
          <a:xfrm>
            <a:off x="373991" y="5160799"/>
            <a:ext cx="2939005" cy="679630"/>
            <a:chOff x="1463289" y="5319548"/>
            <a:chExt cx="3046943" cy="680143"/>
          </a:xfrm>
        </p:grpSpPr>
        <p:sp>
          <p:nvSpPr>
            <p:cNvPr id="184" name="Rectangle 19"/>
            <p:cNvSpPr>
              <a:spLocks noChangeArrowheads="1"/>
            </p:cNvSpPr>
            <p:nvPr/>
          </p:nvSpPr>
          <p:spPr bwMode="auto">
            <a:xfrm>
              <a:off x="1463289" y="5319548"/>
              <a:ext cx="3046943" cy="680143"/>
            </a:xfrm>
            <a:prstGeom prst="rect">
              <a:avLst/>
            </a:prstGeom>
            <a:solidFill>
              <a:srgbClr val="B2B2B2">
                <a:lumMod val="75000"/>
              </a:srgbClr>
            </a:solidFill>
            <a:ln w="12700" cap="flat">
              <a:solidFill>
                <a:srgbClr val="009242"/>
              </a:solidFill>
              <a:prstDash val="solid"/>
              <a:miter lim="800000"/>
              <a:headEnd/>
              <a:tailEnd/>
            </a:ln>
          </p:spPr>
          <p:txBody>
            <a:bodyPr vert="horz" wrap="square" lIns="719552" tIns="36554" rIns="73106" bIns="36554" numCol="1" anchor="ctr" anchorCtr="0" compatLnSpc="1">
              <a:prstTxWarp prst="textNoShape">
                <a:avLst/>
              </a:prstTxWarp>
            </a:bodyPr>
            <a:lstStyle/>
            <a:p>
              <a:pPr defTabSz="974572">
                <a:defRPr/>
              </a:pPr>
              <a:r>
                <a:rPr lang="en-AU" sz="1439" b="1" kern="0" dirty="0">
                  <a:solidFill>
                    <a:srgbClr val="007434"/>
                  </a:solidFill>
                  <a:latin typeface="Arial"/>
                </a:rPr>
                <a:t>Cloud</a:t>
              </a:r>
            </a:p>
            <a:p>
              <a:pPr defTabSz="974572">
                <a:defRPr/>
              </a:pPr>
              <a:r>
                <a:rPr lang="en-AU" sz="1121" kern="0" dirty="0">
                  <a:solidFill>
                    <a:srgbClr val="FFFFFF"/>
                  </a:solidFill>
                  <a:latin typeface="Arial"/>
                </a:rPr>
                <a:t>Cloud infrastructure &amp; Security</a:t>
              </a:r>
            </a:p>
          </p:txBody>
        </p:sp>
        <p:grpSp>
          <p:nvGrpSpPr>
            <p:cNvPr id="185" name="Group 163"/>
            <p:cNvGrpSpPr/>
            <p:nvPr/>
          </p:nvGrpSpPr>
          <p:grpSpPr>
            <a:xfrm>
              <a:off x="1533006" y="5395304"/>
              <a:ext cx="604628" cy="528631"/>
              <a:chOff x="539750" y="4332229"/>
              <a:chExt cx="757238" cy="758825"/>
            </a:xfrm>
          </p:grpSpPr>
          <p:sp>
            <p:nvSpPr>
              <p:cNvPr id="186" name="Rectangle 5"/>
              <p:cNvSpPr>
                <a:spLocks noChangeArrowheads="1"/>
              </p:cNvSpPr>
              <p:nvPr/>
            </p:nvSpPr>
            <p:spPr bwMode="auto">
              <a:xfrm>
                <a:off x="539750" y="4332229"/>
                <a:ext cx="757238" cy="758825"/>
              </a:xfrm>
              <a:prstGeom prst="rect">
                <a:avLst/>
              </a:prstGeom>
              <a:solidFill>
                <a:srgbClr val="00B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3106" tIns="36554" rIns="73106" bIns="36554" numCol="1" anchor="t" anchorCtr="0" compatLnSpc="1">
                <a:prstTxWarp prst="textNoShape">
                  <a:avLst/>
                </a:prstTxWarp>
              </a:bodyPr>
              <a:lstStyle/>
              <a:p>
                <a:pPr defTabSz="974572">
                  <a:defRPr/>
                </a:pPr>
                <a:endParaRPr lang="en-AU" sz="1439" kern="0" dirty="0">
                  <a:solidFill>
                    <a:sysClr val="windowText" lastClr="000000"/>
                  </a:solidFill>
                  <a:latin typeface="Arial"/>
                </a:endParaRPr>
              </a:p>
            </p:txBody>
          </p:sp>
          <p:sp>
            <p:nvSpPr>
              <p:cNvPr id="187" name="Freeform 17"/>
              <p:cNvSpPr>
                <a:spLocks/>
              </p:cNvSpPr>
              <p:nvPr/>
            </p:nvSpPr>
            <p:spPr bwMode="auto">
              <a:xfrm>
                <a:off x="648061" y="4531699"/>
                <a:ext cx="540616" cy="359884"/>
              </a:xfrm>
              <a:custGeom>
                <a:avLst/>
                <a:gdLst>
                  <a:gd name="T0" fmla="*/ 466 w 580"/>
                  <a:gd name="T1" fmla="*/ 160 h 386"/>
                  <a:gd name="T2" fmla="*/ 466 w 580"/>
                  <a:gd name="T3" fmla="*/ 160 h 386"/>
                  <a:gd name="T4" fmla="*/ 472 w 580"/>
                  <a:gd name="T5" fmla="*/ 120 h 386"/>
                  <a:gd name="T6" fmla="*/ 352 w 580"/>
                  <a:gd name="T7" fmla="*/ 0 h 386"/>
                  <a:gd name="T8" fmla="*/ 242 w 580"/>
                  <a:gd name="T9" fmla="*/ 71 h 386"/>
                  <a:gd name="T10" fmla="*/ 184 w 580"/>
                  <a:gd name="T11" fmla="*/ 52 h 386"/>
                  <a:gd name="T12" fmla="*/ 76 w 580"/>
                  <a:gd name="T13" fmla="*/ 160 h 386"/>
                  <a:gd name="T14" fmla="*/ 85 w 580"/>
                  <a:gd name="T15" fmla="*/ 203 h 386"/>
                  <a:gd name="T16" fmla="*/ 0 w 580"/>
                  <a:gd name="T17" fmla="*/ 295 h 386"/>
                  <a:gd name="T18" fmla="*/ 93 w 580"/>
                  <a:gd name="T19" fmla="*/ 386 h 386"/>
                  <a:gd name="T20" fmla="*/ 456 w 580"/>
                  <a:gd name="T21" fmla="*/ 386 h 386"/>
                  <a:gd name="T22" fmla="*/ 460 w 580"/>
                  <a:gd name="T23" fmla="*/ 386 h 386"/>
                  <a:gd name="T24" fmla="*/ 466 w 580"/>
                  <a:gd name="T25" fmla="*/ 386 h 386"/>
                  <a:gd name="T26" fmla="*/ 580 w 580"/>
                  <a:gd name="T27" fmla="*/ 274 h 386"/>
                  <a:gd name="T28" fmla="*/ 466 w 580"/>
                  <a:gd name="T29" fmla="*/ 16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386">
                    <a:moveTo>
                      <a:pt x="466" y="160"/>
                    </a:moveTo>
                    <a:cubicBezTo>
                      <a:pt x="466" y="160"/>
                      <a:pt x="466" y="160"/>
                      <a:pt x="466" y="160"/>
                    </a:cubicBezTo>
                    <a:cubicBezTo>
                      <a:pt x="470" y="147"/>
                      <a:pt x="472" y="133"/>
                      <a:pt x="472" y="120"/>
                    </a:cubicBezTo>
                    <a:cubicBezTo>
                      <a:pt x="472" y="54"/>
                      <a:pt x="418" y="0"/>
                      <a:pt x="352" y="0"/>
                    </a:cubicBezTo>
                    <a:cubicBezTo>
                      <a:pt x="304" y="0"/>
                      <a:pt x="263" y="29"/>
                      <a:pt x="242" y="71"/>
                    </a:cubicBezTo>
                    <a:cubicBezTo>
                      <a:pt x="226" y="58"/>
                      <a:pt x="205" y="52"/>
                      <a:pt x="184" y="52"/>
                    </a:cubicBezTo>
                    <a:cubicBezTo>
                      <a:pt x="124" y="52"/>
                      <a:pt x="76" y="100"/>
                      <a:pt x="76" y="160"/>
                    </a:cubicBezTo>
                    <a:cubicBezTo>
                      <a:pt x="76" y="174"/>
                      <a:pt x="80" y="189"/>
                      <a:pt x="85" y="203"/>
                    </a:cubicBezTo>
                    <a:cubicBezTo>
                      <a:pt x="37" y="205"/>
                      <a:pt x="0" y="245"/>
                      <a:pt x="0" y="295"/>
                    </a:cubicBezTo>
                    <a:cubicBezTo>
                      <a:pt x="0" y="344"/>
                      <a:pt x="41" y="386"/>
                      <a:pt x="93" y="386"/>
                    </a:cubicBezTo>
                    <a:cubicBezTo>
                      <a:pt x="456" y="386"/>
                      <a:pt x="456" y="386"/>
                      <a:pt x="456" y="386"/>
                    </a:cubicBezTo>
                    <a:cubicBezTo>
                      <a:pt x="456" y="386"/>
                      <a:pt x="458" y="386"/>
                      <a:pt x="460" y="386"/>
                    </a:cubicBezTo>
                    <a:cubicBezTo>
                      <a:pt x="462" y="386"/>
                      <a:pt x="464" y="386"/>
                      <a:pt x="466" y="386"/>
                    </a:cubicBezTo>
                    <a:cubicBezTo>
                      <a:pt x="528" y="386"/>
                      <a:pt x="580" y="336"/>
                      <a:pt x="580" y="274"/>
                    </a:cubicBezTo>
                    <a:cubicBezTo>
                      <a:pt x="580" y="210"/>
                      <a:pt x="528" y="160"/>
                      <a:pt x="466" y="160"/>
                    </a:cubicBezTo>
                    <a:close/>
                  </a:path>
                </a:pathLst>
              </a:custGeom>
              <a:noFill/>
              <a:ln w="38100" cap="flat">
                <a:solidFill>
                  <a:sysClr val="window" lastClr="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73106" tIns="36554" rIns="73106" bIns="36554" numCol="1" anchor="t" anchorCtr="0" compatLnSpc="1">
                <a:prstTxWarp prst="textNoShape">
                  <a:avLst/>
                </a:prstTxWarp>
              </a:bodyPr>
              <a:lstStyle/>
              <a:p>
                <a:pPr defTabSz="974572">
                  <a:defRPr/>
                </a:pPr>
                <a:endParaRPr lang="en-AU" sz="1439" kern="0" dirty="0">
                  <a:solidFill>
                    <a:sysClr val="windowText" lastClr="000000"/>
                  </a:solidFill>
                  <a:latin typeface="Arial"/>
                </a:endParaRPr>
              </a:p>
            </p:txBody>
          </p:sp>
        </p:grpSp>
      </p:grpSp>
      <p:sp>
        <p:nvSpPr>
          <p:cNvPr id="209" name="Rectangle 208"/>
          <p:cNvSpPr/>
          <p:nvPr/>
        </p:nvSpPr>
        <p:spPr>
          <a:xfrm>
            <a:off x="373991" y="5949465"/>
            <a:ext cx="2939676" cy="502655"/>
          </a:xfrm>
          <a:prstGeom prst="rect">
            <a:avLst/>
          </a:prstGeom>
          <a:solidFill>
            <a:sysClr val="window" lastClr="FFFFFF">
              <a:lumMod val="85000"/>
            </a:sysClr>
          </a:solidFill>
          <a:ln w="3175" cap="flat" cmpd="sng" algn="ctr">
            <a:solidFill>
              <a:sysClr val="window" lastClr="FFFFFF">
                <a:lumMod val="50000"/>
              </a:sysClr>
            </a:solidFill>
            <a:prstDash val="dash"/>
          </a:ln>
          <a:effectLst/>
        </p:spPr>
        <p:txBody>
          <a:bodyPr lIns="35963" tIns="35963" rIns="35963" bIns="35963" anchor="ctr"/>
          <a:lstStyle/>
          <a:p>
            <a:pPr algn="ctr" defTabSz="913365">
              <a:defRPr/>
            </a:pPr>
            <a:r>
              <a:rPr lang="en-US" sz="1049" b="1" kern="0" dirty="0">
                <a:solidFill>
                  <a:prstClr val="black"/>
                </a:solidFill>
                <a:latin typeface="Arial"/>
                <a:cs typeface="Arial" pitchFamily="34" charset="0"/>
              </a:rPr>
              <a:t>Data Sources</a:t>
            </a:r>
          </a:p>
          <a:p>
            <a:pPr algn="ctr" defTabSz="913365">
              <a:defRPr/>
            </a:pPr>
            <a:r>
              <a:rPr lang="en-US" sz="1049" b="1" kern="0" dirty="0">
                <a:solidFill>
                  <a:srgbClr val="00B0F0"/>
                </a:solidFill>
                <a:cs typeface="Arial" pitchFamily="34" charset="0"/>
              </a:rPr>
              <a:t>(and Execution Systems)</a:t>
            </a:r>
            <a:endParaRPr lang="en-US" sz="1049" b="1" kern="0" dirty="0">
              <a:solidFill>
                <a:srgbClr val="00B0F0"/>
              </a:solidFill>
              <a:latin typeface="Arial"/>
              <a:cs typeface="Arial" pitchFamily="34" charset="0"/>
            </a:endParaRPr>
          </a:p>
        </p:txBody>
      </p:sp>
      <p:grpSp>
        <p:nvGrpSpPr>
          <p:cNvPr id="3" name="Group 2">
            <a:extLst>
              <a:ext uri="{FF2B5EF4-FFF2-40B4-BE49-F238E27FC236}">
                <a16:creationId xmlns:a16="http://schemas.microsoft.com/office/drawing/2014/main" id="{09ECA321-2048-4C6A-B917-A8AA593C8C72}"/>
              </a:ext>
            </a:extLst>
          </p:cNvPr>
          <p:cNvGrpSpPr/>
          <p:nvPr/>
        </p:nvGrpSpPr>
        <p:grpSpPr>
          <a:xfrm>
            <a:off x="3612335" y="4331720"/>
            <a:ext cx="7760747" cy="2120400"/>
            <a:chOff x="3612335" y="4331720"/>
            <a:chExt cx="7760747" cy="2120400"/>
          </a:xfrm>
        </p:grpSpPr>
        <p:sp>
          <p:nvSpPr>
            <p:cNvPr id="169" name="Rectangle 19"/>
            <p:cNvSpPr>
              <a:spLocks noChangeArrowheads="1"/>
            </p:cNvSpPr>
            <p:nvPr/>
          </p:nvSpPr>
          <p:spPr bwMode="auto">
            <a:xfrm>
              <a:off x="3652509" y="5165441"/>
              <a:ext cx="7708565" cy="679630"/>
            </a:xfrm>
            <a:prstGeom prst="rect">
              <a:avLst/>
            </a:prstGeom>
            <a:solidFill>
              <a:srgbClr val="B2B2B2">
                <a:lumMod val="75000"/>
              </a:srgbClr>
            </a:solidFill>
            <a:ln w="12700" cap="flat">
              <a:noFill/>
              <a:prstDash val="solid"/>
              <a:miter lim="800000"/>
              <a:headEnd/>
              <a:tailEnd/>
            </a:ln>
          </p:spPr>
          <p:txBody>
            <a:bodyPr vert="horz" wrap="square" lIns="719552" tIns="36554" rIns="73106" bIns="36554" numCol="1" anchor="ctr" anchorCtr="0" compatLnSpc="1">
              <a:prstTxWarp prst="textNoShape">
                <a:avLst/>
              </a:prstTxWarp>
            </a:bodyPr>
            <a:lstStyle/>
            <a:p>
              <a:pPr defTabSz="974572">
                <a:defRPr/>
              </a:pPr>
              <a:endParaRPr lang="en-AU" sz="1121" kern="0" dirty="0">
                <a:solidFill>
                  <a:srgbClr val="FFFFFF"/>
                </a:solidFill>
                <a:latin typeface="Arial"/>
              </a:endParaRPr>
            </a:p>
          </p:txBody>
        </p:sp>
        <p:sp>
          <p:nvSpPr>
            <p:cNvPr id="206" name="Rectangle 205"/>
            <p:cNvSpPr/>
            <p:nvPr/>
          </p:nvSpPr>
          <p:spPr>
            <a:xfrm>
              <a:off x="3658353" y="4331720"/>
              <a:ext cx="7714729" cy="694097"/>
            </a:xfrm>
            <a:prstGeom prst="rect">
              <a:avLst/>
            </a:prstGeom>
            <a:solidFill>
              <a:sysClr val="windowText" lastClr="000000"/>
            </a:solidFill>
            <a:ln w="25400" cap="flat" cmpd="sng" algn="ctr">
              <a:noFill/>
              <a:prstDash val="solid"/>
            </a:ln>
            <a:effectLst/>
          </p:spPr>
          <p:txBody>
            <a:bodyPr/>
            <a:lstStyle/>
            <a:p>
              <a:pPr algn="ctr" defTabSz="913365">
                <a:defRPr/>
              </a:pPr>
              <a:r>
                <a:rPr lang="en-GB" sz="1100" b="1" kern="0" dirty="0">
                  <a:solidFill>
                    <a:prstClr val="white"/>
                  </a:solidFill>
                  <a:latin typeface="Arial"/>
                  <a:cs typeface="Arial" pitchFamily="34" charset="0"/>
                </a:rPr>
                <a:t>  STAGING , HARMONIZATION  &amp;  DATA LAKE</a:t>
              </a:r>
            </a:p>
          </p:txBody>
        </p:sp>
        <p:grpSp>
          <p:nvGrpSpPr>
            <p:cNvPr id="210" name="Group 209"/>
            <p:cNvGrpSpPr/>
            <p:nvPr/>
          </p:nvGrpSpPr>
          <p:grpSpPr>
            <a:xfrm>
              <a:off x="3838470" y="4933877"/>
              <a:ext cx="7222059" cy="1016512"/>
              <a:chOff x="4303669" y="5023809"/>
              <a:chExt cx="7226554" cy="935452"/>
            </a:xfrm>
          </p:grpSpPr>
          <p:grpSp>
            <p:nvGrpSpPr>
              <p:cNvPr id="211" name="Group 210"/>
              <p:cNvGrpSpPr/>
              <p:nvPr/>
            </p:nvGrpSpPr>
            <p:grpSpPr>
              <a:xfrm>
                <a:off x="4303669" y="5023809"/>
                <a:ext cx="320116" cy="935452"/>
                <a:chOff x="4303669" y="5019215"/>
                <a:chExt cx="320116" cy="935452"/>
              </a:xfrm>
            </p:grpSpPr>
            <p:sp>
              <p:nvSpPr>
                <p:cNvPr id="240" name="Down Arrow 239"/>
                <p:cNvSpPr/>
                <p:nvPr/>
              </p:nvSpPr>
              <p:spPr>
                <a:xfrm flipV="1">
                  <a:off x="4325267" y="5019215"/>
                  <a:ext cx="276919" cy="504056"/>
                </a:xfrm>
                <a:prstGeom prst="downArrow">
                  <a:avLst/>
                </a:prstGeom>
                <a:solidFill>
                  <a:srgbClr val="DDDDDD"/>
                </a:solidFill>
                <a:ln w="25400" cap="flat" cmpd="sng" algn="ctr">
                  <a:solidFill>
                    <a:sysClr val="window" lastClr="FFFFFF">
                      <a:lumMod val="65000"/>
                    </a:sysClr>
                  </a:solidFill>
                  <a:prstDash val="solid"/>
                </a:ln>
                <a:effectLst/>
              </p:spPr>
              <p:txBody>
                <a:bodyPr rtlCol="0" anchor="ctr"/>
                <a:lstStyle/>
                <a:p>
                  <a:pPr algn="ctr" defTabSz="913767">
                    <a:defRPr/>
                  </a:pPr>
                  <a:endParaRPr lang="en-US" kern="0" dirty="0">
                    <a:solidFill>
                      <a:prstClr val="white"/>
                    </a:solidFill>
                    <a:latin typeface="Arial"/>
                  </a:endParaRPr>
                </a:p>
              </p:txBody>
            </p:sp>
            <p:pic>
              <p:nvPicPr>
                <p:cNvPr id="241" name="Picture 240"/>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rot="16200000">
                  <a:off x="4302233" y="5483712"/>
                  <a:ext cx="322987" cy="320116"/>
                </a:xfrm>
                <a:prstGeom prst="rect">
                  <a:avLst/>
                </a:prstGeom>
              </p:spPr>
            </p:pic>
            <p:sp>
              <p:nvSpPr>
                <p:cNvPr id="242" name="Down Arrow 241"/>
                <p:cNvSpPr/>
                <p:nvPr/>
              </p:nvSpPr>
              <p:spPr>
                <a:xfrm flipV="1">
                  <a:off x="4347248" y="5727217"/>
                  <a:ext cx="232956" cy="227450"/>
                </a:xfrm>
                <a:prstGeom prst="downArrow">
                  <a:avLst/>
                </a:prstGeom>
                <a:solidFill>
                  <a:srgbClr val="DDDDDD"/>
                </a:solidFill>
                <a:ln w="25400" cap="flat" cmpd="sng" algn="ctr">
                  <a:solidFill>
                    <a:sysClr val="window" lastClr="FFFFFF">
                      <a:lumMod val="65000"/>
                    </a:sysClr>
                  </a:solidFill>
                  <a:prstDash val="solid"/>
                </a:ln>
                <a:effectLst/>
              </p:spPr>
              <p:txBody>
                <a:bodyPr rtlCol="0" anchor="ctr"/>
                <a:lstStyle/>
                <a:p>
                  <a:pPr algn="ctr" defTabSz="913767">
                    <a:defRPr/>
                  </a:pPr>
                  <a:endParaRPr lang="en-US" kern="0" dirty="0">
                    <a:solidFill>
                      <a:prstClr val="white"/>
                    </a:solidFill>
                    <a:latin typeface="Arial"/>
                  </a:endParaRPr>
                </a:p>
              </p:txBody>
            </p:sp>
          </p:grpSp>
          <p:grpSp>
            <p:nvGrpSpPr>
              <p:cNvPr id="212" name="Group 211"/>
              <p:cNvGrpSpPr/>
              <p:nvPr/>
            </p:nvGrpSpPr>
            <p:grpSpPr>
              <a:xfrm>
                <a:off x="5290303" y="5023809"/>
                <a:ext cx="320116" cy="935452"/>
                <a:chOff x="4303669" y="5019215"/>
                <a:chExt cx="320116" cy="935452"/>
              </a:xfrm>
            </p:grpSpPr>
            <p:sp>
              <p:nvSpPr>
                <p:cNvPr id="237" name="Down Arrow 236"/>
                <p:cNvSpPr/>
                <p:nvPr/>
              </p:nvSpPr>
              <p:spPr>
                <a:xfrm flipV="1">
                  <a:off x="4325267" y="5019215"/>
                  <a:ext cx="276919" cy="504056"/>
                </a:xfrm>
                <a:prstGeom prst="downArrow">
                  <a:avLst/>
                </a:prstGeom>
                <a:solidFill>
                  <a:srgbClr val="DDDDDD"/>
                </a:solidFill>
                <a:ln w="25400" cap="flat" cmpd="sng" algn="ctr">
                  <a:solidFill>
                    <a:sysClr val="window" lastClr="FFFFFF">
                      <a:lumMod val="65000"/>
                    </a:sysClr>
                  </a:solidFill>
                  <a:prstDash val="solid"/>
                </a:ln>
                <a:effectLst/>
              </p:spPr>
              <p:txBody>
                <a:bodyPr rtlCol="0" anchor="ctr"/>
                <a:lstStyle/>
                <a:p>
                  <a:pPr algn="ctr" defTabSz="913767">
                    <a:defRPr/>
                  </a:pPr>
                  <a:endParaRPr lang="en-US" kern="0" dirty="0">
                    <a:solidFill>
                      <a:prstClr val="white"/>
                    </a:solidFill>
                    <a:latin typeface="Arial"/>
                  </a:endParaRPr>
                </a:p>
              </p:txBody>
            </p:sp>
            <p:pic>
              <p:nvPicPr>
                <p:cNvPr id="238" name="Picture 23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rot="16200000">
                  <a:off x="4302233" y="5483712"/>
                  <a:ext cx="322987" cy="320116"/>
                </a:xfrm>
                <a:prstGeom prst="rect">
                  <a:avLst/>
                </a:prstGeom>
              </p:spPr>
            </p:pic>
            <p:sp>
              <p:nvSpPr>
                <p:cNvPr id="239" name="Down Arrow 238"/>
                <p:cNvSpPr/>
                <p:nvPr/>
              </p:nvSpPr>
              <p:spPr>
                <a:xfrm flipV="1">
                  <a:off x="4347248" y="5727217"/>
                  <a:ext cx="232956" cy="227450"/>
                </a:xfrm>
                <a:prstGeom prst="downArrow">
                  <a:avLst/>
                </a:prstGeom>
                <a:solidFill>
                  <a:srgbClr val="DDDDDD"/>
                </a:solidFill>
                <a:ln w="25400" cap="flat" cmpd="sng" algn="ctr">
                  <a:solidFill>
                    <a:sysClr val="window" lastClr="FFFFFF">
                      <a:lumMod val="65000"/>
                    </a:sysClr>
                  </a:solidFill>
                  <a:prstDash val="solid"/>
                </a:ln>
                <a:effectLst/>
              </p:spPr>
              <p:txBody>
                <a:bodyPr rtlCol="0" anchor="ctr"/>
                <a:lstStyle/>
                <a:p>
                  <a:pPr algn="ctr" defTabSz="913767">
                    <a:defRPr/>
                  </a:pPr>
                  <a:endParaRPr lang="en-US" kern="0" dirty="0">
                    <a:solidFill>
                      <a:prstClr val="white"/>
                    </a:solidFill>
                    <a:latin typeface="Arial"/>
                  </a:endParaRPr>
                </a:p>
              </p:txBody>
            </p:sp>
          </p:grpSp>
          <p:grpSp>
            <p:nvGrpSpPr>
              <p:cNvPr id="213" name="Group 212"/>
              <p:cNvGrpSpPr/>
              <p:nvPr/>
            </p:nvGrpSpPr>
            <p:grpSpPr>
              <a:xfrm>
                <a:off x="6276937" y="5023809"/>
                <a:ext cx="320116" cy="935452"/>
                <a:chOff x="4303669" y="5019215"/>
                <a:chExt cx="320116" cy="935452"/>
              </a:xfrm>
            </p:grpSpPr>
            <p:sp>
              <p:nvSpPr>
                <p:cNvPr id="234" name="Down Arrow 233"/>
                <p:cNvSpPr/>
                <p:nvPr/>
              </p:nvSpPr>
              <p:spPr>
                <a:xfrm flipV="1">
                  <a:off x="4325267" y="5019215"/>
                  <a:ext cx="276919" cy="504056"/>
                </a:xfrm>
                <a:prstGeom prst="downArrow">
                  <a:avLst/>
                </a:prstGeom>
                <a:solidFill>
                  <a:srgbClr val="DDDDDD"/>
                </a:solidFill>
                <a:ln w="25400" cap="flat" cmpd="sng" algn="ctr">
                  <a:solidFill>
                    <a:sysClr val="window" lastClr="FFFFFF">
                      <a:lumMod val="65000"/>
                    </a:sysClr>
                  </a:solidFill>
                  <a:prstDash val="solid"/>
                </a:ln>
                <a:effectLst/>
              </p:spPr>
              <p:txBody>
                <a:bodyPr rtlCol="0" anchor="ctr"/>
                <a:lstStyle/>
                <a:p>
                  <a:pPr algn="ctr" defTabSz="913767">
                    <a:defRPr/>
                  </a:pPr>
                  <a:endParaRPr lang="en-US" kern="0" dirty="0">
                    <a:solidFill>
                      <a:prstClr val="white"/>
                    </a:solidFill>
                    <a:latin typeface="Arial"/>
                  </a:endParaRPr>
                </a:p>
              </p:txBody>
            </p:sp>
            <p:pic>
              <p:nvPicPr>
                <p:cNvPr id="235" name="Picture 23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rot="16200000">
                  <a:off x="4302233" y="5483712"/>
                  <a:ext cx="322987" cy="320116"/>
                </a:xfrm>
                <a:prstGeom prst="rect">
                  <a:avLst/>
                </a:prstGeom>
              </p:spPr>
            </p:pic>
            <p:sp>
              <p:nvSpPr>
                <p:cNvPr id="236" name="Down Arrow 235"/>
                <p:cNvSpPr/>
                <p:nvPr/>
              </p:nvSpPr>
              <p:spPr>
                <a:xfrm flipV="1">
                  <a:off x="4347248" y="5727217"/>
                  <a:ext cx="232956" cy="227450"/>
                </a:xfrm>
                <a:prstGeom prst="downArrow">
                  <a:avLst/>
                </a:prstGeom>
                <a:solidFill>
                  <a:srgbClr val="DDDDDD"/>
                </a:solidFill>
                <a:ln w="25400" cap="flat" cmpd="sng" algn="ctr">
                  <a:solidFill>
                    <a:sysClr val="window" lastClr="FFFFFF">
                      <a:lumMod val="65000"/>
                    </a:sysClr>
                  </a:solidFill>
                  <a:prstDash val="solid"/>
                </a:ln>
                <a:effectLst/>
              </p:spPr>
              <p:txBody>
                <a:bodyPr rtlCol="0" anchor="ctr"/>
                <a:lstStyle/>
                <a:p>
                  <a:pPr algn="ctr" defTabSz="913767">
                    <a:defRPr/>
                  </a:pPr>
                  <a:endParaRPr lang="en-US" kern="0" dirty="0">
                    <a:solidFill>
                      <a:prstClr val="white"/>
                    </a:solidFill>
                    <a:latin typeface="Arial"/>
                  </a:endParaRPr>
                </a:p>
              </p:txBody>
            </p:sp>
          </p:grpSp>
          <p:grpSp>
            <p:nvGrpSpPr>
              <p:cNvPr id="214" name="Group 213"/>
              <p:cNvGrpSpPr/>
              <p:nvPr/>
            </p:nvGrpSpPr>
            <p:grpSpPr>
              <a:xfrm>
                <a:off x="7285671" y="5023809"/>
                <a:ext cx="320116" cy="935452"/>
                <a:chOff x="4303669" y="5019215"/>
                <a:chExt cx="320116" cy="935452"/>
              </a:xfrm>
            </p:grpSpPr>
            <p:sp>
              <p:nvSpPr>
                <p:cNvPr id="231" name="Down Arrow 230"/>
                <p:cNvSpPr/>
                <p:nvPr/>
              </p:nvSpPr>
              <p:spPr>
                <a:xfrm flipV="1">
                  <a:off x="4325267" y="5019215"/>
                  <a:ext cx="276919" cy="504056"/>
                </a:xfrm>
                <a:prstGeom prst="downArrow">
                  <a:avLst/>
                </a:prstGeom>
                <a:solidFill>
                  <a:srgbClr val="DDDDDD"/>
                </a:solidFill>
                <a:ln w="25400" cap="flat" cmpd="sng" algn="ctr">
                  <a:solidFill>
                    <a:sysClr val="window" lastClr="FFFFFF">
                      <a:lumMod val="65000"/>
                    </a:sysClr>
                  </a:solidFill>
                  <a:prstDash val="solid"/>
                </a:ln>
                <a:effectLst/>
              </p:spPr>
              <p:txBody>
                <a:bodyPr rtlCol="0" anchor="ctr"/>
                <a:lstStyle/>
                <a:p>
                  <a:pPr algn="ctr" defTabSz="913767">
                    <a:defRPr/>
                  </a:pPr>
                  <a:endParaRPr lang="en-US" kern="0" dirty="0">
                    <a:solidFill>
                      <a:prstClr val="white"/>
                    </a:solidFill>
                    <a:latin typeface="Arial"/>
                  </a:endParaRPr>
                </a:p>
              </p:txBody>
            </p:sp>
            <p:pic>
              <p:nvPicPr>
                <p:cNvPr id="232" name="Picture 23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rot="16200000">
                  <a:off x="4302233" y="5483712"/>
                  <a:ext cx="322987" cy="320116"/>
                </a:xfrm>
                <a:prstGeom prst="rect">
                  <a:avLst/>
                </a:prstGeom>
              </p:spPr>
            </p:pic>
            <p:sp>
              <p:nvSpPr>
                <p:cNvPr id="233" name="Down Arrow 232"/>
                <p:cNvSpPr/>
                <p:nvPr/>
              </p:nvSpPr>
              <p:spPr>
                <a:xfrm flipV="1">
                  <a:off x="4347248" y="5727217"/>
                  <a:ext cx="232956" cy="227450"/>
                </a:xfrm>
                <a:prstGeom prst="downArrow">
                  <a:avLst/>
                </a:prstGeom>
                <a:solidFill>
                  <a:srgbClr val="DDDDDD"/>
                </a:solidFill>
                <a:ln w="25400" cap="flat" cmpd="sng" algn="ctr">
                  <a:solidFill>
                    <a:sysClr val="window" lastClr="FFFFFF">
                      <a:lumMod val="65000"/>
                    </a:sysClr>
                  </a:solidFill>
                  <a:prstDash val="solid"/>
                </a:ln>
                <a:effectLst/>
              </p:spPr>
              <p:txBody>
                <a:bodyPr rtlCol="0" anchor="ctr"/>
                <a:lstStyle/>
                <a:p>
                  <a:pPr algn="ctr" defTabSz="913767">
                    <a:defRPr/>
                  </a:pPr>
                  <a:endParaRPr lang="en-US" kern="0" dirty="0">
                    <a:solidFill>
                      <a:prstClr val="white"/>
                    </a:solidFill>
                    <a:latin typeface="Arial"/>
                  </a:endParaRPr>
                </a:p>
              </p:txBody>
            </p:sp>
          </p:grpSp>
          <p:grpSp>
            <p:nvGrpSpPr>
              <p:cNvPr id="215" name="Group 214"/>
              <p:cNvGrpSpPr/>
              <p:nvPr/>
            </p:nvGrpSpPr>
            <p:grpSpPr>
              <a:xfrm>
                <a:off x="8329787" y="5023809"/>
                <a:ext cx="320116" cy="935452"/>
                <a:chOff x="4303669" y="5019215"/>
                <a:chExt cx="320116" cy="935452"/>
              </a:xfrm>
            </p:grpSpPr>
            <p:sp>
              <p:nvSpPr>
                <p:cNvPr id="228" name="Down Arrow 227"/>
                <p:cNvSpPr/>
                <p:nvPr/>
              </p:nvSpPr>
              <p:spPr>
                <a:xfrm flipV="1">
                  <a:off x="4325267" y="5019215"/>
                  <a:ext cx="276919" cy="504056"/>
                </a:xfrm>
                <a:prstGeom prst="downArrow">
                  <a:avLst/>
                </a:prstGeom>
                <a:solidFill>
                  <a:srgbClr val="DDDDDD"/>
                </a:solidFill>
                <a:ln w="25400" cap="flat" cmpd="sng" algn="ctr">
                  <a:solidFill>
                    <a:sysClr val="window" lastClr="FFFFFF">
                      <a:lumMod val="65000"/>
                    </a:sysClr>
                  </a:solidFill>
                  <a:prstDash val="solid"/>
                </a:ln>
                <a:effectLst/>
              </p:spPr>
              <p:txBody>
                <a:bodyPr rtlCol="0" anchor="ctr"/>
                <a:lstStyle/>
                <a:p>
                  <a:pPr algn="ctr" defTabSz="913767">
                    <a:defRPr/>
                  </a:pPr>
                  <a:endParaRPr lang="en-US" kern="0" dirty="0">
                    <a:solidFill>
                      <a:prstClr val="white"/>
                    </a:solidFill>
                    <a:latin typeface="Arial"/>
                  </a:endParaRPr>
                </a:p>
              </p:txBody>
            </p:sp>
            <p:pic>
              <p:nvPicPr>
                <p:cNvPr id="229" name="Picture 22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rot="16200000">
                  <a:off x="4302233" y="5483712"/>
                  <a:ext cx="322987" cy="320116"/>
                </a:xfrm>
                <a:prstGeom prst="rect">
                  <a:avLst/>
                </a:prstGeom>
              </p:spPr>
            </p:pic>
            <p:sp>
              <p:nvSpPr>
                <p:cNvPr id="230" name="Down Arrow 229"/>
                <p:cNvSpPr/>
                <p:nvPr/>
              </p:nvSpPr>
              <p:spPr>
                <a:xfrm flipV="1">
                  <a:off x="4347248" y="5727217"/>
                  <a:ext cx="232956" cy="227450"/>
                </a:xfrm>
                <a:prstGeom prst="downArrow">
                  <a:avLst/>
                </a:prstGeom>
                <a:solidFill>
                  <a:srgbClr val="DDDDDD"/>
                </a:solidFill>
                <a:ln w="25400" cap="flat" cmpd="sng" algn="ctr">
                  <a:solidFill>
                    <a:sysClr val="window" lastClr="FFFFFF">
                      <a:lumMod val="65000"/>
                    </a:sysClr>
                  </a:solidFill>
                  <a:prstDash val="solid"/>
                </a:ln>
                <a:effectLst/>
              </p:spPr>
              <p:txBody>
                <a:bodyPr rtlCol="0" anchor="ctr"/>
                <a:lstStyle/>
                <a:p>
                  <a:pPr algn="ctr" defTabSz="913767">
                    <a:defRPr/>
                  </a:pPr>
                  <a:endParaRPr lang="en-US" kern="0" dirty="0">
                    <a:solidFill>
                      <a:prstClr val="white"/>
                    </a:solidFill>
                    <a:latin typeface="Arial"/>
                  </a:endParaRPr>
                </a:p>
              </p:txBody>
            </p:sp>
          </p:grpSp>
          <p:grpSp>
            <p:nvGrpSpPr>
              <p:cNvPr id="216" name="Group 215"/>
              <p:cNvGrpSpPr/>
              <p:nvPr/>
            </p:nvGrpSpPr>
            <p:grpSpPr>
              <a:xfrm>
                <a:off x="9289894" y="5023809"/>
                <a:ext cx="320116" cy="935452"/>
                <a:chOff x="4303669" y="5019215"/>
                <a:chExt cx="320116" cy="935452"/>
              </a:xfrm>
            </p:grpSpPr>
            <p:sp>
              <p:nvSpPr>
                <p:cNvPr id="225" name="Down Arrow 224"/>
                <p:cNvSpPr/>
                <p:nvPr/>
              </p:nvSpPr>
              <p:spPr>
                <a:xfrm flipV="1">
                  <a:off x="4325267" y="5019215"/>
                  <a:ext cx="276919" cy="504056"/>
                </a:xfrm>
                <a:prstGeom prst="downArrow">
                  <a:avLst/>
                </a:prstGeom>
                <a:solidFill>
                  <a:srgbClr val="DDDDDD"/>
                </a:solidFill>
                <a:ln w="25400" cap="flat" cmpd="sng" algn="ctr">
                  <a:solidFill>
                    <a:sysClr val="window" lastClr="FFFFFF">
                      <a:lumMod val="65000"/>
                    </a:sysClr>
                  </a:solidFill>
                  <a:prstDash val="solid"/>
                </a:ln>
                <a:effectLst/>
              </p:spPr>
              <p:txBody>
                <a:bodyPr rtlCol="0" anchor="ctr"/>
                <a:lstStyle/>
                <a:p>
                  <a:pPr algn="ctr" defTabSz="913767">
                    <a:defRPr/>
                  </a:pPr>
                  <a:endParaRPr lang="en-US" kern="0" dirty="0">
                    <a:solidFill>
                      <a:prstClr val="white"/>
                    </a:solidFill>
                    <a:latin typeface="Arial"/>
                  </a:endParaRPr>
                </a:p>
              </p:txBody>
            </p:sp>
            <p:pic>
              <p:nvPicPr>
                <p:cNvPr id="226" name="Picture 22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rot="16200000">
                  <a:off x="4302233" y="5483712"/>
                  <a:ext cx="322987" cy="320116"/>
                </a:xfrm>
                <a:prstGeom prst="rect">
                  <a:avLst/>
                </a:prstGeom>
              </p:spPr>
            </p:pic>
            <p:sp>
              <p:nvSpPr>
                <p:cNvPr id="227" name="Down Arrow 226"/>
                <p:cNvSpPr/>
                <p:nvPr/>
              </p:nvSpPr>
              <p:spPr>
                <a:xfrm flipV="1">
                  <a:off x="4347248" y="5727217"/>
                  <a:ext cx="232956" cy="227450"/>
                </a:xfrm>
                <a:prstGeom prst="downArrow">
                  <a:avLst/>
                </a:prstGeom>
                <a:solidFill>
                  <a:srgbClr val="DDDDDD"/>
                </a:solidFill>
                <a:ln w="25400" cap="flat" cmpd="sng" algn="ctr">
                  <a:solidFill>
                    <a:sysClr val="window" lastClr="FFFFFF">
                      <a:lumMod val="65000"/>
                    </a:sysClr>
                  </a:solidFill>
                  <a:prstDash val="solid"/>
                </a:ln>
                <a:effectLst/>
              </p:spPr>
              <p:txBody>
                <a:bodyPr rtlCol="0" anchor="ctr"/>
                <a:lstStyle/>
                <a:p>
                  <a:pPr algn="ctr" defTabSz="913767">
                    <a:defRPr/>
                  </a:pPr>
                  <a:endParaRPr lang="en-US" kern="0" dirty="0">
                    <a:solidFill>
                      <a:prstClr val="white"/>
                    </a:solidFill>
                    <a:latin typeface="Arial"/>
                  </a:endParaRPr>
                </a:p>
              </p:txBody>
            </p:sp>
          </p:grpSp>
          <p:grpSp>
            <p:nvGrpSpPr>
              <p:cNvPr id="217" name="Group 216"/>
              <p:cNvGrpSpPr/>
              <p:nvPr/>
            </p:nvGrpSpPr>
            <p:grpSpPr>
              <a:xfrm>
                <a:off x="10250001" y="5023809"/>
                <a:ext cx="320116" cy="935452"/>
                <a:chOff x="4303669" y="5019215"/>
                <a:chExt cx="320116" cy="935452"/>
              </a:xfrm>
            </p:grpSpPr>
            <p:sp>
              <p:nvSpPr>
                <p:cNvPr id="222" name="Down Arrow 221"/>
                <p:cNvSpPr/>
                <p:nvPr/>
              </p:nvSpPr>
              <p:spPr>
                <a:xfrm flipV="1">
                  <a:off x="4325267" y="5019215"/>
                  <a:ext cx="276919" cy="504056"/>
                </a:xfrm>
                <a:prstGeom prst="downArrow">
                  <a:avLst/>
                </a:prstGeom>
                <a:solidFill>
                  <a:srgbClr val="DDDDDD"/>
                </a:solidFill>
                <a:ln w="25400" cap="flat" cmpd="sng" algn="ctr">
                  <a:solidFill>
                    <a:sysClr val="window" lastClr="FFFFFF">
                      <a:lumMod val="65000"/>
                    </a:sysClr>
                  </a:solidFill>
                  <a:prstDash val="solid"/>
                </a:ln>
                <a:effectLst/>
              </p:spPr>
              <p:txBody>
                <a:bodyPr rtlCol="0" anchor="ctr"/>
                <a:lstStyle/>
                <a:p>
                  <a:pPr algn="ctr" defTabSz="913767">
                    <a:defRPr/>
                  </a:pPr>
                  <a:endParaRPr lang="en-US" kern="0" dirty="0">
                    <a:solidFill>
                      <a:prstClr val="white"/>
                    </a:solidFill>
                    <a:latin typeface="Arial"/>
                  </a:endParaRPr>
                </a:p>
              </p:txBody>
            </p:sp>
            <p:pic>
              <p:nvPicPr>
                <p:cNvPr id="223" name="Picture 2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rot="16200000">
                  <a:off x="4302233" y="5483712"/>
                  <a:ext cx="322987" cy="320116"/>
                </a:xfrm>
                <a:prstGeom prst="rect">
                  <a:avLst/>
                </a:prstGeom>
              </p:spPr>
            </p:pic>
            <p:sp>
              <p:nvSpPr>
                <p:cNvPr id="224" name="Down Arrow 223"/>
                <p:cNvSpPr/>
                <p:nvPr/>
              </p:nvSpPr>
              <p:spPr>
                <a:xfrm flipV="1">
                  <a:off x="4347248" y="5727217"/>
                  <a:ext cx="232956" cy="227450"/>
                </a:xfrm>
                <a:prstGeom prst="downArrow">
                  <a:avLst/>
                </a:prstGeom>
                <a:solidFill>
                  <a:srgbClr val="DDDDDD"/>
                </a:solidFill>
                <a:ln w="25400" cap="flat" cmpd="sng" algn="ctr">
                  <a:solidFill>
                    <a:sysClr val="window" lastClr="FFFFFF">
                      <a:lumMod val="65000"/>
                    </a:sysClr>
                  </a:solidFill>
                  <a:prstDash val="solid"/>
                </a:ln>
                <a:effectLst/>
              </p:spPr>
              <p:txBody>
                <a:bodyPr rtlCol="0" anchor="ctr"/>
                <a:lstStyle/>
                <a:p>
                  <a:pPr algn="ctr" defTabSz="913767">
                    <a:defRPr/>
                  </a:pPr>
                  <a:endParaRPr lang="en-US" kern="0" dirty="0">
                    <a:solidFill>
                      <a:prstClr val="white"/>
                    </a:solidFill>
                    <a:latin typeface="Arial"/>
                  </a:endParaRPr>
                </a:p>
              </p:txBody>
            </p:sp>
          </p:grpSp>
          <p:grpSp>
            <p:nvGrpSpPr>
              <p:cNvPr id="218" name="Group 217"/>
              <p:cNvGrpSpPr/>
              <p:nvPr/>
            </p:nvGrpSpPr>
            <p:grpSpPr>
              <a:xfrm>
                <a:off x="11210107" y="5023809"/>
                <a:ext cx="320116" cy="935452"/>
                <a:chOff x="4303669" y="5019215"/>
                <a:chExt cx="320116" cy="935452"/>
              </a:xfrm>
            </p:grpSpPr>
            <p:sp>
              <p:nvSpPr>
                <p:cNvPr id="219" name="Down Arrow 218"/>
                <p:cNvSpPr/>
                <p:nvPr/>
              </p:nvSpPr>
              <p:spPr>
                <a:xfrm flipV="1">
                  <a:off x="4325267" y="5019215"/>
                  <a:ext cx="276919" cy="504056"/>
                </a:xfrm>
                <a:prstGeom prst="downArrow">
                  <a:avLst/>
                </a:prstGeom>
                <a:solidFill>
                  <a:srgbClr val="DDDDDD"/>
                </a:solidFill>
                <a:ln w="25400" cap="flat" cmpd="sng" algn="ctr">
                  <a:solidFill>
                    <a:sysClr val="window" lastClr="FFFFFF">
                      <a:lumMod val="65000"/>
                    </a:sysClr>
                  </a:solidFill>
                  <a:prstDash val="solid"/>
                </a:ln>
                <a:effectLst/>
              </p:spPr>
              <p:txBody>
                <a:bodyPr rtlCol="0" anchor="ctr"/>
                <a:lstStyle/>
                <a:p>
                  <a:pPr algn="ctr" defTabSz="913767">
                    <a:defRPr/>
                  </a:pPr>
                  <a:endParaRPr lang="en-US" kern="0" dirty="0">
                    <a:solidFill>
                      <a:prstClr val="white"/>
                    </a:solidFill>
                    <a:latin typeface="Arial"/>
                  </a:endParaRPr>
                </a:p>
              </p:txBody>
            </p:sp>
            <p:pic>
              <p:nvPicPr>
                <p:cNvPr id="220" name="Picture 2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rot="16200000">
                  <a:off x="4302233" y="5483712"/>
                  <a:ext cx="322987" cy="320116"/>
                </a:xfrm>
                <a:prstGeom prst="rect">
                  <a:avLst/>
                </a:prstGeom>
              </p:spPr>
            </p:pic>
            <p:sp>
              <p:nvSpPr>
                <p:cNvPr id="221" name="Down Arrow 220"/>
                <p:cNvSpPr/>
                <p:nvPr/>
              </p:nvSpPr>
              <p:spPr>
                <a:xfrm flipV="1">
                  <a:off x="4347248" y="5727217"/>
                  <a:ext cx="232956" cy="227450"/>
                </a:xfrm>
                <a:prstGeom prst="downArrow">
                  <a:avLst/>
                </a:prstGeom>
                <a:solidFill>
                  <a:srgbClr val="DDDDDD"/>
                </a:solidFill>
                <a:ln w="25400" cap="flat" cmpd="sng" algn="ctr">
                  <a:solidFill>
                    <a:sysClr val="window" lastClr="FFFFFF">
                      <a:lumMod val="65000"/>
                    </a:sysClr>
                  </a:solidFill>
                  <a:prstDash val="solid"/>
                </a:ln>
                <a:effectLst/>
              </p:spPr>
              <p:txBody>
                <a:bodyPr rtlCol="0" anchor="ctr"/>
                <a:lstStyle/>
                <a:p>
                  <a:pPr algn="ctr" defTabSz="913767">
                    <a:defRPr/>
                  </a:pPr>
                  <a:endParaRPr lang="en-US" kern="0" dirty="0">
                    <a:solidFill>
                      <a:prstClr val="white"/>
                    </a:solidFill>
                    <a:latin typeface="Arial"/>
                  </a:endParaRPr>
                </a:p>
              </p:txBody>
            </p:sp>
          </p:grpSp>
        </p:grpSp>
        <p:sp>
          <p:nvSpPr>
            <p:cNvPr id="243" name="Rectangle 242"/>
            <p:cNvSpPr/>
            <p:nvPr/>
          </p:nvSpPr>
          <p:spPr>
            <a:xfrm>
              <a:off x="7553767" y="5949465"/>
              <a:ext cx="926783" cy="502655"/>
            </a:xfrm>
            <a:prstGeom prst="rect">
              <a:avLst/>
            </a:prstGeom>
            <a:solidFill>
              <a:sysClr val="window" lastClr="FFFFFF">
                <a:lumMod val="85000"/>
              </a:sysClr>
            </a:solidFill>
            <a:ln w="3175" cap="flat" cmpd="sng" algn="ctr">
              <a:solidFill>
                <a:sysClr val="window" lastClr="FFFFFF">
                  <a:lumMod val="50000"/>
                </a:sysClr>
              </a:solidFill>
              <a:prstDash val="dash"/>
            </a:ln>
            <a:effectLst/>
          </p:spPr>
          <p:txBody>
            <a:bodyPr lIns="35963" tIns="35963" rIns="35963" bIns="35963" anchor="ctr"/>
            <a:lstStyle/>
            <a:p>
              <a:pPr algn="ctr" defTabSz="913365"/>
              <a:r>
                <a:rPr lang="en-GB" sz="1049" b="1" kern="0" dirty="0">
                  <a:solidFill>
                    <a:prstClr val="black"/>
                  </a:solidFill>
                  <a:latin typeface="Arial"/>
                  <a:cs typeface="Arial" pitchFamily="34" charset="0"/>
                </a:rPr>
                <a:t>Distributor Management Systems</a:t>
              </a:r>
            </a:p>
          </p:txBody>
        </p:sp>
        <p:sp>
          <p:nvSpPr>
            <p:cNvPr id="244" name="Rectangle 243"/>
            <p:cNvSpPr/>
            <p:nvPr/>
          </p:nvSpPr>
          <p:spPr>
            <a:xfrm>
              <a:off x="4493359" y="5949465"/>
              <a:ext cx="893684" cy="502655"/>
            </a:xfrm>
            <a:prstGeom prst="rect">
              <a:avLst/>
            </a:prstGeom>
            <a:solidFill>
              <a:sysClr val="window" lastClr="FFFFFF">
                <a:lumMod val="85000"/>
              </a:sysClr>
            </a:solidFill>
            <a:ln w="3175" cap="flat" cmpd="sng" algn="ctr">
              <a:solidFill>
                <a:sysClr val="window" lastClr="FFFFFF">
                  <a:lumMod val="50000"/>
                </a:sysClr>
              </a:solidFill>
              <a:prstDash val="dash"/>
            </a:ln>
            <a:effectLst/>
          </p:spPr>
          <p:txBody>
            <a:bodyPr lIns="35963" tIns="35963" rIns="35963" bIns="35963" anchor="ctr"/>
            <a:lstStyle/>
            <a:p>
              <a:pPr algn="ctr" defTabSz="913365">
                <a:defRPr/>
              </a:pPr>
              <a:r>
                <a:rPr lang="en-GB" sz="1049" b="1" kern="0" dirty="0">
                  <a:solidFill>
                    <a:prstClr val="black"/>
                  </a:solidFill>
                  <a:latin typeface="Arial"/>
                  <a:cs typeface="Arial" pitchFamily="34" charset="0"/>
                </a:rPr>
                <a:t>Sales </a:t>
              </a:r>
            </a:p>
            <a:p>
              <a:pPr algn="ctr" defTabSz="913365">
                <a:defRPr/>
              </a:pPr>
              <a:r>
                <a:rPr lang="en-GB" sz="1049" b="1" kern="0" dirty="0">
                  <a:solidFill>
                    <a:prstClr val="black"/>
                  </a:solidFill>
                  <a:latin typeface="Arial"/>
                  <a:cs typeface="Arial" pitchFamily="34" charset="0"/>
                </a:rPr>
                <a:t>Force Automation </a:t>
              </a:r>
            </a:p>
          </p:txBody>
        </p:sp>
        <p:sp>
          <p:nvSpPr>
            <p:cNvPr id="245" name="Rectangle 244"/>
            <p:cNvSpPr/>
            <p:nvPr/>
          </p:nvSpPr>
          <p:spPr>
            <a:xfrm>
              <a:off x="5440581" y="5949465"/>
              <a:ext cx="926783" cy="502655"/>
            </a:xfrm>
            <a:prstGeom prst="rect">
              <a:avLst/>
            </a:prstGeom>
            <a:solidFill>
              <a:sysClr val="window" lastClr="FFFFFF">
                <a:lumMod val="85000"/>
              </a:sysClr>
            </a:solidFill>
            <a:ln w="3175" cap="flat" cmpd="sng" algn="ctr">
              <a:solidFill>
                <a:sysClr val="window" lastClr="FFFFFF">
                  <a:lumMod val="50000"/>
                </a:sysClr>
              </a:solidFill>
              <a:prstDash val="dash"/>
            </a:ln>
            <a:effectLst/>
          </p:spPr>
          <p:txBody>
            <a:bodyPr lIns="35963" tIns="35963" rIns="35963" bIns="35963" anchor="ctr"/>
            <a:lstStyle/>
            <a:p>
              <a:pPr algn="ctr" defTabSz="913365">
                <a:defRPr/>
              </a:pPr>
              <a:r>
                <a:rPr lang="en-GB" sz="1049" b="1" kern="0" dirty="0">
                  <a:solidFill>
                    <a:prstClr val="black"/>
                  </a:solidFill>
                  <a:latin typeface="Arial"/>
                  <a:cs typeface="Arial" pitchFamily="34" charset="0"/>
                </a:rPr>
                <a:t>Trade Promotion</a:t>
              </a:r>
            </a:p>
            <a:p>
              <a:pPr algn="ctr" defTabSz="913365">
                <a:defRPr/>
              </a:pPr>
              <a:r>
                <a:rPr lang="en-GB" sz="1049" b="1" kern="0" dirty="0">
                  <a:solidFill>
                    <a:prstClr val="black"/>
                  </a:solidFill>
                  <a:latin typeface="Arial"/>
                  <a:cs typeface="Arial" pitchFamily="34" charset="0"/>
                </a:rPr>
                <a:t>Management</a:t>
              </a:r>
            </a:p>
          </p:txBody>
        </p:sp>
        <p:sp>
          <p:nvSpPr>
            <p:cNvPr id="246" name="Rectangle 245"/>
            <p:cNvSpPr/>
            <p:nvPr/>
          </p:nvSpPr>
          <p:spPr>
            <a:xfrm>
              <a:off x="6420902" y="5949465"/>
              <a:ext cx="1079329" cy="502655"/>
            </a:xfrm>
            <a:prstGeom prst="rect">
              <a:avLst/>
            </a:prstGeom>
            <a:solidFill>
              <a:sysClr val="window" lastClr="FFFFFF">
                <a:lumMod val="85000"/>
              </a:sysClr>
            </a:solidFill>
            <a:ln w="3175" cap="flat" cmpd="sng" algn="ctr">
              <a:solidFill>
                <a:sysClr val="window" lastClr="FFFFFF">
                  <a:lumMod val="50000"/>
                </a:sysClr>
              </a:solidFill>
              <a:prstDash val="dash"/>
            </a:ln>
            <a:effectLst/>
          </p:spPr>
          <p:txBody>
            <a:bodyPr lIns="35963" tIns="35963" rIns="35963" bIns="35963" anchor="ctr"/>
            <a:lstStyle/>
            <a:p>
              <a:pPr algn="ctr" defTabSz="913365">
                <a:defRPr/>
              </a:pPr>
              <a:r>
                <a:rPr lang="en-GB" sz="1049" b="1" kern="0" dirty="0">
                  <a:solidFill>
                    <a:prstClr val="black"/>
                  </a:solidFill>
                  <a:latin typeface="Arial"/>
                  <a:cs typeface="Arial" pitchFamily="34" charset="0"/>
                </a:rPr>
                <a:t>“External Data”</a:t>
              </a:r>
            </a:p>
            <a:p>
              <a:pPr algn="ctr" defTabSz="913365">
                <a:defRPr/>
              </a:pPr>
              <a:r>
                <a:rPr lang="en-GB" sz="900" b="1" kern="0" dirty="0">
                  <a:solidFill>
                    <a:prstClr val="black"/>
                  </a:solidFill>
                  <a:latin typeface="Arial"/>
                  <a:cs typeface="Arial" pitchFamily="34" charset="0"/>
                </a:rPr>
                <a:t>Retailers, Syndicated, etc.</a:t>
              </a:r>
            </a:p>
          </p:txBody>
        </p:sp>
        <p:sp>
          <p:nvSpPr>
            <p:cNvPr id="247" name="Rectangle 246"/>
            <p:cNvSpPr/>
            <p:nvPr/>
          </p:nvSpPr>
          <p:spPr>
            <a:xfrm>
              <a:off x="3612335" y="5949465"/>
              <a:ext cx="827485" cy="502655"/>
            </a:xfrm>
            <a:prstGeom prst="rect">
              <a:avLst/>
            </a:prstGeom>
            <a:solidFill>
              <a:sysClr val="window" lastClr="FFFFFF">
                <a:lumMod val="85000"/>
              </a:sysClr>
            </a:solidFill>
            <a:ln w="3175" cap="flat" cmpd="sng" algn="ctr">
              <a:solidFill>
                <a:sysClr val="window" lastClr="FFFFFF">
                  <a:lumMod val="50000"/>
                </a:sysClr>
              </a:solidFill>
              <a:prstDash val="dash"/>
            </a:ln>
            <a:effectLst/>
          </p:spPr>
          <p:txBody>
            <a:bodyPr lIns="35963" tIns="35963" rIns="35963" bIns="35963" anchor="ctr"/>
            <a:lstStyle/>
            <a:p>
              <a:pPr algn="ctr" defTabSz="913365">
                <a:defRPr/>
              </a:pPr>
              <a:r>
                <a:rPr lang="en-GB" sz="1049" b="1" kern="0" dirty="0">
                  <a:solidFill>
                    <a:prstClr val="black"/>
                  </a:solidFill>
                  <a:latin typeface="Arial"/>
                  <a:cs typeface="Arial" pitchFamily="34" charset="0"/>
                </a:rPr>
                <a:t>ERP</a:t>
              </a:r>
              <a:endParaRPr lang="en-GB" sz="900" kern="0" dirty="0">
                <a:solidFill>
                  <a:prstClr val="black"/>
                </a:solidFill>
                <a:latin typeface="Arial"/>
                <a:cs typeface="Arial" pitchFamily="34" charset="0"/>
              </a:endParaRPr>
            </a:p>
          </p:txBody>
        </p:sp>
        <p:sp>
          <p:nvSpPr>
            <p:cNvPr id="248" name="Rectangle 247"/>
            <p:cNvSpPr/>
            <p:nvPr/>
          </p:nvSpPr>
          <p:spPr>
            <a:xfrm>
              <a:off x="8534088" y="5949465"/>
              <a:ext cx="926783" cy="502655"/>
            </a:xfrm>
            <a:prstGeom prst="rect">
              <a:avLst/>
            </a:prstGeom>
            <a:solidFill>
              <a:sysClr val="window" lastClr="FFFFFF">
                <a:lumMod val="85000"/>
              </a:sysClr>
            </a:solidFill>
            <a:ln w="3175" cap="flat" cmpd="sng" algn="ctr">
              <a:solidFill>
                <a:sysClr val="window" lastClr="FFFFFF">
                  <a:lumMod val="50000"/>
                </a:sysClr>
              </a:solidFill>
              <a:prstDash val="dash"/>
            </a:ln>
            <a:effectLst/>
          </p:spPr>
          <p:txBody>
            <a:bodyPr lIns="35963" tIns="35963" rIns="35963" bIns="35963" anchor="ctr"/>
            <a:lstStyle/>
            <a:p>
              <a:pPr algn="ctr" defTabSz="913365">
                <a:defRPr/>
              </a:pPr>
              <a:r>
                <a:rPr lang="en-GB" sz="1049" b="1" kern="0" dirty="0">
                  <a:solidFill>
                    <a:prstClr val="white">
                      <a:lumMod val="65000"/>
                    </a:prstClr>
                  </a:solidFill>
                  <a:latin typeface="Arial"/>
                  <a:cs typeface="Arial" pitchFamily="34" charset="0"/>
                </a:rPr>
                <a:t>Marketing  Campaign /</a:t>
              </a:r>
            </a:p>
            <a:p>
              <a:pPr algn="ctr" defTabSz="913365">
                <a:defRPr/>
              </a:pPr>
              <a:r>
                <a:rPr lang="en-GB" sz="1049" b="1" kern="0" dirty="0">
                  <a:solidFill>
                    <a:prstClr val="white">
                      <a:lumMod val="65000"/>
                    </a:prstClr>
                  </a:solidFill>
                  <a:latin typeface="Arial"/>
                  <a:cs typeface="Arial" pitchFamily="34" charset="0"/>
                </a:rPr>
                <a:t>Loyalty</a:t>
              </a:r>
            </a:p>
          </p:txBody>
        </p:sp>
        <p:sp>
          <p:nvSpPr>
            <p:cNvPr id="249" name="Rectangle 248"/>
            <p:cNvSpPr/>
            <p:nvPr/>
          </p:nvSpPr>
          <p:spPr>
            <a:xfrm>
              <a:off x="9514409" y="5949465"/>
              <a:ext cx="893684" cy="502655"/>
            </a:xfrm>
            <a:prstGeom prst="rect">
              <a:avLst/>
            </a:prstGeom>
            <a:solidFill>
              <a:sysClr val="window" lastClr="FFFFFF">
                <a:lumMod val="85000"/>
              </a:sysClr>
            </a:solidFill>
            <a:ln w="3175" cap="flat" cmpd="sng" algn="ctr">
              <a:solidFill>
                <a:sysClr val="window" lastClr="FFFFFF">
                  <a:lumMod val="50000"/>
                </a:sysClr>
              </a:solidFill>
              <a:prstDash val="dash"/>
            </a:ln>
            <a:effectLst/>
          </p:spPr>
          <p:txBody>
            <a:bodyPr lIns="35963" tIns="35963" rIns="35963" bIns="35963" anchor="ctr"/>
            <a:lstStyle/>
            <a:p>
              <a:pPr algn="ctr" defTabSz="913365">
                <a:defRPr/>
              </a:pPr>
              <a:r>
                <a:rPr lang="en-GB" sz="1049" b="1" kern="0" dirty="0">
                  <a:solidFill>
                    <a:prstClr val="white">
                      <a:lumMod val="65000"/>
                    </a:prstClr>
                  </a:solidFill>
                  <a:latin typeface="Arial"/>
                  <a:cs typeface="Arial" pitchFamily="34" charset="0"/>
                </a:rPr>
                <a:t>eCommerce</a:t>
              </a:r>
            </a:p>
          </p:txBody>
        </p:sp>
        <p:sp>
          <p:nvSpPr>
            <p:cNvPr id="250" name="Rectangle 249"/>
            <p:cNvSpPr/>
            <p:nvPr/>
          </p:nvSpPr>
          <p:spPr>
            <a:xfrm>
              <a:off x="10461632" y="5949465"/>
              <a:ext cx="899441" cy="502655"/>
            </a:xfrm>
            <a:prstGeom prst="rect">
              <a:avLst/>
            </a:prstGeom>
            <a:solidFill>
              <a:sysClr val="window" lastClr="FFFFFF">
                <a:lumMod val="85000"/>
              </a:sysClr>
            </a:solidFill>
            <a:ln w="3175" cap="flat" cmpd="sng" algn="ctr">
              <a:solidFill>
                <a:sysClr val="window" lastClr="FFFFFF">
                  <a:lumMod val="50000"/>
                </a:sysClr>
              </a:solidFill>
              <a:prstDash val="dash"/>
            </a:ln>
            <a:effectLst/>
          </p:spPr>
          <p:txBody>
            <a:bodyPr lIns="35963" tIns="35963" rIns="35963" bIns="35963" anchor="ctr"/>
            <a:lstStyle/>
            <a:p>
              <a:pPr algn="ctr" defTabSz="913365">
                <a:defRPr/>
              </a:pPr>
              <a:r>
                <a:rPr lang="en-GB" sz="1049" b="1" kern="0" dirty="0">
                  <a:solidFill>
                    <a:prstClr val="white">
                      <a:lumMod val="65000"/>
                    </a:prstClr>
                  </a:solidFill>
                  <a:latin typeface="Arial"/>
                  <a:cs typeface="Arial" pitchFamily="34" charset="0"/>
                </a:rPr>
                <a:t>Social Media</a:t>
              </a:r>
            </a:p>
            <a:p>
              <a:pPr algn="ctr" defTabSz="913365">
                <a:defRPr/>
              </a:pPr>
              <a:r>
                <a:rPr lang="en-GB" sz="1049" b="1" kern="0" dirty="0">
                  <a:solidFill>
                    <a:prstClr val="white">
                      <a:lumMod val="65000"/>
                    </a:prstClr>
                  </a:solidFill>
                  <a:latin typeface="Arial"/>
                  <a:cs typeface="Arial" pitchFamily="34" charset="0"/>
                </a:rPr>
                <a:t>Behavioural Data</a:t>
              </a:r>
            </a:p>
          </p:txBody>
        </p:sp>
        <p:sp>
          <p:nvSpPr>
            <p:cNvPr id="252" name="Rectangle 251"/>
            <p:cNvSpPr/>
            <p:nvPr/>
          </p:nvSpPr>
          <p:spPr>
            <a:xfrm>
              <a:off x="8693052" y="4571978"/>
              <a:ext cx="2460336" cy="144487"/>
            </a:xfrm>
            <a:prstGeom prst="rect">
              <a:avLst/>
            </a:prstGeom>
            <a:solidFill>
              <a:srgbClr val="00B050"/>
            </a:solidFill>
            <a:ln w="9525" cap="flat" cmpd="sng" algn="ctr">
              <a:solidFill>
                <a:sysClr val="window" lastClr="FFFFFF"/>
              </a:solidFill>
              <a:prstDash val="solid"/>
            </a:ln>
            <a:effectLst/>
          </p:spPr>
          <p:txBody>
            <a:bodyPr rtlCol="0" anchor="ctr"/>
            <a:lstStyle/>
            <a:p>
              <a:pPr algn="ctr" defTabSz="913767">
                <a:defRPr/>
              </a:pPr>
              <a:r>
                <a:rPr lang="en-GB" sz="900" kern="0" dirty="0">
                  <a:solidFill>
                    <a:prstClr val="white"/>
                  </a:solidFill>
                  <a:latin typeface="Arial"/>
                </a:rPr>
                <a:t>Data Quality Workbench</a:t>
              </a:r>
            </a:p>
          </p:txBody>
        </p:sp>
        <p:sp>
          <p:nvSpPr>
            <p:cNvPr id="253" name="Rectangle 252"/>
            <p:cNvSpPr/>
            <p:nvPr/>
          </p:nvSpPr>
          <p:spPr>
            <a:xfrm>
              <a:off x="6307141" y="4567506"/>
              <a:ext cx="2296584" cy="148959"/>
            </a:xfrm>
            <a:prstGeom prst="rect">
              <a:avLst/>
            </a:prstGeom>
            <a:solidFill>
              <a:srgbClr val="00B050"/>
            </a:solidFill>
            <a:ln w="9525" cap="flat" cmpd="sng" algn="ctr">
              <a:solidFill>
                <a:sysClr val="window" lastClr="FFFFFF"/>
              </a:solidFill>
              <a:prstDash val="solid"/>
            </a:ln>
            <a:effectLst/>
          </p:spPr>
          <p:txBody>
            <a:bodyPr rtlCol="0" anchor="ctr"/>
            <a:lstStyle/>
            <a:p>
              <a:pPr algn="ctr" defTabSz="913767">
                <a:defRPr/>
              </a:pPr>
              <a:r>
                <a:rPr lang="en-US" sz="900" kern="0" dirty="0">
                  <a:solidFill>
                    <a:prstClr val="white"/>
                  </a:solidFill>
                  <a:latin typeface="Arial"/>
                </a:rPr>
                <a:t>Data Cleansing</a:t>
              </a:r>
            </a:p>
          </p:txBody>
        </p:sp>
        <p:sp>
          <p:nvSpPr>
            <p:cNvPr id="254" name="Rectangle 253"/>
            <p:cNvSpPr/>
            <p:nvPr/>
          </p:nvSpPr>
          <p:spPr>
            <a:xfrm>
              <a:off x="3750474" y="4767618"/>
              <a:ext cx="7402915" cy="184631"/>
            </a:xfrm>
            <a:prstGeom prst="rect">
              <a:avLst/>
            </a:prstGeom>
            <a:solidFill>
              <a:srgbClr val="00B050"/>
            </a:solidFill>
            <a:ln w="9525" cap="flat" cmpd="sng" algn="ctr">
              <a:solidFill>
                <a:sysClr val="window" lastClr="FFFFFF"/>
              </a:solidFill>
              <a:prstDash val="solid"/>
            </a:ln>
            <a:effectLst/>
          </p:spPr>
          <p:txBody>
            <a:bodyPr lIns="35978" tIns="35978" rIns="0" bIns="35978" rtlCol="0" anchor="ctr"/>
            <a:lstStyle/>
            <a:p>
              <a:pPr algn="ctr" defTabSz="913767">
                <a:defRPr/>
              </a:pPr>
              <a:r>
                <a:rPr lang="en-US" sz="900" kern="0" dirty="0">
                  <a:solidFill>
                    <a:prstClr val="white"/>
                  </a:solidFill>
                  <a:latin typeface="Arial"/>
                </a:rPr>
                <a:t>Predefined Interfaces &amp; Loaders</a:t>
              </a:r>
            </a:p>
          </p:txBody>
        </p:sp>
        <p:sp>
          <p:nvSpPr>
            <p:cNvPr id="255" name="Rectangle 254"/>
            <p:cNvSpPr/>
            <p:nvPr/>
          </p:nvSpPr>
          <p:spPr>
            <a:xfrm>
              <a:off x="3750474" y="4567504"/>
              <a:ext cx="2466884" cy="155186"/>
            </a:xfrm>
            <a:prstGeom prst="rect">
              <a:avLst/>
            </a:prstGeom>
            <a:solidFill>
              <a:srgbClr val="00B050"/>
            </a:solidFill>
            <a:ln w="9525" cap="flat" cmpd="sng" algn="ctr">
              <a:solidFill>
                <a:sysClr val="window" lastClr="FFFFFF"/>
              </a:solidFill>
              <a:prstDash val="solid"/>
            </a:ln>
            <a:effectLst/>
          </p:spPr>
          <p:txBody>
            <a:bodyPr rtlCol="0" anchor="ctr"/>
            <a:lstStyle/>
            <a:p>
              <a:pPr algn="ctr" defTabSz="913767">
                <a:defRPr/>
              </a:pPr>
              <a:r>
                <a:rPr lang="en-US" sz="900" kern="0" dirty="0">
                  <a:solidFill>
                    <a:prstClr val="white"/>
                  </a:solidFill>
                  <a:latin typeface="Arial"/>
                </a:rPr>
                <a:t>Data Harmonization</a:t>
              </a:r>
            </a:p>
          </p:txBody>
        </p:sp>
      </p:grpSp>
      <p:sp>
        <p:nvSpPr>
          <p:cNvPr id="290" name="Down Arrow 289"/>
          <p:cNvSpPr>
            <a:spLocks/>
          </p:cNvSpPr>
          <p:nvPr/>
        </p:nvSpPr>
        <p:spPr>
          <a:xfrm flipV="1">
            <a:off x="2733604" y="1597236"/>
            <a:ext cx="287821" cy="251843"/>
          </a:xfrm>
          <a:prstGeom prst="downArrow">
            <a:avLst/>
          </a:prstGeom>
          <a:solidFill>
            <a:srgbClr val="00B050"/>
          </a:solidFill>
          <a:ln w="12700" cap="flat" cmpd="sng" algn="ctr">
            <a:solidFill>
              <a:srgbClr val="38B82E"/>
            </a:solidFill>
            <a:prstDash val="solid"/>
          </a:ln>
          <a:effectLst/>
        </p:spPr>
        <p:txBody>
          <a:bodyPr rtlCol="0" anchor="ctr"/>
          <a:lstStyle/>
          <a:p>
            <a:pPr algn="ctr" defTabSz="913767">
              <a:defRPr/>
            </a:pPr>
            <a:endParaRPr lang="en-US" kern="0" dirty="0">
              <a:solidFill>
                <a:prstClr val="white"/>
              </a:solidFill>
              <a:latin typeface="Arial"/>
            </a:endParaRPr>
          </a:p>
        </p:txBody>
      </p:sp>
      <p:sp>
        <p:nvSpPr>
          <p:cNvPr id="291" name="Down Arrow 290"/>
          <p:cNvSpPr>
            <a:spLocks/>
          </p:cNvSpPr>
          <p:nvPr/>
        </p:nvSpPr>
        <p:spPr>
          <a:xfrm>
            <a:off x="3040525" y="1622619"/>
            <a:ext cx="287821" cy="251843"/>
          </a:xfrm>
          <a:prstGeom prst="downArrow">
            <a:avLst/>
          </a:prstGeom>
          <a:solidFill>
            <a:sysClr val="windowText" lastClr="000000"/>
          </a:solidFill>
          <a:ln w="12700" cap="flat" cmpd="sng" algn="ctr">
            <a:noFill/>
            <a:prstDash val="solid"/>
          </a:ln>
          <a:effectLst/>
        </p:spPr>
        <p:txBody>
          <a:bodyPr rtlCol="0" anchor="ctr"/>
          <a:lstStyle/>
          <a:p>
            <a:pPr algn="ctr" defTabSz="913767">
              <a:defRPr/>
            </a:pPr>
            <a:endParaRPr lang="en-US" kern="0" dirty="0">
              <a:solidFill>
                <a:prstClr val="white"/>
              </a:solidFill>
              <a:latin typeface="Arial"/>
            </a:endParaRPr>
          </a:p>
        </p:txBody>
      </p:sp>
      <p:sp>
        <p:nvSpPr>
          <p:cNvPr id="292" name="Down Arrow 291"/>
          <p:cNvSpPr>
            <a:spLocks/>
          </p:cNvSpPr>
          <p:nvPr/>
        </p:nvSpPr>
        <p:spPr>
          <a:xfrm flipV="1">
            <a:off x="2733668" y="2435439"/>
            <a:ext cx="287821" cy="251843"/>
          </a:xfrm>
          <a:prstGeom prst="downArrow">
            <a:avLst/>
          </a:prstGeom>
          <a:solidFill>
            <a:sysClr val="window" lastClr="FFFFFF"/>
          </a:solidFill>
          <a:ln w="12700" cap="flat" cmpd="sng" algn="ctr">
            <a:solidFill>
              <a:srgbClr val="009242"/>
            </a:solidFill>
            <a:prstDash val="solid"/>
          </a:ln>
          <a:effectLst/>
        </p:spPr>
        <p:txBody>
          <a:bodyPr rtlCol="0" anchor="ctr"/>
          <a:lstStyle/>
          <a:p>
            <a:pPr algn="ctr" defTabSz="913767">
              <a:defRPr/>
            </a:pPr>
            <a:endParaRPr lang="en-US" kern="0" dirty="0">
              <a:solidFill>
                <a:prstClr val="white"/>
              </a:solidFill>
              <a:latin typeface="Arial"/>
            </a:endParaRPr>
          </a:p>
        </p:txBody>
      </p:sp>
      <p:sp>
        <p:nvSpPr>
          <p:cNvPr id="293" name="Rectangle 19"/>
          <p:cNvSpPr>
            <a:spLocks noChangeArrowheads="1"/>
          </p:cNvSpPr>
          <p:nvPr/>
        </p:nvSpPr>
        <p:spPr bwMode="auto">
          <a:xfrm>
            <a:off x="387778" y="2675944"/>
            <a:ext cx="2926426" cy="679630"/>
          </a:xfrm>
          <a:prstGeom prst="rect">
            <a:avLst/>
          </a:prstGeom>
          <a:solidFill>
            <a:sysClr val="window" lastClr="FFFFFF"/>
          </a:solidFill>
          <a:ln w="12700" cap="flat">
            <a:solidFill>
              <a:srgbClr val="009242"/>
            </a:solidFill>
            <a:prstDash val="solid"/>
            <a:miter lim="800000"/>
            <a:headEnd/>
            <a:tailEnd/>
          </a:ln>
        </p:spPr>
        <p:txBody>
          <a:bodyPr vert="horz" wrap="square" lIns="719552" tIns="36554" rIns="73106" bIns="36554" numCol="1" anchor="ctr" anchorCtr="0" compatLnSpc="1">
            <a:prstTxWarp prst="textNoShape">
              <a:avLst/>
            </a:prstTxWarp>
          </a:bodyPr>
          <a:lstStyle/>
          <a:p>
            <a:pPr defTabSz="974572">
              <a:defRPr/>
            </a:pPr>
            <a:r>
              <a:rPr lang="en-AU" sz="1439" b="1" kern="0" dirty="0">
                <a:solidFill>
                  <a:srgbClr val="38B82E"/>
                </a:solidFill>
                <a:latin typeface="Arial"/>
              </a:rPr>
              <a:t>Advanced Analytics</a:t>
            </a:r>
          </a:p>
          <a:p>
            <a:pPr defTabSz="974572">
              <a:defRPr/>
            </a:pPr>
            <a:r>
              <a:rPr lang="en-AU" sz="1121" kern="0" dirty="0">
                <a:solidFill>
                  <a:srgbClr val="38B82E"/>
                </a:solidFill>
                <a:latin typeface="Arial"/>
              </a:rPr>
              <a:t>building blocks for modelling &amp; processing analytics applications</a:t>
            </a:r>
          </a:p>
        </p:txBody>
      </p:sp>
      <p:grpSp>
        <p:nvGrpSpPr>
          <p:cNvPr id="294" name="Group 2051"/>
          <p:cNvGrpSpPr/>
          <p:nvPr/>
        </p:nvGrpSpPr>
        <p:grpSpPr>
          <a:xfrm>
            <a:off x="457439" y="2751644"/>
            <a:ext cx="604175" cy="528233"/>
            <a:chOff x="539750" y="3130904"/>
            <a:chExt cx="757238" cy="758825"/>
          </a:xfrm>
        </p:grpSpPr>
        <p:sp>
          <p:nvSpPr>
            <p:cNvPr id="295" name="Rectangle 5"/>
            <p:cNvSpPr>
              <a:spLocks noChangeArrowheads="1"/>
            </p:cNvSpPr>
            <p:nvPr/>
          </p:nvSpPr>
          <p:spPr bwMode="auto">
            <a:xfrm>
              <a:off x="539750" y="3130904"/>
              <a:ext cx="757238" cy="758825"/>
            </a:xfrm>
            <a:prstGeom prst="rect">
              <a:avLst/>
            </a:prstGeom>
            <a:solidFill>
              <a:srgbClr val="00B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3106" tIns="36554" rIns="73106" bIns="36554" numCol="1" anchor="t" anchorCtr="0" compatLnSpc="1">
              <a:prstTxWarp prst="textNoShape">
                <a:avLst/>
              </a:prstTxWarp>
            </a:bodyPr>
            <a:lstStyle/>
            <a:p>
              <a:pPr defTabSz="974572">
                <a:defRPr/>
              </a:pPr>
              <a:endParaRPr lang="en-AU" sz="1439" kern="0" dirty="0">
                <a:solidFill>
                  <a:sysClr val="windowText" lastClr="000000"/>
                </a:solidFill>
                <a:latin typeface="Arial"/>
              </a:endParaRPr>
            </a:p>
          </p:txBody>
        </p:sp>
        <p:grpSp>
          <p:nvGrpSpPr>
            <p:cNvPr id="296" name="Group 5"/>
            <p:cNvGrpSpPr>
              <a:grpSpLocks noChangeAspect="1"/>
            </p:cNvGrpSpPr>
            <p:nvPr/>
          </p:nvGrpSpPr>
          <p:grpSpPr bwMode="auto">
            <a:xfrm>
              <a:off x="609653" y="3275707"/>
              <a:ext cx="617433" cy="469219"/>
              <a:chOff x="1915" y="3897"/>
              <a:chExt cx="1683" cy="1279"/>
            </a:xfrm>
            <a:solidFill>
              <a:sysClr val="window" lastClr="FFFFFF"/>
            </a:solidFill>
          </p:grpSpPr>
          <p:sp>
            <p:nvSpPr>
              <p:cNvPr id="297" name="Rectangle 6"/>
              <p:cNvSpPr>
                <a:spLocks noChangeArrowheads="1"/>
              </p:cNvSpPr>
              <p:nvPr/>
            </p:nvSpPr>
            <p:spPr bwMode="auto">
              <a:xfrm>
                <a:off x="2104" y="4479"/>
                <a:ext cx="119" cy="189"/>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3106" tIns="36554" rIns="73106" bIns="36554" numCol="1" anchor="t" anchorCtr="0" compatLnSpc="1">
                <a:prstTxWarp prst="textNoShape">
                  <a:avLst/>
                </a:prstTxWarp>
              </a:bodyPr>
              <a:lstStyle/>
              <a:p>
                <a:pPr defTabSz="974572">
                  <a:defRPr/>
                </a:pPr>
                <a:endParaRPr lang="en-AU" sz="1439" kern="0" dirty="0">
                  <a:solidFill>
                    <a:sysClr val="windowText" lastClr="000000"/>
                  </a:solidFill>
                  <a:latin typeface="Arial"/>
                </a:endParaRPr>
              </a:p>
            </p:txBody>
          </p:sp>
          <p:sp>
            <p:nvSpPr>
              <p:cNvPr id="298" name="Rectangle 7"/>
              <p:cNvSpPr>
                <a:spLocks noChangeArrowheads="1"/>
              </p:cNvSpPr>
              <p:nvPr/>
            </p:nvSpPr>
            <p:spPr bwMode="auto">
              <a:xfrm>
                <a:off x="2393" y="4266"/>
                <a:ext cx="118" cy="40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3106" tIns="36554" rIns="73106" bIns="36554" numCol="1" anchor="t" anchorCtr="0" compatLnSpc="1">
                <a:prstTxWarp prst="textNoShape">
                  <a:avLst/>
                </a:prstTxWarp>
              </a:bodyPr>
              <a:lstStyle/>
              <a:p>
                <a:pPr defTabSz="974572">
                  <a:defRPr/>
                </a:pPr>
                <a:endParaRPr lang="en-AU" sz="1439" kern="0" dirty="0">
                  <a:solidFill>
                    <a:sysClr val="windowText" lastClr="000000"/>
                  </a:solidFill>
                  <a:latin typeface="Arial"/>
                </a:endParaRPr>
              </a:p>
            </p:txBody>
          </p:sp>
          <p:sp>
            <p:nvSpPr>
              <p:cNvPr id="299" name="Rectangle 8"/>
              <p:cNvSpPr>
                <a:spLocks noChangeArrowheads="1"/>
              </p:cNvSpPr>
              <p:nvPr/>
            </p:nvSpPr>
            <p:spPr bwMode="auto">
              <a:xfrm>
                <a:off x="2249" y="4188"/>
                <a:ext cx="118" cy="48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3106" tIns="36554" rIns="73106" bIns="36554" numCol="1" anchor="t" anchorCtr="0" compatLnSpc="1">
                <a:prstTxWarp prst="textNoShape">
                  <a:avLst/>
                </a:prstTxWarp>
              </a:bodyPr>
              <a:lstStyle/>
              <a:p>
                <a:pPr defTabSz="974572">
                  <a:defRPr/>
                </a:pPr>
                <a:endParaRPr lang="en-AU" sz="1439" kern="0" dirty="0">
                  <a:solidFill>
                    <a:sysClr val="windowText" lastClr="000000"/>
                  </a:solidFill>
                  <a:latin typeface="Arial"/>
                </a:endParaRPr>
              </a:p>
            </p:txBody>
          </p:sp>
          <p:sp>
            <p:nvSpPr>
              <p:cNvPr id="300" name="Freeform 9"/>
              <p:cNvSpPr>
                <a:spLocks/>
              </p:cNvSpPr>
              <p:nvPr/>
            </p:nvSpPr>
            <p:spPr bwMode="auto">
              <a:xfrm>
                <a:off x="1915" y="3897"/>
                <a:ext cx="1453" cy="1002"/>
              </a:xfrm>
              <a:custGeom>
                <a:avLst/>
                <a:gdLst>
                  <a:gd name="T0" fmla="*/ 361 w 615"/>
                  <a:gd name="T1" fmla="*/ 404 h 424"/>
                  <a:gd name="T2" fmla="*/ 333 w 615"/>
                  <a:gd name="T3" fmla="*/ 367 h 424"/>
                  <a:gd name="T4" fmla="*/ 42 w 615"/>
                  <a:gd name="T5" fmla="*/ 367 h 424"/>
                  <a:gd name="T6" fmla="*/ 42 w 615"/>
                  <a:gd name="T7" fmla="*/ 44 h 424"/>
                  <a:gd name="T8" fmla="*/ 43 w 615"/>
                  <a:gd name="T9" fmla="*/ 44 h 424"/>
                  <a:gd name="T10" fmla="*/ 573 w 615"/>
                  <a:gd name="T11" fmla="*/ 44 h 424"/>
                  <a:gd name="T12" fmla="*/ 574 w 615"/>
                  <a:gd name="T13" fmla="*/ 44 h 424"/>
                  <a:gd name="T14" fmla="*/ 574 w 615"/>
                  <a:gd name="T15" fmla="*/ 156 h 424"/>
                  <a:gd name="T16" fmla="*/ 594 w 615"/>
                  <a:gd name="T17" fmla="*/ 173 h 424"/>
                  <a:gd name="T18" fmla="*/ 594 w 615"/>
                  <a:gd name="T19" fmla="*/ 174 h 424"/>
                  <a:gd name="T20" fmla="*/ 615 w 615"/>
                  <a:gd name="T21" fmla="*/ 199 h 424"/>
                  <a:gd name="T22" fmla="*/ 615 w 615"/>
                  <a:gd name="T23" fmla="*/ 20 h 424"/>
                  <a:gd name="T24" fmla="*/ 597 w 615"/>
                  <a:gd name="T25" fmla="*/ 0 h 424"/>
                  <a:gd name="T26" fmla="*/ 19 w 615"/>
                  <a:gd name="T27" fmla="*/ 0 h 424"/>
                  <a:gd name="T28" fmla="*/ 0 w 615"/>
                  <a:gd name="T29" fmla="*/ 20 h 424"/>
                  <a:gd name="T30" fmla="*/ 0 w 615"/>
                  <a:gd name="T31" fmla="*/ 405 h 424"/>
                  <a:gd name="T32" fmla="*/ 19 w 615"/>
                  <a:gd name="T33" fmla="*/ 424 h 424"/>
                  <a:gd name="T34" fmla="*/ 384 w 615"/>
                  <a:gd name="T35" fmla="*/ 424 h 424"/>
                  <a:gd name="T36" fmla="*/ 361 w 615"/>
                  <a:gd name="T37" fmla="*/ 404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5" h="424">
                    <a:moveTo>
                      <a:pt x="361" y="404"/>
                    </a:moveTo>
                    <a:cubicBezTo>
                      <a:pt x="350" y="393"/>
                      <a:pt x="341" y="380"/>
                      <a:pt x="333" y="367"/>
                    </a:cubicBezTo>
                    <a:cubicBezTo>
                      <a:pt x="261" y="367"/>
                      <a:pt x="166" y="367"/>
                      <a:pt x="42" y="367"/>
                    </a:cubicBezTo>
                    <a:cubicBezTo>
                      <a:pt x="42" y="367"/>
                      <a:pt x="42" y="367"/>
                      <a:pt x="42" y="44"/>
                    </a:cubicBezTo>
                    <a:cubicBezTo>
                      <a:pt x="42" y="44"/>
                      <a:pt x="42" y="44"/>
                      <a:pt x="43" y="44"/>
                    </a:cubicBezTo>
                    <a:cubicBezTo>
                      <a:pt x="43" y="44"/>
                      <a:pt x="43" y="44"/>
                      <a:pt x="573" y="44"/>
                    </a:cubicBezTo>
                    <a:cubicBezTo>
                      <a:pt x="574" y="44"/>
                      <a:pt x="574" y="44"/>
                      <a:pt x="574" y="44"/>
                    </a:cubicBezTo>
                    <a:cubicBezTo>
                      <a:pt x="574" y="156"/>
                      <a:pt x="574" y="156"/>
                      <a:pt x="574" y="156"/>
                    </a:cubicBezTo>
                    <a:cubicBezTo>
                      <a:pt x="581" y="161"/>
                      <a:pt x="588" y="167"/>
                      <a:pt x="594" y="173"/>
                    </a:cubicBezTo>
                    <a:cubicBezTo>
                      <a:pt x="594" y="174"/>
                      <a:pt x="594" y="174"/>
                      <a:pt x="594" y="174"/>
                    </a:cubicBezTo>
                    <a:cubicBezTo>
                      <a:pt x="602" y="181"/>
                      <a:pt x="609" y="190"/>
                      <a:pt x="615" y="199"/>
                    </a:cubicBezTo>
                    <a:cubicBezTo>
                      <a:pt x="615" y="151"/>
                      <a:pt x="615" y="92"/>
                      <a:pt x="615" y="20"/>
                    </a:cubicBezTo>
                    <a:cubicBezTo>
                      <a:pt x="615" y="9"/>
                      <a:pt x="607" y="0"/>
                      <a:pt x="597" y="0"/>
                    </a:cubicBezTo>
                    <a:cubicBezTo>
                      <a:pt x="19" y="0"/>
                      <a:pt x="19" y="0"/>
                      <a:pt x="19" y="0"/>
                    </a:cubicBezTo>
                    <a:cubicBezTo>
                      <a:pt x="8" y="0"/>
                      <a:pt x="0" y="9"/>
                      <a:pt x="0" y="20"/>
                    </a:cubicBezTo>
                    <a:cubicBezTo>
                      <a:pt x="0" y="20"/>
                      <a:pt x="0" y="20"/>
                      <a:pt x="0" y="405"/>
                    </a:cubicBezTo>
                    <a:cubicBezTo>
                      <a:pt x="0" y="416"/>
                      <a:pt x="8" y="424"/>
                      <a:pt x="19" y="424"/>
                    </a:cubicBezTo>
                    <a:cubicBezTo>
                      <a:pt x="19" y="424"/>
                      <a:pt x="19" y="424"/>
                      <a:pt x="384" y="424"/>
                    </a:cubicBezTo>
                    <a:cubicBezTo>
                      <a:pt x="376" y="418"/>
                      <a:pt x="368" y="412"/>
                      <a:pt x="361" y="4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3106" tIns="36554" rIns="73106" bIns="36554" numCol="1" anchor="t" anchorCtr="0" compatLnSpc="1">
                <a:prstTxWarp prst="textNoShape">
                  <a:avLst/>
                </a:prstTxWarp>
              </a:bodyPr>
              <a:lstStyle/>
              <a:p>
                <a:pPr defTabSz="974572">
                  <a:defRPr/>
                </a:pPr>
                <a:endParaRPr lang="en-AU" sz="1439" kern="0" dirty="0">
                  <a:solidFill>
                    <a:sysClr val="windowText" lastClr="000000"/>
                  </a:solidFill>
                  <a:latin typeface="Arial"/>
                </a:endParaRPr>
              </a:p>
            </p:txBody>
          </p:sp>
          <p:sp>
            <p:nvSpPr>
              <p:cNvPr id="301" name="Freeform 10"/>
              <p:cNvSpPr>
                <a:spLocks/>
              </p:cNvSpPr>
              <p:nvPr/>
            </p:nvSpPr>
            <p:spPr bwMode="auto">
              <a:xfrm>
                <a:off x="2190" y="4949"/>
                <a:ext cx="907" cy="227"/>
              </a:xfrm>
              <a:custGeom>
                <a:avLst/>
                <a:gdLst>
                  <a:gd name="T0" fmla="*/ 225 w 384"/>
                  <a:gd name="T1" fmla="*/ 26 h 96"/>
                  <a:gd name="T2" fmla="*/ 225 w 384"/>
                  <a:gd name="T3" fmla="*/ 0 h 96"/>
                  <a:gd name="T4" fmla="*/ 159 w 384"/>
                  <a:gd name="T5" fmla="*/ 0 h 96"/>
                  <a:gd name="T6" fmla="*/ 159 w 384"/>
                  <a:gd name="T7" fmla="*/ 23 h 96"/>
                  <a:gd name="T8" fmla="*/ 6 w 384"/>
                  <a:gd name="T9" fmla="*/ 71 h 96"/>
                  <a:gd name="T10" fmla="*/ 4 w 384"/>
                  <a:gd name="T11" fmla="*/ 90 h 96"/>
                  <a:gd name="T12" fmla="*/ 21 w 384"/>
                  <a:gd name="T13" fmla="*/ 96 h 96"/>
                  <a:gd name="T14" fmla="*/ 363 w 384"/>
                  <a:gd name="T15" fmla="*/ 96 h 96"/>
                  <a:gd name="T16" fmla="*/ 380 w 384"/>
                  <a:gd name="T17" fmla="*/ 90 h 96"/>
                  <a:gd name="T18" fmla="*/ 378 w 384"/>
                  <a:gd name="T19" fmla="*/ 71 h 96"/>
                  <a:gd name="T20" fmla="*/ 225 w 384"/>
                  <a:gd name="T21" fmla="*/ 2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 h="96">
                    <a:moveTo>
                      <a:pt x="225" y="26"/>
                    </a:moveTo>
                    <a:cubicBezTo>
                      <a:pt x="225" y="20"/>
                      <a:pt x="225" y="6"/>
                      <a:pt x="225" y="0"/>
                    </a:cubicBezTo>
                    <a:cubicBezTo>
                      <a:pt x="225" y="0"/>
                      <a:pt x="225" y="0"/>
                      <a:pt x="159" y="0"/>
                    </a:cubicBezTo>
                    <a:cubicBezTo>
                      <a:pt x="159" y="5"/>
                      <a:pt x="159" y="17"/>
                      <a:pt x="159" y="23"/>
                    </a:cubicBezTo>
                    <a:cubicBezTo>
                      <a:pt x="159" y="78"/>
                      <a:pt x="6" y="71"/>
                      <a:pt x="6" y="71"/>
                    </a:cubicBezTo>
                    <a:cubicBezTo>
                      <a:pt x="5" y="77"/>
                      <a:pt x="0" y="86"/>
                      <a:pt x="4" y="90"/>
                    </a:cubicBezTo>
                    <a:cubicBezTo>
                      <a:pt x="8" y="94"/>
                      <a:pt x="14" y="96"/>
                      <a:pt x="21" y="96"/>
                    </a:cubicBezTo>
                    <a:cubicBezTo>
                      <a:pt x="21" y="96"/>
                      <a:pt x="21" y="96"/>
                      <a:pt x="363" y="96"/>
                    </a:cubicBezTo>
                    <a:cubicBezTo>
                      <a:pt x="370" y="96"/>
                      <a:pt x="375" y="94"/>
                      <a:pt x="380" y="90"/>
                    </a:cubicBezTo>
                    <a:cubicBezTo>
                      <a:pt x="384" y="86"/>
                      <a:pt x="379" y="77"/>
                      <a:pt x="378" y="71"/>
                    </a:cubicBezTo>
                    <a:cubicBezTo>
                      <a:pt x="378" y="71"/>
                      <a:pt x="225" y="67"/>
                      <a:pt x="225"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3106" tIns="36554" rIns="73106" bIns="36554" numCol="1" anchor="t" anchorCtr="0" compatLnSpc="1">
                <a:prstTxWarp prst="textNoShape">
                  <a:avLst/>
                </a:prstTxWarp>
              </a:bodyPr>
              <a:lstStyle/>
              <a:p>
                <a:pPr defTabSz="974572">
                  <a:defRPr/>
                </a:pPr>
                <a:endParaRPr lang="en-AU" sz="1439" kern="0" dirty="0">
                  <a:solidFill>
                    <a:sysClr val="windowText" lastClr="000000"/>
                  </a:solidFill>
                  <a:latin typeface="Arial"/>
                </a:endParaRPr>
              </a:p>
            </p:txBody>
          </p:sp>
          <p:sp>
            <p:nvSpPr>
              <p:cNvPr id="302" name="Freeform 11"/>
              <p:cNvSpPr>
                <a:spLocks noEditPoints="1"/>
              </p:cNvSpPr>
              <p:nvPr/>
            </p:nvSpPr>
            <p:spPr bwMode="auto">
              <a:xfrm>
                <a:off x="2697" y="4219"/>
                <a:ext cx="901" cy="916"/>
              </a:xfrm>
              <a:custGeom>
                <a:avLst/>
                <a:gdLst>
                  <a:gd name="T0" fmla="*/ 228 w 381"/>
                  <a:gd name="T1" fmla="*/ 275 h 388"/>
                  <a:gd name="T2" fmla="*/ 256 w 381"/>
                  <a:gd name="T3" fmla="*/ 303 h 388"/>
                  <a:gd name="T4" fmla="*/ 296 w 381"/>
                  <a:gd name="T5" fmla="*/ 263 h 388"/>
                  <a:gd name="T6" fmla="*/ 269 w 381"/>
                  <a:gd name="T7" fmla="*/ 236 h 388"/>
                  <a:gd name="T8" fmla="*/ 269 w 381"/>
                  <a:gd name="T9" fmla="*/ 236 h 388"/>
                  <a:gd name="T10" fmla="*/ 269 w 381"/>
                  <a:gd name="T11" fmla="*/ 236 h 388"/>
                  <a:gd name="T12" fmla="*/ 251 w 381"/>
                  <a:gd name="T13" fmla="*/ 49 h 388"/>
                  <a:gd name="T14" fmla="*/ 123 w 381"/>
                  <a:gd name="T15" fmla="*/ 7 h 388"/>
                  <a:gd name="T16" fmla="*/ 43 w 381"/>
                  <a:gd name="T17" fmla="*/ 48 h 388"/>
                  <a:gd name="T18" fmla="*/ 0 w 381"/>
                  <a:gd name="T19" fmla="*/ 152 h 388"/>
                  <a:gd name="T20" fmla="*/ 42 w 381"/>
                  <a:gd name="T21" fmla="*/ 256 h 388"/>
                  <a:gd name="T22" fmla="*/ 170 w 381"/>
                  <a:gd name="T23" fmla="*/ 298 h 388"/>
                  <a:gd name="T24" fmla="*/ 230 w 381"/>
                  <a:gd name="T25" fmla="*/ 237 h 388"/>
                  <a:gd name="T26" fmla="*/ 166 w 381"/>
                  <a:gd name="T27" fmla="*/ 270 h 388"/>
                  <a:gd name="T28" fmla="*/ 62 w 381"/>
                  <a:gd name="T29" fmla="*/ 236 h 388"/>
                  <a:gd name="T30" fmla="*/ 28 w 381"/>
                  <a:gd name="T31" fmla="*/ 153 h 388"/>
                  <a:gd name="T32" fmla="*/ 64 w 381"/>
                  <a:gd name="T33" fmla="*/ 69 h 388"/>
                  <a:gd name="T34" fmla="*/ 128 w 381"/>
                  <a:gd name="T35" fmla="*/ 36 h 388"/>
                  <a:gd name="T36" fmla="*/ 231 w 381"/>
                  <a:gd name="T37" fmla="*/ 70 h 388"/>
                  <a:gd name="T38" fmla="*/ 230 w 381"/>
                  <a:gd name="T39" fmla="*/ 237 h 388"/>
                  <a:gd name="T40" fmla="*/ 314 w 381"/>
                  <a:gd name="T41" fmla="*/ 282 h 388"/>
                  <a:gd name="T42" fmla="*/ 273 w 381"/>
                  <a:gd name="T43" fmla="*/ 321 h 388"/>
                  <a:gd name="T44" fmla="*/ 341 w 381"/>
                  <a:gd name="T45" fmla="*/ 388 h 388"/>
                  <a:gd name="T46" fmla="*/ 381 w 381"/>
                  <a:gd name="T47" fmla="*/ 349 h 388"/>
                  <a:gd name="T48" fmla="*/ 314 w 381"/>
                  <a:gd name="T49" fmla="*/ 282 h 388"/>
                  <a:gd name="T50" fmla="*/ 314 w 381"/>
                  <a:gd name="T51" fmla="*/ 28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1" h="388">
                    <a:moveTo>
                      <a:pt x="228" y="275"/>
                    </a:moveTo>
                    <a:cubicBezTo>
                      <a:pt x="256" y="303"/>
                      <a:pt x="256" y="303"/>
                      <a:pt x="256" y="303"/>
                    </a:cubicBezTo>
                    <a:cubicBezTo>
                      <a:pt x="296" y="263"/>
                      <a:pt x="296" y="263"/>
                      <a:pt x="296" y="263"/>
                    </a:cubicBezTo>
                    <a:cubicBezTo>
                      <a:pt x="269" y="236"/>
                      <a:pt x="269" y="236"/>
                      <a:pt x="269" y="236"/>
                    </a:cubicBezTo>
                    <a:cubicBezTo>
                      <a:pt x="269" y="236"/>
                      <a:pt x="269" y="236"/>
                      <a:pt x="269" y="236"/>
                    </a:cubicBezTo>
                    <a:cubicBezTo>
                      <a:pt x="269" y="236"/>
                      <a:pt x="269" y="236"/>
                      <a:pt x="269" y="236"/>
                    </a:cubicBezTo>
                    <a:cubicBezTo>
                      <a:pt x="307" y="178"/>
                      <a:pt x="301" y="100"/>
                      <a:pt x="251" y="49"/>
                    </a:cubicBezTo>
                    <a:cubicBezTo>
                      <a:pt x="217" y="16"/>
                      <a:pt x="170" y="0"/>
                      <a:pt x="123" y="7"/>
                    </a:cubicBezTo>
                    <a:cubicBezTo>
                      <a:pt x="93" y="12"/>
                      <a:pt x="65" y="27"/>
                      <a:pt x="43" y="48"/>
                    </a:cubicBezTo>
                    <a:cubicBezTo>
                      <a:pt x="15" y="76"/>
                      <a:pt x="0" y="113"/>
                      <a:pt x="0" y="152"/>
                    </a:cubicBezTo>
                    <a:cubicBezTo>
                      <a:pt x="0" y="192"/>
                      <a:pt x="15" y="228"/>
                      <a:pt x="42" y="256"/>
                    </a:cubicBezTo>
                    <a:cubicBezTo>
                      <a:pt x="75" y="290"/>
                      <a:pt x="123" y="306"/>
                      <a:pt x="170" y="298"/>
                    </a:cubicBezTo>
                    <a:moveTo>
                      <a:pt x="230" y="237"/>
                    </a:moveTo>
                    <a:cubicBezTo>
                      <a:pt x="212" y="254"/>
                      <a:pt x="190" y="266"/>
                      <a:pt x="166" y="270"/>
                    </a:cubicBezTo>
                    <a:cubicBezTo>
                      <a:pt x="128" y="276"/>
                      <a:pt x="90" y="263"/>
                      <a:pt x="62" y="236"/>
                    </a:cubicBezTo>
                    <a:cubicBezTo>
                      <a:pt x="41" y="213"/>
                      <a:pt x="29" y="184"/>
                      <a:pt x="28" y="153"/>
                    </a:cubicBezTo>
                    <a:cubicBezTo>
                      <a:pt x="28" y="121"/>
                      <a:pt x="41" y="91"/>
                      <a:pt x="64" y="69"/>
                    </a:cubicBezTo>
                    <a:cubicBezTo>
                      <a:pt x="81" y="51"/>
                      <a:pt x="103" y="40"/>
                      <a:pt x="128" y="36"/>
                    </a:cubicBezTo>
                    <a:cubicBezTo>
                      <a:pt x="165" y="30"/>
                      <a:pt x="204" y="43"/>
                      <a:pt x="231" y="70"/>
                    </a:cubicBezTo>
                    <a:cubicBezTo>
                      <a:pt x="277" y="116"/>
                      <a:pt x="276" y="191"/>
                      <a:pt x="230" y="237"/>
                    </a:cubicBezTo>
                    <a:close/>
                    <a:moveTo>
                      <a:pt x="314" y="282"/>
                    </a:moveTo>
                    <a:cubicBezTo>
                      <a:pt x="273" y="321"/>
                      <a:pt x="273" y="321"/>
                      <a:pt x="273" y="321"/>
                    </a:cubicBezTo>
                    <a:cubicBezTo>
                      <a:pt x="341" y="388"/>
                      <a:pt x="341" y="388"/>
                      <a:pt x="341" y="388"/>
                    </a:cubicBezTo>
                    <a:cubicBezTo>
                      <a:pt x="381" y="349"/>
                      <a:pt x="381" y="349"/>
                      <a:pt x="381" y="349"/>
                    </a:cubicBezTo>
                    <a:cubicBezTo>
                      <a:pt x="314" y="282"/>
                      <a:pt x="314" y="282"/>
                      <a:pt x="314" y="282"/>
                    </a:cubicBezTo>
                    <a:cubicBezTo>
                      <a:pt x="314" y="282"/>
                      <a:pt x="314" y="282"/>
                      <a:pt x="314" y="28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3106" tIns="36554" rIns="73106" bIns="36554" numCol="1" anchor="t" anchorCtr="0" compatLnSpc="1">
                <a:prstTxWarp prst="textNoShape">
                  <a:avLst/>
                </a:prstTxWarp>
              </a:bodyPr>
              <a:lstStyle/>
              <a:p>
                <a:pPr defTabSz="974572">
                  <a:defRPr/>
                </a:pPr>
                <a:endParaRPr lang="en-AU" sz="1439" kern="0" dirty="0">
                  <a:solidFill>
                    <a:sysClr val="windowText" lastClr="000000"/>
                  </a:solidFill>
                  <a:latin typeface="Arial"/>
                </a:endParaRPr>
              </a:p>
            </p:txBody>
          </p:sp>
          <p:sp>
            <p:nvSpPr>
              <p:cNvPr id="303" name="Freeform 12"/>
              <p:cNvSpPr>
                <a:spLocks noEditPoints="1"/>
              </p:cNvSpPr>
              <p:nvPr/>
            </p:nvSpPr>
            <p:spPr bwMode="auto">
              <a:xfrm>
                <a:off x="2804" y="4344"/>
                <a:ext cx="465" cy="465"/>
              </a:xfrm>
              <a:custGeom>
                <a:avLst/>
                <a:gdLst>
                  <a:gd name="T0" fmla="*/ 99 w 197"/>
                  <a:gd name="T1" fmla="*/ 0 h 197"/>
                  <a:gd name="T2" fmla="*/ 0 w 197"/>
                  <a:gd name="T3" fmla="*/ 99 h 197"/>
                  <a:gd name="T4" fmla="*/ 99 w 197"/>
                  <a:gd name="T5" fmla="*/ 197 h 197"/>
                  <a:gd name="T6" fmla="*/ 197 w 197"/>
                  <a:gd name="T7" fmla="*/ 99 h 197"/>
                  <a:gd name="T8" fmla="*/ 99 w 197"/>
                  <a:gd name="T9" fmla="*/ 0 h 197"/>
                  <a:gd name="T10" fmla="*/ 161 w 197"/>
                  <a:gd name="T11" fmla="*/ 161 h 197"/>
                  <a:gd name="T12" fmla="*/ 99 w 197"/>
                  <a:gd name="T13" fmla="*/ 99 h 197"/>
                  <a:gd name="T14" fmla="*/ 99 w 197"/>
                  <a:gd name="T15" fmla="*/ 10 h 197"/>
                  <a:gd name="T16" fmla="*/ 187 w 197"/>
                  <a:gd name="T17" fmla="*/ 99 h 197"/>
                  <a:gd name="T18" fmla="*/ 161 w 197"/>
                  <a:gd name="T19" fmla="*/ 16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197">
                    <a:moveTo>
                      <a:pt x="99" y="0"/>
                    </a:moveTo>
                    <a:cubicBezTo>
                      <a:pt x="44" y="0"/>
                      <a:pt x="0" y="44"/>
                      <a:pt x="0" y="99"/>
                    </a:cubicBezTo>
                    <a:cubicBezTo>
                      <a:pt x="0" y="153"/>
                      <a:pt x="44" y="197"/>
                      <a:pt x="99" y="197"/>
                    </a:cubicBezTo>
                    <a:cubicBezTo>
                      <a:pt x="153" y="197"/>
                      <a:pt x="197" y="153"/>
                      <a:pt x="197" y="99"/>
                    </a:cubicBezTo>
                    <a:cubicBezTo>
                      <a:pt x="197" y="44"/>
                      <a:pt x="153" y="0"/>
                      <a:pt x="99" y="0"/>
                    </a:cubicBezTo>
                    <a:close/>
                    <a:moveTo>
                      <a:pt x="161" y="161"/>
                    </a:moveTo>
                    <a:cubicBezTo>
                      <a:pt x="99" y="99"/>
                      <a:pt x="99" y="99"/>
                      <a:pt x="99" y="99"/>
                    </a:cubicBezTo>
                    <a:cubicBezTo>
                      <a:pt x="99" y="10"/>
                      <a:pt x="99" y="10"/>
                      <a:pt x="99" y="10"/>
                    </a:cubicBezTo>
                    <a:cubicBezTo>
                      <a:pt x="147" y="10"/>
                      <a:pt x="187" y="50"/>
                      <a:pt x="187" y="99"/>
                    </a:cubicBezTo>
                    <a:cubicBezTo>
                      <a:pt x="187" y="123"/>
                      <a:pt x="177" y="145"/>
                      <a:pt x="161" y="16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3106" tIns="36554" rIns="73106" bIns="36554" numCol="1" anchor="t" anchorCtr="0" compatLnSpc="1">
                <a:prstTxWarp prst="textNoShape">
                  <a:avLst/>
                </a:prstTxWarp>
              </a:bodyPr>
              <a:lstStyle/>
              <a:p>
                <a:pPr defTabSz="974572">
                  <a:defRPr/>
                </a:pPr>
                <a:endParaRPr lang="en-AU" sz="1439" kern="0" dirty="0">
                  <a:solidFill>
                    <a:sysClr val="windowText" lastClr="000000"/>
                  </a:solidFill>
                  <a:latin typeface="Arial"/>
                </a:endParaRPr>
              </a:p>
            </p:txBody>
          </p:sp>
        </p:grpSp>
      </p:grpSp>
      <p:sp>
        <p:nvSpPr>
          <p:cNvPr id="304" name="Down Arrow 303"/>
          <p:cNvSpPr>
            <a:spLocks/>
          </p:cNvSpPr>
          <p:nvPr/>
        </p:nvSpPr>
        <p:spPr>
          <a:xfrm>
            <a:off x="3040589" y="2473515"/>
            <a:ext cx="287821" cy="251843"/>
          </a:xfrm>
          <a:prstGeom prst="downArrow">
            <a:avLst/>
          </a:prstGeom>
          <a:solidFill>
            <a:srgbClr val="00B050"/>
          </a:solidFill>
          <a:ln w="12700" cap="flat" cmpd="sng" algn="ctr">
            <a:solidFill>
              <a:srgbClr val="38B82E"/>
            </a:solidFill>
            <a:prstDash val="solid"/>
          </a:ln>
          <a:effectLst/>
        </p:spPr>
        <p:txBody>
          <a:bodyPr rtlCol="0" anchor="ctr"/>
          <a:lstStyle/>
          <a:p>
            <a:pPr algn="ctr" defTabSz="913767">
              <a:defRPr/>
            </a:pPr>
            <a:endParaRPr lang="en-US" kern="0" dirty="0">
              <a:solidFill>
                <a:prstClr val="white"/>
              </a:solidFill>
              <a:latin typeface="Arial"/>
            </a:endParaRPr>
          </a:p>
        </p:txBody>
      </p:sp>
      <p:sp>
        <p:nvSpPr>
          <p:cNvPr id="305" name="Down Arrow 304"/>
          <p:cNvSpPr>
            <a:spLocks/>
          </p:cNvSpPr>
          <p:nvPr/>
        </p:nvSpPr>
        <p:spPr>
          <a:xfrm flipH="1" flipV="1">
            <a:off x="2716723" y="3301093"/>
            <a:ext cx="287821" cy="251843"/>
          </a:xfrm>
          <a:prstGeom prst="downArrow">
            <a:avLst/>
          </a:prstGeom>
          <a:solidFill>
            <a:srgbClr val="00B050"/>
          </a:solidFill>
          <a:ln w="12700" cap="flat" cmpd="sng" algn="ctr">
            <a:solidFill>
              <a:srgbClr val="38B82E"/>
            </a:solidFill>
            <a:prstDash val="solid"/>
          </a:ln>
          <a:effectLst/>
        </p:spPr>
        <p:txBody>
          <a:bodyPr rtlCol="0" anchor="ctr"/>
          <a:lstStyle/>
          <a:p>
            <a:pPr algn="ctr" defTabSz="913767">
              <a:defRPr/>
            </a:pPr>
            <a:endParaRPr lang="en-US" kern="0" dirty="0">
              <a:solidFill>
                <a:prstClr val="white"/>
              </a:solidFill>
              <a:latin typeface="Arial"/>
            </a:endParaRPr>
          </a:p>
        </p:txBody>
      </p:sp>
      <p:grpSp>
        <p:nvGrpSpPr>
          <p:cNvPr id="306" name="Group 14"/>
          <p:cNvGrpSpPr/>
          <p:nvPr/>
        </p:nvGrpSpPr>
        <p:grpSpPr>
          <a:xfrm>
            <a:off x="380745" y="4329943"/>
            <a:ext cx="2926426" cy="679630"/>
            <a:chOff x="1861872" y="4588666"/>
            <a:chExt cx="2863118" cy="732521"/>
          </a:xfrm>
        </p:grpSpPr>
        <p:sp>
          <p:nvSpPr>
            <p:cNvPr id="307" name="Rectangle 19"/>
            <p:cNvSpPr>
              <a:spLocks noChangeArrowheads="1"/>
            </p:cNvSpPr>
            <p:nvPr/>
          </p:nvSpPr>
          <p:spPr bwMode="auto">
            <a:xfrm>
              <a:off x="1861872" y="4588666"/>
              <a:ext cx="2863118" cy="732521"/>
            </a:xfrm>
            <a:prstGeom prst="rect">
              <a:avLst/>
            </a:prstGeom>
            <a:solidFill>
              <a:sysClr val="window" lastClr="FFFFFF">
                <a:lumMod val="65000"/>
              </a:sysClr>
            </a:solidFill>
            <a:ln w="12700" cap="flat">
              <a:solidFill>
                <a:srgbClr val="FFFFFF"/>
              </a:solidFill>
              <a:prstDash val="solid"/>
              <a:miter lim="800000"/>
              <a:headEnd/>
              <a:tailEnd/>
            </a:ln>
          </p:spPr>
          <p:txBody>
            <a:bodyPr vert="horz" wrap="square" lIns="719552" tIns="36554" rIns="73106" bIns="36554" numCol="1" anchor="ctr" anchorCtr="0" compatLnSpc="1">
              <a:prstTxWarp prst="textNoShape">
                <a:avLst/>
              </a:prstTxWarp>
            </a:bodyPr>
            <a:lstStyle/>
            <a:p>
              <a:pPr defTabSz="974572">
                <a:defRPr/>
              </a:pPr>
              <a:r>
                <a:rPr lang="en-AU" sz="1439" b="1" kern="0" dirty="0">
                  <a:solidFill>
                    <a:prstClr val="black">
                      <a:lumMod val="95000"/>
                      <a:lumOff val="5000"/>
                    </a:prstClr>
                  </a:solidFill>
                  <a:latin typeface="Arial"/>
                </a:rPr>
                <a:t>Data Ingestion </a:t>
              </a:r>
            </a:p>
            <a:p>
              <a:pPr defTabSz="974572">
                <a:defRPr/>
              </a:pPr>
              <a:r>
                <a:rPr lang="en-AU" sz="1121" kern="0" dirty="0">
                  <a:solidFill>
                    <a:srgbClr val="FFFFFF"/>
                  </a:solidFill>
                  <a:latin typeface="Arial"/>
                </a:rPr>
                <a:t>Data capturing &amp; Integration</a:t>
              </a:r>
            </a:p>
          </p:txBody>
        </p:sp>
        <p:grpSp>
          <p:nvGrpSpPr>
            <p:cNvPr id="308" name="Group 2060"/>
            <p:cNvGrpSpPr/>
            <p:nvPr/>
          </p:nvGrpSpPr>
          <p:grpSpPr>
            <a:xfrm>
              <a:off x="1927383" y="4670256"/>
              <a:ext cx="568150" cy="569341"/>
              <a:chOff x="539750" y="5533554"/>
              <a:chExt cx="757238" cy="758825"/>
            </a:xfrm>
          </p:grpSpPr>
          <p:sp>
            <p:nvSpPr>
              <p:cNvPr id="309" name="Rectangle 5"/>
              <p:cNvSpPr>
                <a:spLocks noChangeArrowheads="1"/>
              </p:cNvSpPr>
              <p:nvPr/>
            </p:nvSpPr>
            <p:spPr bwMode="auto">
              <a:xfrm>
                <a:off x="539750" y="5533554"/>
                <a:ext cx="757238" cy="758825"/>
              </a:xfrm>
              <a:prstGeom prst="rect">
                <a:avLst/>
              </a:prstGeom>
              <a:solidFill>
                <a:sysClr val="windowText" lastClr="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3106" tIns="36554" rIns="73106" bIns="36554" numCol="1" anchor="t" anchorCtr="0" compatLnSpc="1">
                <a:prstTxWarp prst="textNoShape">
                  <a:avLst/>
                </a:prstTxWarp>
              </a:bodyPr>
              <a:lstStyle/>
              <a:p>
                <a:pPr defTabSz="974572">
                  <a:defRPr/>
                </a:pPr>
                <a:endParaRPr lang="en-AU" sz="1439" kern="0" dirty="0">
                  <a:solidFill>
                    <a:sysClr val="windowText" lastClr="000000"/>
                  </a:solidFill>
                  <a:latin typeface="Arial"/>
                </a:endParaRPr>
              </a:p>
            </p:txBody>
          </p:sp>
          <p:sp>
            <p:nvSpPr>
              <p:cNvPr id="310" name="Freeform 22"/>
              <p:cNvSpPr>
                <a:spLocks/>
              </p:cNvSpPr>
              <p:nvPr/>
            </p:nvSpPr>
            <p:spPr bwMode="auto">
              <a:xfrm>
                <a:off x="672443" y="5622472"/>
                <a:ext cx="491853" cy="580988"/>
              </a:xfrm>
              <a:custGeom>
                <a:avLst/>
                <a:gdLst>
                  <a:gd name="T0" fmla="*/ 364 w 388"/>
                  <a:gd name="T1" fmla="*/ 321 h 458"/>
                  <a:gd name="T2" fmla="*/ 350 w 388"/>
                  <a:gd name="T3" fmla="*/ 326 h 458"/>
                  <a:gd name="T4" fmla="*/ 209 w 388"/>
                  <a:gd name="T5" fmla="*/ 245 h 458"/>
                  <a:gd name="T6" fmla="*/ 212 w 388"/>
                  <a:gd name="T7" fmla="*/ 225 h 458"/>
                  <a:gd name="T8" fmla="*/ 201 w 388"/>
                  <a:gd name="T9" fmla="*/ 191 h 458"/>
                  <a:gd name="T10" fmla="*/ 305 w 388"/>
                  <a:gd name="T11" fmla="*/ 81 h 458"/>
                  <a:gd name="T12" fmla="*/ 328 w 388"/>
                  <a:gd name="T13" fmla="*/ 88 h 458"/>
                  <a:gd name="T14" fmla="*/ 372 w 388"/>
                  <a:gd name="T15" fmla="*/ 44 h 458"/>
                  <a:gd name="T16" fmla="*/ 328 w 388"/>
                  <a:gd name="T17" fmla="*/ 0 h 458"/>
                  <a:gd name="T18" fmla="*/ 284 w 388"/>
                  <a:gd name="T19" fmla="*/ 44 h 458"/>
                  <a:gd name="T20" fmla="*/ 291 w 388"/>
                  <a:gd name="T21" fmla="*/ 69 h 458"/>
                  <a:gd name="T22" fmla="*/ 187 w 388"/>
                  <a:gd name="T23" fmla="*/ 178 h 458"/>
                  <a:gd name="T24" fmla="*/ 155 w 388"/>
                  <a:gd name="T25" fmla="*/ 168 h 458"/>
                  <a:gd name="T26" fmla="*/ 136 w 388"/>
                  <a:gd name="T27" fmla="*/ 171 h 458"/>
                  <a:gd name="T28" fmla="*/ 77 w 388"/>
                  <a:gd name="T29" fmla="*/ 61 h 458"/>
                  <a:gd name="T30" fmla="*/ 77 w 388"/>
                  <a:gd name="T31" fmla="*/ 61 h 458"/>
                  <a:gd name="T32" fmla="*/ 70 w 388"/>
                  <a:gd name="T33" fmla="*/ 47 h 458"/>
                  <a:gd name="T34" fmla="*/ 75 w 388"/>
                  <a:gd name="T35" fmla="*/ 32 h 458"/>
                  <a:gd name="T36" fmla="*/ 51 w 388"/>
                  <a:gd name="T37" fmla="*/ 9 h 458"/>
                  <a:gd name="T38" fmla="*/ 28 w 388"/>
                  <a:gd name="T39" fmla="*/ 32 h 458"/>
                  <a:gd name="T40" fmla="*/ 51 w 388"/>
                  <a:gd name="T41" fmla="*/ 56 h 458"/>
                  <a:gd name="T42" fmla="*/ 53 w 388"/>
                  <a:gd name="T43" fmla="*/ 56 h 458"/>
                  <a:gd name="T44" fmla="*/ 53 w 388"/>
                  <a:gd name="T45" fmla="*/ 56 h 458"/>
                  <a:gd name="T46" fmla="*/ 53 w 388"/>
                  <a:gd name="T47" fmla="*/ 56 h 458"/>
                  <a:gd name="T48" fmla="*/ 120 w 388"/>
                  <a:gd name="T49" fmla="*/ 180 h 458"/>
                  <a:gd name="T50" fmla="*/ 97 w 388"/>
                  <a:gd name="T51" fmla="*/ 225 h 458"/>
                  <a:gd name="T52" fmla="*/ 101 w 388"/>
                  <a:gd name="T53" fmla="*/ 245 h 458"/>
                  <a:gd name="T54" fmla="*/ 36 w 388"/>
                  <a:gd name="T55" fmla="*/ 281 h 458"/>
                  <a:gd name="T56" fmla="*/ 24 w 388"/>
                  <a:gd name="T57" fmla="*/ 278 h 458"/>
                  <a:gd name="T58" fmla="*/ 0 w 388"/>
                  <a:gd name="T59" fmla="*/ 302 h 458"/>
                  <a:gd name="T60" fmla="*/ 24 w 388"/>
                  <a:gd name="T61" fmla="*/ 325 h 458"/>
                  <a:gd name="T62" fmla="*/ 47 w 388"/>
                  <a:gd name="T63" fmla="*/ 302 h 458"/>
                  <a:gd name="T64" fmla="*/ 47 w 388"/>
                  <a:gd name="T65" fmla="*/ 297 h 458"/>
                  <a:gd name="T66" fmla="*/ 88 w 388"/>
                  <a:gd name="T67" fmla="*/ 273 h 458"/>
                  <a:gd name="T68" fmla="*/ 89 w 388"/>
                  <a:gd name="T69" fmla="*/ 273 h 458"/>
                  <a:gd name="T70" fmla="*/ 110 w 388"/>
                  <a:gd name="T71" fmla="*/ 261 h 458"/>
                  <a:gd name="T72" fmla="*/ 155 w 388"/>
                  <a:gd name="T73" fmla="*/ 283 h 458"/>
                  <a:gd name="T74" fmla="*/ 160 w 388"/>
                  <a:gd name="T75" fmla="*/ 283 h 458"/>
                  <a:gd name="T76" fmla="*/ 183 w 388"/>
                  <a:gd name="T77" fmla="*/ 375 h 458"/>
                  <a:gd name="T78" fmla="*/ 159 w 388"/>
                  <a:gd name="T79" fmla="*/ 414 h 458"/>
                  <a:gd name="T80" fmla="*/ 203 w 388"/>
                  <a:gd name="T81" fmla="*/ 458 h 458"/>
                  <a:gd name="T82" fmla="*/ 247 w 388"/>
                  <a:gd name="T83" fmla="*/ 414 h 458"/>
                  <a:gd name="T84" fmla="*/ 203 w 388"/>
                  <a:gd name="T85" fmla="*/ 370 h 458"/>
                  <a:gd name="T86" fmla="*/ 202 w 388"/>
                  <a:gd name="T87" fmla="*/ 370 h 458"/>
                  <a:gd name="T88" fmla="*/ 178 w 388"/>
                  <a:gd name="T89" fmla="*/ 278 h 458"/>
                  <a:gd name="T90" fmla="*/ 199 w 388"/>
                  <a:gd name="T91" fmla="*/ 262 h 458"/>
                  <a:gd name="T92" fmla="*/ 325 w 388"/>
                  <a:gd name="T93" fmla="*/ 333 h 458"/>
                  <a:gd name="T94" fmla="*/ 327 w 388"/>
                  <a:gd name="T95" fmla="*/ 334 h 458"/>
                  <a:gd name="T96" fmla="*/ 341 w 388"/>
                  <a:gd name="T97" fmla="*/ 342 h 458"/>
                  <a:gd name="T98" fmla="*/ 341 w 388"/>
                  <a:gd name="T99" fmla="*/ 345 h 458"/>
                  <a:gd name="T100" fmla="*/ 364 w 388"/>
                  <a:gd name="T101" fmla="*/ 369 h 458"/>
                  <a:gd name="T102" fmla="*/ 388 w 388"/>
                  <a:gd name="T103" fmla="*/ 345 h 458"/>
                  <a:gd name="T104" fmla="*/ 364 w 388"/>
                  <a:gd name="T105" fmla="*/ 32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8" h="458">
                    <a:moveTo>
                      <a:pt x="364" y="321"/>
                    </a:moveTo>
                    <a:cubicBezTo>
                      <a:pt x="359" y="321"/>
                      <a:pt x="354" y="323"/>
                      <a:pt x="350" y="326"/>
                    </a:cubicBezTo>
                    <a:cubicBezTo>
                      <a:pt x="209" y="245"/>
                      <a:pt x="209" y="245"/>
                      <a:pt x="209" y="245"/>
                    </a:cubicBezTo>
                    <a:cubicBezTo>
                      <a:pt x="211" y="239"/>
                      <a:pt x="212" y="232"/>
                      <a:pt x="212" y="225"/>
                    </a:cubicBezTo>
                    <a:cubicBezTo>
                      <a:pt x="212" y="212"/>
                      <a:pt x="208" y="200"/>
                      <a:pt x="201" y="191"/>
                    </a:cubicBezTo>
                    <a:cubicBezTo>
                      <a:pt x="305" y="81"/>
                      <a:pt x="305" y="81"/>
                      <a:pt x="305" y="81"/>
                    </a:cubicBezTo>
                    <a:cubicBezTo>
                      <a:pt x="312" y="86"/>
                      <a:pt x="319" y="88"/>
                      <a:pt x="328" y="88"/>
                    </a:cubicBezTo>
                    <a:cubicBezTo>
                      <a:pt x="352" y="88"/>
                      <a:pt x="372" y="68"/>
                      <a:pt x="372" y="44"/>
                    </a:cubicBezTo>
                    <a:cubicBezTo>
                      <a:pt x="372" y="20"/>
                      <a:pt x="352" y="0"/>
                      <a:pt x="328" y="0"/>
                    </a:cubicBezTo>
                    <a:cubicBezTo>
                      <a:pt x="303" y="0"/>
                      <a:pt x="284" y="20"/>
                      <a:pt x="284" y="44"/>
                    </a:cubicBezTo>
                    <a:cubicBezTo>
                      <a:pt x="284" y="53"/>
                      <a:pt x="286" y="62"/>
                      <a:pt x="291" y="69"/>
                    </a:cubicBezTo>
                    <a:cubicBezTo>
                      <a:pt x="187" y="178"/>
                      <a:pt x="187" y="178"/>
                      <a:pt x="187" y="178"/>
                    </a:cubicBezTo>
                    <a:cubicBezTo>
                      <a:pt x="178" y="171"/>
                      <a:pt x="167" y="168"/>
                      <a:pt x="155" y="168"/>
                    </a:cubicBezTo>
                    <a:cubicBezTo>
                      <a:pt x="148" y="168"/>
                      <a:pt x="142" y="169"/>
                      <a:pt x="136" y="171"/>
                    </a:cubicBezTo>
                    <a:cubicBezTo>
                      <a:pt x="77" y="61"/>
                      <a:pt x="77" y="61"/>
                      <a:pt x="77" y="61"/>
                    </a:cubicBezTo>
                    <a:cubicBezTo>
                      <a:pt x="77" y="61"/>
                      <a:pt x="77" y="61"/>
                      <a:pt x="77" y="61"/>
                    </a:cubicBezTo>
                    <a:cubicBezTo>
                      <a:pt x="70" y="47"/>
                      <a:pt x="70" y="47"/>
                      <a:pt x="70" y="47"/>
                    </a:cubicBezTo>
                    <a:cubicBezTo>
                      <a:pt x="73" y="43"/>
                      <a:pt x="75" y="38"/>
                      <a:pt x="75" y="32"/>
                    </a:cubicBezTo>
                    <a:cubicBezTo>
                      <a:pt x="75" y="19"/>
                      <a:pt x="64" y="9"/>
                      <a:pt x="51" y="9"/>
                    </a:cubicBezTo>
                    <a:cubicBezTo>
                      <a:pt x="38" y="9"/>
                      <a:pt x="28" y="19"/>
                      <a:pt x="28" y="32"/>
                    </a:cubicBezTo>
                    <a:cubicBezTo>
                      <a:pt x="28" y="46"/>
                      <a:pt x="38" y="56"/>
                      <a:pt x="51" y="56"/>
                    </a:cubicBezTo>
                    <a:cubicBezTo>
                      <a:pt x="52" y="56"/>
                      <a:pt x="53" y="56"/>
                      <a:pt x="53" y="56"/>
                    </a:cubicBezTo>
                    <a:cubicBezTo>
                      <a:pt x="53" y="56"/>
                      <a:pt x="53" y="56"/>
                      <a:pt x="53" y="56"/>
                    </a:cubicBezTo>
                    <a:cubicBezTo>
                      <a:pt x="53" y="56"/>
                      <a:pt x="53" y="56"/>
                      <a:pt x="53" y="56"/>
                    </a:cubicBezTo>
                    <a:cubicBezTo>
                      <a:pt x="120" y="180"/>
                      <a:pt x="120" y="180"/>
                      <a:pt x="120" y="180"/>
                    </a:cubicBezTo>
                    <a:cubicBezTo>
                      <a:pt x="106" y="190"/>
                      <a:pt x="97" y="207"/>
                      <a:pt x="97" y="225"/>
                    </a:cubicBezTo>
                    <a:cubicBezTo>
                      <a:pt x="97" y="232"/>
                      <a:pt x="99" y="239"/>
                      <a:pt x="101" y="245"/>
                    </a:cubicBezTo>
                    <a:cubicBezTo>
                      <a:pt x="36" y="281"/>
                      <a:pt x="36" y="281"/>
                      <a:pt x="36" y="281"/>
                    </a:cubicBezTo>
                    <a:cubicBezTo>
                      <a:pt x="32" y="279"/>
                      <a:pt x="28" y="278"/>
                      <a:pt x="24" y="278"/>
                    </a:cubicBezTo>
                    <a:cubicBezTo>
                      <a:pt x="11" y="278"/>
                      <a:pt x="0" y="289"/>
                      <a:pt x="0" y="302"/>
                    </a:cubicBezTo>
                    <a:cubicBezTo>
                      <a:pt x="0" y="315"/>
                      <a:pt x="11" y="325"/>
                      <a:pt x="24" y="325"/>
                    </a:cubicBezTo>
                    <a:cubicBezTo>
                      <a:pt x="37" y="325"/>
                      <a:pt x="47" y="315"/>
                      <a:pt x="47" y="302"/>
                    </a:cubicBezTo>
                    <a:cubicBezTo>
                      <a:pt x="47" y="300"/>
                      <a:pt x="47" y="298"/>
                      <a:pt x="47" y="297"/>
                    </a:cubicBezTo>
                    <a:cubicBezTo>
                      <a:pt x="88" y="273"/>
                      <a:pt x="88" y="273"/>
                      <a:pt x="88" y="273"/>
                    </a:cubicBezTo>
                    <a:cubicBezTo>
                      <a:pt x="88" y="273"/>
                      <a:pt x="89" y="273"/>
                      <a:pt x="89" y="273"/>
                    </a:cubicBezTo>
                    <a:cubicBezTo>
                      <a:pt x="110" y="261"/>
                      <a:pt x="110" y="261"/>
                      <a:pt x="110" y="261"/>
                    </a:cubicBezTo>
                    <a:cubicBezTo>
                      <a:pt x="121" y="274"/>
                      <a:pt x="137" y="283"/>
                      <a:pt x="155" y="283"/>
                    </a:cubicBezTo>
                    <a:cubicBezTo>
                      <a:pt x="157" y="283"/>
                      <a:pt x="158" y="283"/>
                      <a:pt x="160" y="283"/>
                    </a:cubicBezTo>
                    <a:cubicBezTo>
                      <a:pt x="183" y="375"/>
                      <a:pt x="183" y="375"/>
                      <a:pt x="183" y="375"/>
                    </a:cubicBezTo>
                    <a:cubicBezTo>
                      <a:pt x="169" y="382"/>
                      <a:pt x="159" y="397"/>
                      <a:pt x="159" y="414"/>
                    </a:cubicBezTo>
                    <a:cubicBezTo>
                      <a:pt x="159" y="439"/>
                      <a:pt x="179" y="458"/>
                      <a:pt x="203" y="458"/>
                    </a:cubicBezTo>
                    <a:cubicBezTo>
                      <a:pt x="227" y="458"/>
                      <a:pt x="247" y="439"/>
                      <a:pt x="247" y="414"/>
                    </a:cubicBezTo>
                    <a:cubicBezTo>
                      <a:pt x="247" y="390"/>
                      <a:pt x="227" y="370"/>
                      <a:pt x="203" y="370"/>
                    </a:cubicBezTo>
                    <a:cubicBezTo>
                      <a:pt x="202" y="370"/>
                      <a:pt x="202" y="370"/>
                      <a:pt x="202" y="370"/>
                    </a:cubicBezTo>
                    <a:cubicBezTo>
                      <a:pt x="178" y="278"/>
                      <a:pt x="178" y="278"/>
                      <a:pt x="178" y="278"/>
                    </a:cubicBezTo>
                    <a:cubicBezTo>
                      <a:pt x="186" y="274"/>
                      <a:pt x="194" y="269"/>
                      <a:pt x="199" y="262"/>
                    </a:cubicBezTo>
                    <a:cubicBezTo>
                      <a:pt x="325" y="333"/>
                      <a:pt x="325" y="333"/>
                      <a:pt x="325" y="333"/>
                    </a:cubicBezTo>
                    <a:cubicBezTo>
                      <a:pt x="326" y="334"/>
                      <a:pt x="326" y="334"/>
                      <a:pt x="327" y="334"/>
                    </a:cubicBezTo>
                    <a:cubicBezTo>
                      <a:pt x="341" y="342"/>
                      <a:pt x="341" y="342"/>
                      <a:pt x="341" y="342"/>
                    </a:cubicBezTo>
                    <a:cubicBezTo>
                      <a:pt x="341" y="343"/>
                      <a:pt x="341" y="344"/>
                      <a:pt x="341" y="345"/>
                    </a:cubicBezTo>
                    <a:cubicBezTo>
                      <a:pt x="341" y="358"/>
                      <a:pt x="351" y="369"/>
                      <a:pt x="364" y="369"/>
                    </a:cubicBezTo>
                    <a:cubicBezTo>
                      <a:pt x="378" y="369"/>
                      <a:pt x="388" y="358"/>
                      <a:pt x="388" y="345"/>
                    </a:cubicBezTo>
                    <a:cubicBezTo>
                      <a:pt x="388" y="332"/>
                      <a:pt x="378" y="321"/>
                      <a:pt x="364" y="321"/>
                    </a:cubicBezTo>
                    <a:close/>
                  </a:path>
                </a:pathLst>
              </a:custGeom>
              <a:solidFill>
                <a:sysClr val="window" lastClr="FFFFFF"/>
              </a:solidFill>
              <a:ln>
                <a:noFill/>
              </a:ln>
            </p:spPr>
            <p:txBody>
              <a:bodyPr vert="horz" wrap="square" lIns="73106" tIns="36554" rIns="73106" bIns="36554" numCol="1" anchor="t" anchorCtr="0" compatLnSpc="1">
                <a:prstTxWarp prst="textNoShape">
                  <a:avLst/>
                </a:prstTxWarp>
              </a:bodyPr>
              <a:lstStyle/>
              <a:p>
                <a:pPr defTabSz="974572">
                  <a:defRPr/>
                </a:pPr>
                <a:endParaRPr lang="en-AU" sz="1439" kern="0" dirty="0">
                  <a:solidFill>
                    <a:sysClr val="windowText" lastClr="000000"/>
                  </a:solidFill>
                  <a:latin typeface="Arial"/>
                </a:endParaRPr>
              </a:p>
            </p:txBody>
          </p:sp>
        </p:grpSp>
      </p:grpSp>
      <p:sp>
        <p:nvSpPr>
          <p:cNvPr id="311" name="Down Arrow 310"/>
          <p:cNvSpPr>
            <a:spLocks/>
          </p:cNvSpPr>
          <p:nvPr/>
        </p:nvSpPr>
        <p:spPr>
          <a:xfrm>
            <a:off x="3023644" y="4143427"/>
            <a:ext cx="287821" cy="251843"/>
          </a:xfrm>
          <a:prstGeom prst="downArrow">
            <a:avLst/>
          </a:prstGeom>
          <a:solidFill>
            <a:srgbClr val="00B050"/>
          </a:solidFill>
          <a:ln w="12700" cap="flat" cmpd="sng" algn="ctr">
            <a:solidFill>
              <a:srgbClr val="38B82E"/>
            </a:solidFill>
            <a:prstDash val="solid"/>
          </a:ln>
          <a:effectLst/>
        </p:spPr>
        <p:txBody>
          <a:bodyPr rtlCol="0" anchor="ctr"/>
          <a:lstStyle/>
          <a:p>
            <a:pPr algn="ctr" defTabSz="913767">
              <a:defRPr/>
            </a:pPr>
            <a:endParaRPr lang="en-US" kern="0" dirty="0">
              <a:solidFill>
                <a:prstClr val="white"/>
              </a:solidFill>
              <a:latin typeface="Arial"/>
            </a:endParaRPr>
          </a:p>
        </p:txBody>
      </p:sp>
      <p:sp>
        <p:nvSpPr>
          <p:cNvPr id="312" name="Down Arrow 311"/>
          <p:cNvSpPr>
            <a:spLocks/>
          </p:cNvSpPr>
          <p:nvPr/>
        </p:nvSpPr>
        <p:spPr>
          <a:xfrm flipV="1">
            <a:off x="2716723" y="4930862"/>
            <a:ext cx="287821" cy="251843"/>
          </a:xfrm>
          <a:prstGeom prst="downArrow">
            <a:avLst/>
          </a:prstGeom>
          <a:solidFill>
            <a:sysClr val="window" lastClr="FFFFFF">
              <a:lumMod val="50000"/>
            </a:sysClr>
          </a:solidFill>
          <a:ln w="12700" cap="flat" cmpd="sng" algn="ctr">
            <a:solidFill>
              <a:srgbClr val="009242"/>
            </a:solidFill>
            <a:prstDash val="solid"/>
          </a:ln>
          <a:effectLst/>
        </p:spPr>
        <p:txBody>
          <a:bodyPr rtlCol="0" anchor="ctr"/>
          <a:lstStyle/>
          <a:p>
            <a:pPr algn="ctr" defTabSz="913767">
              <a:defRPr/>
            </a:pPr>
            <a:endParaRPr lang="en-US" kern="0" dirty="0">
              <a:solidFill>
                <a:prstClr val="white"/>
              </a:solidFill>
              <a:latin typeface="Arial"/>
            </a:endParaRPr>
          </a:p>
        </p:txBody>
      </p:sp>
      <p:sp>
        <p:nvSpPr>
          <p:cNvPr id="313" name="Down Arrow 312"/>
          <p:cNvSpPr>
            <a:spLocks/>
          </p:cNvSpPr>
          <p:nvPr/>
        </p:nvSpPr>
        <p:spPr>
          <a:xfrm flipV="1">
            <a:off x="2716723" y="4105352"/>
            <a:ext cx="287821" cy="251843"/>
          </a:xfrm>
          <a:prstGeom prst="downArrow">
            <a:avLst/>
          </a:prstGeom>
          <a:solidFill>
            <a:sysClr val="window" lastClr="FFFFFF">
              <a:lumMod val="65000"/>
            </a:sysClr>
          </a:solidFill>
          <a:ln w="12700" cap="flat" cmpd="sng" algn="ctr">
            <a:noFill/>
            <a:prstDash val="solid"/>
          </a:ln>
          <a:effectLst/>
        </p:spPr>
        <p:txBody>
          <a:bodyPr rtlCol="0" anchor="ctr"/>
          <a:lstStyle/>
          <a:p>
            <a:pPr algn="ctr" defTabSz="913767">
              <a:defRPr/>
            </a:pPr>
            <a:endParaRPr lang="en-US" kern="0" dirty="0">
              <a:solidFill>
                <a:prstClr val="white"/>
              </a:solidFill>
              <a:latin typeface="Arial"/>
            </a:endParaRPr>
          </a:p>
        </p:txBody>
      </p:sp>
      <p:cxnSp>
        <p:nvCxnSpPr>
          <p:cNvPr id="314" name="Straight Connector 313"/>
          <p:cNvCxnSpPr/>
          <p:nvPr/>
        </p:nvCxnSpPr>
        <p:spPr>
          <a:xfrm flipV="1">
            <a:off x="2766874" y="5185311"/>
            <a:ext cx="199958" cy="0"/>
          </a:xfrm>
          <a:prstGeom prst="line">
            <a:avLst/>
          </a:prstGeom>
          <a:noFill/>
          <a:ln w="28575" cap="flat" cmpd="sng" algn="ctr">
            <a:solidFill>
              <a:sysClr val="window" lastClr="FFFFFF">
                <a:lumMod val="50000"/>
              </a:sysClr>
            </a:solidFill>
            <a:prstDash val="solid"/>
          </a:ln>
          <a:effectLst/>
        </p:spPr>
      </p:cxnSp>
      <p:sp>
        <p:nvSpPr>
          <p:cNvPr id="315" name="Down Arrow 314"/>
          <p:cNvSpPr>
            <a:spLocks/>
          </p:cNvSpPr>
          <p:nvPr/>
        </p:nvSpPr>
        <p:spPr>
          <a:xfrm>
            <a:off x="3023644" y="4968939"/>
            <a:ext cx="287821" cy="251843"/>
          </a:xfrm>
          <a:prstGeom prst="downArrow">
            <a:avLst/>
          </a:prstGeom>
          <a:solidFill>
            <a:sysClr val="window" lastClr="FFFFFF">
              <a:lumMod val="65000"/>
            </a:sysClr>
          </a:solidFill>
          <a:ln w="12700" cap="flat" cmpd="sng" algn="ctr">
            <a:solidFill>
              <a:sysClr val="window" lastClr="FFFFFF"/>
            </a:solidFill>
            <a:prstDash val="solid"/>
          </a:ln>
          <a:effectLst/>
        </p:spPr>
        <p:txBody>
          <a:bodyPr rtlCol="0" anchor="ctr"/>
          <a:lstStyle/>
          <a:p>
            <a:pPr algn="ctr" defTabSz="913767">
              <a:defRPr/>
            </a:pPr>
            <a:endParaRPr lang="en-US" kern="0" dirty="0">
              <a:solidFill>
                <a:prstClr val="white"/>
              </a:solidFill>
              <a:latin typeface="Arial"/>
            </a:endParaRPr>
          </a:p>
        </p:txBody>
      </p:sp>
      <p:cxnSp>
        <p:nvCxnSpPr>
          <p:cNvPr id="316" name="Straight Connector 315"/>
          <p:cNvCxnSpPr/>
          <p:nvPr/>
        </p:nvCxnSpPr>
        <p:spPr>
          <a:xfrm flipV="1">
            <a:off x="3068632" y="4957670"/>
            <a:ext cx="199958" cy="0"/>
          </a:xfrm>
          <a:prstGeom prst="line">
            <a:avLst/>
          </a:prstGeom>
          <a:noFill/>
          <a:ln w="57150" cap="flat" cmpd="sng" algn="ctr">
            <a:solidFill>
              <a:sysClr val="window" lastClr="FFFFFF">
                <a:lumMod val="65000"/>
              </a:sysClr>
            </a:solidFill>
            <a:prstDash val="solid"/>
          </a:ln>
          <a:effectLst/>
        </p:spPr>
      </p:cxnSp>
      <p:cxnSp>
        <p:nvCxnSpPr>
          <p:cNvPr id="317" name="Straight Connector 316"/>
          <p:cNvCxnSpPr/>
          <p:nvPr/>
        </p:nvCxnSpPr>
        <p:spPr>
          <a:xfrm flipV="1">
            <a:off x="3100397" y="3351253"/>
            <a:ext cx="133117" cy="0"/>
          </a:xfrm>
          <a:prstGeom prst="line">
            <a:avLst/>
          </a:prstGeom>
          <a:noFill/>
          <a:ln w="28575" cap="flat" cmpd="sng" algn="ctr">
            <a:solidFill>
              <a:sysClr val="window" lastClr="FFFFFF"/>
            </a:solidFill>
            <a:prstDash val="solid"/>
          </a:ln>
          <a:effectLst/>
        </p:spPr>
      </p:cxnSp>
      <p:cxnSp>
        <p:nvCxnSpPr>
          <p:cNvPr id="318" name="Straight Connector 317"/>
          <p:cNvCxnSpPr/>
          <p:nvPr/>
        </p:nvCxnSpPr>
        <p:spPr>
          <a:xfrm flipV="1">
            <a:off x="2820627" y="2671799"/>
            <a:ext cx="119953" cy="0"/>
          </a:xfrm>
          <a:prstGeom prst="line">
            <a:avLst/>
          </a:prstGeom>
          <a:noFill/>
          <a:ln w="28575" cap="flat" cmpd="sng" algn="ctr">
            <a:solidFill>
              <a:sysClr val="window" lastClr="FFFFFF"/>
            </a:solidFill>
            <a:prstDash val="solid"/>
          </a:ln>
          <a:effectLst/>
        </p:spPr>
      </p:cxnSp>
      <p:cxnSp>
        <p:nvCxnSpPr>
          <p:cNvPr id="319" name="Straight Connector 318"/>
          <p:cNvCxnSpPr/>
          <p:nvPr/>
        </p:nvCxnSpPr>
        <p:spPr>
          <a:xfrm flipV="1">
            <a:off x="324745" y="5148818"/>
            <a:ext cx="835271" cy="0"/>
          </a:xfrm>
          <a:prstGeom prst="line">
            <a:avLst/>
          </a:prstGeom>
          <a:noFill/>
          <a:ln w="28575" cap="flat" cmpd="sng" algn="ctr">
            <a:solidFill>
              <a:sysClr val="window" lastClr="FFFFFF">
                <a:lumMod val="50000"/>
              </a:sysClr>
            </a:solidFill>
            <a:prstDash val="solid"/>
          </a:ln>
          <a:effectLst/>
        </p:spPr>
      </p:cxnSp>
      <p:cxnSp>
        <p:nvCxnSpPr>
          <p:cNvPr id="320" name="Straight Connector 319"/>
          <p:cNvCxnSpPr/>
          <p:nvPr/>
        </p:nvCxnSpPr>
        <p:spPr>
          <a:xfrm rot="5400000" flipV="1">
            <a:off x="17557" y="5495278"/>
            <a:ext cx="690306" cy="0"/>
          </a:xfrm>
          <a:prstGeom prst="line">
            <a:avLst/>
          </a:prstGeom>
          <a:noFill/>
          <a:ln w="57150" cap="flat" cmpd="sng" algn="ctr">
            <a:solidFill>
              <a:sysClr val="window" lastClr="FFFFFF">
                <a:lumMod val="50000"/>
              </a:sysClr>
            </a:solidFill>
            <a:prstDash val="solid"/>
          </a:ln>
          <a:effectLst/>
        </p:spPr>
      </p:cxnSp>
      <p:grpSp>
        <p:nvGrpSpPr>
          <p:cNvPr id="147" name="Group 146"/>
          <p:cNvGrpSpPr/>
          <p:nvPr/>
        </p:nvGrpSpPr>
        <p:grpSpPr>
          <a:xfrm>
            <a:off x="3907111" y="985109"/>
            <a:ext cx="8280128" cy="5805528"/>
            <a:chOff x="3908637" y="922399"/>
            <a:chExt cx="8283364" cy="5807797"/>
          </a:xfrm>
        </p:grpSpPr>
        <p:grpSp>
          <p:nvGrpSpPr>
            <p:cNvPr id="149" name="Group 148"/>
            <p:cNvGrpSpPr/>
            <p:nvPr/>
          </p:nvGrpSpPr>
          <p:grpSpPr>
            <a:xfrm>
              <a:off x="11254236" y="922399"/>
              <a:ext cx="937765" cy="5807797"/>
              <a:chOff x="11254236" y="922399"/>
              <a:chExt cx="937765" cy="5807797"/>
            </a:xfrm>
          </p:grpSpPr>
          <p:sp>
            <p:nvSpPr>
              <p:cNvPr id="159" name="TextBox 158"/>
              <p:cNvSpPr txBox="1"/>
              <p:nvPr/>
            </p:nvSpPr>
            <p:spPr>
              <a:xfrm>
                <a:off x="11422736" y="5929878"/>
                <a:ext cx="634585" cy="510778"/>
              </a:xfrm>
              <a:prstGeom prst="roundRect">
                <a:avLst/>
              </a:prstGeom>
              <a:solidFill>
                <a:schemeClr val="bg1">
                  <a:alpha val="60000"/>
                </a:schemeClr>
              </a:solidFill>
            </p:spPr>
            <p:txBody>
              <a:bodyPr wrap="square" lIns="0" tIns="0" rIns="0" bIns="0" rtlCol="0">
                <a:spAutoFit/>
              </a:bodyPr>
              <a:lstStyle/>
              <a:p>
                <a:pPr defTabSz="913767">
                  <a:defRPr/>
                </a:pPr>
                <a:r>
                  <a:rPr lang="en-US" sz="1000" kern="0" dirty="0">
                    <a:solidFill>
                      <a:prstClr val="black"/>
                    </a:solidFill>
                  </a:rPr>
                  <a:t>Insights </a:t>
                </a:r>
              </a:p>
              <a:p>
                <a:pPr defTabSz="913767">
                  <a:defRPr/>
                </a:pPr>
                <a:r>
                  <a:rPr lang="en-US" sz="1000" kern="0" dirty="0">
                    <a:solidFill>
                      <a:prstClr val="black"/>
                    </a:solidFill>
                  </a:rPr>
                  <a:t>to Action</a:t>
                </a:r>
              </a:p>
              <a:p>
                <a:pPr defTabSz="913767">
                  <a:defRPr/>
                </a:pPr>
                <a:r>
                  <a:rPr lang="en-US" sz="1000" kern="0" dirty="0">
                    <a:solidFill>
                      <a:prstClr val="black"/>
                    </a:solidFill>
                  </a:rPr>
                  <a:t>(targets)</a:t>
                </a:r>
              </a:p>
            </p:txBody>
          </p:sp>
          <p:sp>
            <p:nvSpPr>
              <p:cNvPr id="160" name="TextBox 159"/>
              <p:cNvSpPr txBox="1"/>
              <p:nvPr/>
            </p:nvSpPr>
            <p:spPr>
              <a:xfrm>
                <a:off x="11351616" y="3132029"/>
                <a:ext cx="634585" cy="510778"/>
              </a:xfrm>
              <a:prstGeom prst="roundRect">
                <a:avLst/>
              </a:prstGeom>
              <a:solidFill>
                <a:schemeClr val="bg1">
                  <a:alpha val="60000"/>
                </a:schemeClr>
              </a:solidFill>
            </p:spPr>
            <p:txBody>
              <a:bodyPr wrap="square" lIns="0" tIns="0" rIns="0" bIns="0" rtlCol="0">
                <a:spAutoFit/>
              </a:bodyPr>
              <a:lstStyle/>
              <a:p>
                <a:pPr defTabSz="913767">
                  <a:defRPr/>
                </a:pPr>
                <a:r>
                  <a:rPr lang="en-US" sz="1000" kern="0" dirty="0">
                    <a:solidFill>
                      <a:prstClr val="black"/>
                    </a:solidFill>
                  </a:rPr>
                  <a:t>Approved Decision</a:t>
                </a:r>
              </a:p>
              <a:p>
                <a:pPr defTabSz="913767">
                  <a:defRPr/>
                </a:pPr>
                <a:r>
                  <a:rPr lang="en-US" sz="1000" kern="0" dirty="0">
                    <a:solidFill>
                      <a:prstClr val="black"/>
                    </a:solidFill>
                  </a:rPr>
                  <a:t>(Plans)</a:t>
                </a:r>
              </a:p>
            </p:txBody>
          </p:sp>
          <p:sp>
            <p:nvSpPr>
              <p:cNvPr id="161" name="TextBox 160"/>
              <p:cNvSpPr txBox="1"/>
              <p:nvPr/>
            </p:nvSpPr>
            <p:spPr>
              <a:xfrm>
                <a:off x="11254236" y="922399"/>
                <a:ext cx="937765" cy="400110"/>
              </a:xfrm>
              <a:prstGeom prst="rect">
                <a:avLst/>
              </a:prstGeom>
              <a:noFill/>
            </p:spPr>
            <p:txBody>
              <a:bodyPr wrap="square" rtlCol="0">
                <a:spAutoFit/>
              </a:bodyPr>
              <a:lstStyle/>
              <a:p>
                <a:pPr defTabSz="913767">
                  <a:defRPr/>
                </a:pPr>
                <a:r>
                  <a:rPr lang="en-US" sz="1000" kern="0" dirty="0">
                    <a:solidFill>
                      <a:prstClr val="black"/>
                    </a:solidFill>
                  </a:rPr>
                  <a:t>Decision</a:t>
                </a:r>
              </a:p>
              <a:p>
                <a:pPr defTabSz="913767">
                  <a:defRPr/>
                </a:pPr>
                <a:r>
                  <a:rPr lang="en-US" sz="1000" kern="0" dirty="0">
                    <a:solidFill>
                      <a:prstClr val="black"/>
                    </a:solidFill>
                  </a:rPr>
                  <a:t>Output</a:t>
                </a:r>
              </a:p>
            </p:txBody>
          </p:sp>
          <p:sp>
            <p:nvSpPr>
              <p:cNvPr id="162" name="U-Turn Arrow 161"/>
              <p:cNvSpPr/>
              <p:nvPr/>
            </p:nvSpPr>
            <p:spPr>
              <a:xfrm rot="5400000">
                <a:off x="10426985" y="2260948"/>
                <a:ext cx="2579839" cy="702784"/>
              </a:xfrm>
              <a:prstGeom prst="uturnArrow">
                <a:avLst>
                  <a:gd name="adj1" fmla="val 16864"/>
                  <a:gd name="adj2" fmla="val 19419"/>
                  <a:gd name="adj3" fmla="val 13456"/>
                  <a:gd name="adj4" fmla="val 43750"/>
                  <a:gd name="adj5" fmla="val 95062"/>
                </a:avLst>
              </a:prstGeom>
              <a:solidFill>
                <a:srgbClr val="C00000"/>
              </a:solidFill>
              <a:ln w="25400" cap="flat" cmpd="sng" algn="ctr">
                <a:noFill/>
                <a:prstDash val="solid"/>
              </a:ln>
              <a:effectLst/>
            </p:spPr>
            <p:txBody>
              <a:bodyPr rtlCol="0" anchor="ctr"/>
              <a:lstStyle/>
              <a:p>
                <a:pPr algn="ctr" defTabSz="913767">
                  <a:defRPr/>
                </a:pPr>
                <a:endParaRPr lang="en-US" kern="0" dirty="0">
                  <a:solidFill>
                    <a:prstClr val="black"/>
                  </a:solidFill>
                  <a:latin typeface="Arial"/>
                </a:endParaRPr>
              </a:p>
            </p:txBody>
          </p:sp>
          <p:sp>
            <p:nvSpPr>
              <p:cNvPr id="163" name="Bent Arrow 162"/>
              <p:cNvSpPr/>
              <p:nvPr/>
            </p:nvSpPr>
            <p:spPr>
              <a:xfrm rot="10800000">
                <a:off x="11331194" y="3612952"/>
                <a:ext cx="734970" cy="3117244"/>
              </a:xfrm>
              <a:prstGeom prst="bentArrow">
                <a:avLst>
                  <a:gd name="adj1" fmla="val 16909"/>
                  <a:gd name="adj2" fmla="val 15637"/>
                  <a:gd name="adj3" fmla="val 13764"/>
                  <a:gd name="adj4" fmla="val 44999"/>
                </a:avLst>
              </a:prstGeom>
              <a:solidFill>
                <a:srgbClr val="C00000"/>
              </a:solidFill>
              <a:ln w="25400" cap="flat" cmpd="sng" algn="ctr">
                <a:noFill/>
                <a:prstDash val="solid"/>
              </a:ln>
              <a:effectLst/>
            </p:spPr>
            <p:txBody>
              <a:bodyPr rtlCol="0" anchor="ctr"/>
              <a:lstStyle/>
              <a:p>
                <a:pPr algn="ctr" defTabSz="913767"/>
                <a:endParaRPr lang="en-US" kern="0" dirty="0">
                  <a:solidFill>
                    <a:prstClr val="black"/>
                  </a:solidFill>
                  <a:latin typeface="Arial"/>
                </a:endParaRPr>
              </a:p>
            </p:txBody>
          </p:sp>
        </p:grpSp>
        <p:grpSp>
          <p:nvGrpSpPr>
            <p:cNvPr id="150" name="Group 149"/>
            <p:cNvGrpSpPr/>
            <p:nvPr/>
          </p:nvGrpSpPr>
          <p:grpSpPr>
            <a:xfrm>
              <a:off x="3908637" y="6339851"/>
              <a:ext cx="7581524" cy="336726"/>
              <a:chOff x="3908637" y="6339851"/>
              <a:chExt cx="7581524" cy="336726"/>
            </a:xfrm>
          </p:grpSpPr>
          <p:sp>
            <p:nvSpPr>
              <p:cNvPr id="151" name="Bent Arrow 150"/>
              <p:cNvSpPr/>
              <p:nvPr/>
            </p:nvSpPr>
            <p:spPr>
              <a:xfrm rot="16200000">
                <a:off x="7536116" y="2722531"/>
                <a:ext cx="326566" cy="7581524"/>
              </a:xfrm>
              <a:prstGeom prst="bentArrow">
                <a:avLst>
                  <a:gd name="adj1" fmla="val 38642"/>
                  <a:gd name="adj2" fmla="val 28018"/>
                  <a:gd name="adj3" fmla="val 19478"/>
                  <a:gd name="adj4" fmla="val 44999"/>
                </a:avLst>
              </a:prstGeom>
              <a:solidFill>
                <a:srgbClr val="C00000"/>
              </a:solidFill>
              <a:ln w="25400" cap="flat" cmpd="sng" algn="ctr">
                <a:noFill/>
                <a:prstDash val="solid"/>
              </a:ln>
              <a:effectLst/>
            </p:spPr>
            <p:txBody>
              <a:bodyPr rtlCol="0" anchor="ctr"/>
              <a:lstStyle/>
              <a:p>
                <a:pPr algn="ctr" defTabSz="913767"/>
                <a:endParaRPr lang="en-US" kern="0" dirty="0">
                  <a:solidFill>
                    <a:prstClr val="black"/>
                  </a:solidFill>
                  <a:latin typeface="Arial"/>
                </a:endParaRPr>
              </a:p>
            </p:txBody>
          </p:sp>
          <p:sp>
            <p:nvSpPr>
              <p:cNvPr id="152" name="Bent Arrow 151"/>
              <p:cNvSpPr/>
              <p:nvPr/>
            </p:nvSpPr>
            <p:spPr>
              <a:xfrm rot="16200000">
                <a:off x="4833556" y="6364914"/>
                <a:ext cx="326566" cy="296759"/>
              </a:xfrm>
              <a:prstGeom prst="bentArrow">
                <a:avLst>
                  <a:gd name="adj1" fmla="val 38642"/>
                  <a:gd name="adj2" fmla="val 28018"/>
                  <a:gd name="adj3" fmla="val 19478"/>
                  <a:gd name="adj4" fmla="val 44999"/>
                </a:avLst>
              </a:prstGeom>
              <a:solidFill>
                <a:srgbClr val="C00000"/>
              </a:solidFill>
              <a:ln w="25400" cap="flat" cmpd="sng" algn="ctr">
                <a:noFill/>
                <a:prstDash val="solid"/>
              </a:ln>
              <a:effectLst/>
            </p:spPr>
            <p:txBody>
              <a:bodyPr rtlCol="0" anchor="ctr"/>
              <a:lstStyle/>
              <a:p>
                <a:pPr algn="ctr" defTabSz="913767"/>
                <a:endParaRPr lang="en-US" kern="0" dirty="0">
                  <a:solidFill>
                    <a:prstClr val="black"/>
                  </a:solidFill>
                  <a:latin typeface="Arial"/>
                </a:endParaRPr>
              </a:p>
            </p:txBody>
          </p:sp>
          <p:sp>
            <p:nvSpPr>
              <p:cNvPr id="153" name="Bent Arrow 152"/>
              <p:cNvSpPr/>
              <p:nvPr/>
            </p:nvSpPr>
            <p:spPr>
              <a:xfrm rot="16200000">
                <a:off x="5819077" y="6364914"/>
                <a:ext cx="326566" cy="296759"/>
              </a:xfrm>
              <a:prstGeom prst="bentArrow">
                <a:avLst>
                  <a:gd name="adj1" fmla="val 38642"/>
                  <a:gd name="adj2" fmla="val 28018"/>
                  <a:gd name="adj3" fmla="val 19478"/>
                  <a:gd name="adj4" fmla="val 44999"/>
                </a:avLst>
              </a:prstGeom>
              <a:solidFill>
                <a:srgbClr val="C00000"/>
              </a:solidFill>
              <a:ln w="25400" cap="flat" cmpd="sng" algn="ctr">
                <a:noFill/>
                <a:prstDash val="solid"/>
              </a:ln>
              <a:effectLst/>
            </p:spPr>
            <p:txBody>
              <a:bodyPr rtlCol="0" anchor="ctr"/>
              <a:lstStyle/>
              <a:p>
                <a:pPr algn="ctr" defTabSz="913767"/>
                <a:endParaRPr lang="en-US" kern="0" dirty="0">
                  <a:solidFill>
                    <a:prstClr val="black"/>
                  </a:solidFill>
                  <a:latin typeface="Arial"/>
                </a:endParaRPr>
              </a:p>
            </p:txBody>
          </p:sp>
          <p:sp>
            <p:nvSpPr>
              <p:cNvPr id="154" name="Bent Arrow 153"/>
              <p:cNvSpPr/>
              <p:nvPr/>
            </p:nvSpPr>
            <p:spPr>
              <a:xfrm rot="16200000">
                <a:off x="7942517" y="6354754"/>
                <a:ext cx="326566" cy="296759"/>
              </a:xfrm>
              <a:prstGeom prst="bentArrow">
                <a:avLst>
                  <a:gd name="adj1" fmla="val 38642"/>
                  <a:gd name="adj2" fmla="val 28018"/>
                  <a:gd name="adj3" fmla="val 19478"/>
                  <a:gd name="adj4" fmla="val 44999"/>
                </a:avLst>
              </a:prstGeom>
              <a:solidFill>
                <a:srgbClr val="C00000"/>
              </a:solidFill>
              <a:ln w="25400" cap="flat" cmpd="sng" algn="ctr">
                <a:noFill/>
                <a:prstDash val="solid"/>
              </a:ln>
              <a:effectLst/>
            </p:spPr>
            <p:txBody>
              <a:bodyPr rtlCol="0" anchor="ctr"/>
              <a:lstStyle/>
              <a:p>
                <a:pPr algn="ctr" defTabSz="913767"/>
                <a:endParaRPr lang="en-US" kern="0" dirty="0">
                  <a:solidFill>
                    <a:prstClr val="black"/>
                  </a:solidFill>
                  <a:latin typeface="Arial"/>
                </a:endParaRPr>
              </a:p>
            </p:txBody>
          </p:sp>
          <p:sp>
            <p:nvSpPr>
              <p:cNvPr id="155" name="Bent Arrow 154"/>
              <p:cNvSpPr/>
              <p:nvPr/>
            </p:nvSpPr>
            <p:spPr>
              <a:xfrm rot="16200000">
                <a:off x="8877237" y="6354754"/>
                <a:ext cx="326566" cy="296759"/>
              </a:xfrm>
              <a:prstGeom prst="bentArrow">
                <a:avLst>
                  <a:gd name="adj1" fmla="val 38642"/>
                  <a:gd name="adj2" fmla="val 28018"/>
                  <a:gd name="adj3" fmla="val 19478"/>
                  <a:gd name="adj4" fmla="val 44999"/>
                </a:avLst>
              </a:prstGeom>
              <a:solidFill>
                <a:srgbClr val="C00000"/>
              </a:solidFill>
              <a:ln w="25400" cap="flat" cmpd="sng" algn="ctr">
                <a:noFill/>
                <a:prstDash val="solid"/>
              </a:ln>
              <a:effectLst/>
            </p:spPr>
            <p:txBody>
              <a:bodyPr rtlCol="0" anchor="ctr"/>
              <a:lstStyle/>
              <a:p>
                <a:pPr algn="ctr" defTabSz="913767"/>
                <a:endParaRPr lang="en-US" kern="0" dirty="0">
                  <a:solidFill>
                    <a:prstClr val="black"/>
                  </a:solidFill>
                  <a:latin typeface="Arial"/>
                </a:endParaRPr>
              </a:p>
            </p:txBody>
          </p:sp>
          <p:sp>
            <p:nvSpPr>
              <p:cNvPr id="156" name="Bent Arrow 155"/>
              <p:cNvSpPr/>
              <p:nvPr/>
            </p:nvSpPr>
            <p:spPr>
              <a:xfrm rot="16200000">
                <a:off x="10766997" y="6364914"/>
                <a:ext cx="326566" cy="296759"/>
              </a:xfrm>
              <a:prstGeom prst="bentArrow">
                <a:avLst>
                  <a:gd name="adj1" fmla="val 38642"/>
                  <a:gd name="adj2" fmla="val 28018"/>
                  <a:gd name="adj3" fmla="val 19478"/>
                  <a:gd name="adj4" fmla="val 44999"/>
                </a:avLst>
              </a:prstGeom>
              <a:solidFill>
                <a:srgbClr val="C00000"/>
              </a:solidFill>
              <a:ln w="25400" cap="flat" cmpd="sng" algn="ctr">
                <a:noFill/>
                <a:prstDash val="solid"/>
              </a:ln>
              <a:effectLst/>
            </p:spPr>
            <p:txBody>
              <a:bodyPr rtlCol="0" anchor="ctr"/>
              <a:lstStyle/>
              <a:p>
                <a:pPr algn="ctr" defTabSz="913767"/>
                <a:endParaRPr lang="en-US" kern="0" dirty="0">
                  <a:solidFill>
                    <a:prstClr val="black"/>
                  </a:solidFill>
                  <a:latin typeface="Arial"/>
                </a:endParaRPr>
              </a:p>
            </p:txBody>
          </p:sp>
          <p:sp>
            <p:nvSpPr>
              <p:cNvPr id="157" name="Bent Arrow 156"/>
              <p:cNvSpPr/>
              <p:nvPr/>
            </p:nvSpPr>
            <p:spPr>
              <a:xfrm rot="16200000">
                <a:off x="9811957" y="6354754"/>
                <a:ext cx="326566" cy="296759"/>
              </a:xfrm>
              <a:prstGeom prst="bentArrow">
                <a:avLst>
                  <a:gd name="adj1" fmla="val 38642"/>
                  <a:gd name="adj2" fmla="val 28018"/>
                  <a:gd name="adj3" fmla="val 19478"/>
                  <a:gd name="adj4" fmla="val 44999"/>
                </a:avLst>
              </a:prstGeom>
              <a:solidFill>
                <a:srgbClr val="C00000"/>
              </a:solidFill>
              <a:ln w="25400" cap="flat" cmpd="sng" algn="ctr">
                <a:noFill/>
                <a:prstDash val="solid"/>
              </a:ln>
              <a:effectLst/>
            </p:spPr>
            <p:txBody>
              <a:bodyPr rtlCol="0" anchor="ctr"/>
              <a:lstStyle/>
              <a:p>
                <a:pPr algn="ctr" defTabSz="913767"/>
                <a:endParaRPr lang="en-US" kern="0" dirty="0">
                  <a:solidFill>
                    <a:prstClr val="black"/>
                  </a:solidFill>
                  <a:latin typeface="Arial"/>
                </a:endParaRPr>
              </a:p>
            </p:txBody>
          </p:sp>
          <p:sp>
            <p:nvSpPr>
              <p:cNvPr id="158" name="Bent Arrow 157"/>
              <p:cNvSpPr/>
              <p:nvPr/>
            </p:nvSpPr>
            <p:spPr>
              <a:xfrm rot="16200000">
                <a:off x="6885877" y="6364914"/>
                <a:ext cx="326566" cy="296759"/>
              </a:xfrm>
              <a:prstGeom prst="bentArrow">
                <a:avLst>
                  <a:gd name="adj1" fmla="val 38642"/>
                  <a:gd name="adj2" fmla="val 28018"/>
                  <a:gd name="adj3" fmla="val 19478"/>
                  <a:gd name="adj4" fmla="val 44999"/>
                </a:avLst>
              </a:prstGeom>
              <a:solidFill>
                <a:srgbClr val="C00000"/>
              </a:solidFill>
              <a:ln w="25400" cap="flat" cmpd="sng" algn="ctr">
                <a:noFill/>
                <a:prstDash val="solid"/>
              </a:ln>
              <a:effectLst/>
            </p:spPr>
            <p:txBody>
              <a:bodyPr rtlCol="0" anchor="ctr"/>
              <a:lstStyle/>
              <a:p>
                <a:pPr algn="ctr" defTabSz="913767"/>
                <a:endParaRPr lang="en-US" kern="0" dirty="0">
                  <a:solidFill>
                    <a:prstClr val="black"/>
                  </a:solidFill>
                  <a:latin typeface="Arial"/>
                </a:endParaRPr>
              </a:p>
            </p:txBody>
          </p:sp>
        </p:grpSp>
      </p:grpSp>
      <p:sp>
        <p:nvSpPr>
          <p:cNvPr id="199" name="Rectángulo redondeado 42"/>
          <p:cNvSpPr/>
          <p:nvPr/>
        </p:nvSpPr>
        <p:spPr>
          <a:xfrm rot="16200000">
            <a:off x="10099547" y="3312701"/>
            <a:ext cx="1835283" cy="612000"/>
          </a:xfrm>
          <a:prstGeom prst="roundRect">
            <a:avLst>
              <a:gd name="adj" fmla="val 0"/>
            </a:avLst>
          </a:prstGeom>
          <a:solidFill>
            <a:srgbClr val="FFC000"/>
          </a:solidFill>
          <a:ln w="19050" cap="flat" cmpd="sng" algn="ctr">
            <a:solidFill>
              <a:schemeClr val="tx1">
                <a:lumMod val="50000"/>
                <a:lumOff val="50000"/>
              </a:schemeClr>
            </a:solidFill>
            <a:prstDash val="solid"/>
          </a:ln>
          <a:effectLst/>
        </p:spPr>
        <p:txBody>
          <a:bodyPr tIns="0" rtlCol="0" anchor="ctr" anchorCtr="0"/>
          <a:lstStyle/>
          <a:p>
            <a:pPr defTabSz="1217586">
              <a:defRPr/>
            </a:pPr>
            <a:r>
              <a:rPr lang="en-US" sz="1200" b="1" kern="0" dirty="0">
                <a:latin typeface="Arial Black" panose="020B0A04020102020204" pitchFamily="34" charset="0"/>
                <a:ea typeface="Arial" charset="0"/>
              </a:rPr>
              <a:t>Modeling Cockpit </a:t>
            </a:r>
          </a:p>
          <a:p>
            <a:pPr defTabSz="1217586">
              <a:defRPr/>
            </a:pPr>
            <a:r>
              <a:rPr lang="en-US" sz="1100" b="1" kern="0" dirty="0">
                <a:ea typeface="Arial" charset="0"/>
              </a:rPr>
              <a:t>Advanced  Models Configuration</a:t>
            </a:r>
          </a:p>
        </p:txBody>
      </p:sp>
      <p:cxnSp>
        <p:nvCxnSpPr>
          <p:cNvPr id="260" name="Straight Connector 259"/>
          <p:cNvCxnSpPr/>
          <p:nvPr/>
        </p:nvCxnSpPr>
        <p:spPr>
          <a:xfrm flipH="1">
            <a:off x="3447682" y="890604"/>
            <a:ext cx="1085" cy="5325919"/>
          </a:xfrm>
          <a:prstGeom prst="line">
            <a:avLst/>
          </a:prstGeom>
          <a:ln w="9525">
            <a:solidFill>
              <a:schemeClr val="bg1">
                <a:lumMod val="50000"/>
              </a:schemeClr>
            </a:solidFill>
            <a:prstDash val="solid"/>
            <a:headEnd type="diamond" w="med" len="med"/>
            <a:tailEnd type="diamond" w="med" len="med"/>
          </a:ln>
          <a:effectLst/>
        </p:spPr>
        <p:style>
          <a:lnRef idx="2">
            <a:schemeClr val="accent1"/>
          </a:lnRef>
          <a:fillRef idx="0">
            <a:schemeClr val="accent1"/>
          </a:fillRef>
          <a:effectRef idx="1">
            <a:schemeClr val="accent1"/>
          </a:effectRef>
          <a:fontRef idx="minor">
            <a:schemeClr val="tx1"/>
          </a:fontRef>
        </p:style>
      </p:cxnSp>
      <p:sp>
        <p:nvSpPr>
          <p:cNvPr id="262" name="TextBox 261"/>
          <p:cNvSpPr txBox="1"/>
          <p:nvPr/>
        </p:nvSpPr>
        <p:spPr>
          <a:xfrm rot="16200000">
            <a:off x="2832110" y="5227037"/>
            <a:ext cx="1232228" cy="161520"/>
          </a:xfrm>
          <a:prstGeom prst="rect">
            <a:avLst/>
          </a:prstGeom>
          <a:solidFill>
            <a:schemeClr val="bg1"/>
          </a:solidFill>
          <a:ln>
            <a:noFill/>
          </a:ln>
        </p:spPr>
        <p:txBody>
          <a:bodyPr wrap="none" lIns="0" tIns="0" rIns="0" bIns="0" rtlCol="0">
            <a:spAutoFit/>
          </a:bodyPr>
          <a:lstStyle>
            <a:defPPr>
              <a:defRPr lang="en-US"/>
            </a:defPPr>
            <a:lvl1pPr>
              <a:defRPr sz="1050" b="1"/>
            </a:lvl1pPr>
          </a:lstStyle>
          <a:p>
            <a:r>
              <a:rPr lang="en-US" dirty="0"/>
              <a:t>Data to Information</a:t>
            </a:r>
          </a:p>
        </p:txBody>
      </p:sp>
      <p:sp>
        <p:nvSpPr>
          <p:cNvPr id="263" name="TextBox 262"/>
          <p:cNvSpPr txBox="1"/>
          <p:nvPr/>
        </p:nvSpPr>
        <p:spPr>
          <a:xfrm rot="16200000">
            <a:off x="2721546" y="3489677"/>
            <a:ext cx="1453356" cy="161520"/>
          </a:xfrm>
          <a:prstGeom prst="rect">
            <a:avLst/>
          </a:prstGeom>
          <a:solidFill>
            <a:schemeClr val="bg1"/>
          </a:solidFill>
          <a:ln>
            <a:noFill/>
          </a:ln>
        </p:spPr>
        <p:txBody>
          <a:bodyPr wrap="none" lIns="0" tIns="0" rIns="0" bIns="0" rtlCol="0">
            <a:spAutoFit/>
          </a:bodyPr>
          <a:lstStyle>
            <a:defPPr>
              <a:defRPr lang="en-US"/>
            </a:defPPr>
            <a:lvl1pPr>
              <a:defRPr sz="1050" b="1"/>
            </a:lvl1pPr>
          </a:lstStyle>
          <a:p>
            <a:r>
              <a:rPr lang="en-US" dirty="0"/>
              <a:t>Information to Insights</a:t>
            </a:r>
          </a:p>
        </p:txBody>
      </p:sp>
      <p:sp>
        <p:nvSpPr>
          <p:cNvPr id="264" name="TextBox 263"/>
          <p:cNvSpPr txBox="1"/>
          <p:nvPr/>
        </p:nvSpPr>
        <p:spPr>
          <a:xfrm rot="16200000">
            <a:off x="2653446" y="1684054"/>
            <a:ext cx="1589558" cy="161520"/>
          </a:xfrm>
          <a:prstGeom prst="rect">
            <a:avLst/>
          </a:prstGeom>
          <a:solidFill>
            <a:schemeClr val="bg1"/>
          </a:solidFill>
          <a:ln>
            <a:noFill/>
          </a:ln>
        </p:spPr>
        <p:txBody>
          <a:bodyPr wrap="none" lIns="0" tIns="0" rIns="0" bIns="0" rtlCol="0">
            <a:spAutoFit/>
          </a:bodyPr>
          <a:lstStyle/>
          <a:p>
            <a:r>
              <a:rPr lang="en-US" sz="1050" b="1" dirty="0"/>
              <a:t>Insights to Biz Decisions</a:t>
            </a:r>
          </a:p>
        </p:txBody>
      </p:sp>
      <p:sp>
        <p:nvSpPr>
          <p:cNvPr id="265" name="Diamond 264"/>
          <p:cNvSpPr/>
          <p:nvPr/>
        </p:nvSpPr>
        <p:spPr>
          <a:xfrm>
            <a:off x="3386466" y="2644269"/>
            <a:ext cx="123516" cy="123516"/>
          </a:xfrm>
          <a:prstGeom prst="diamond">
            <a:avLst/>
          </a:prstGeom>
          <a:solidFill>
            <a:schemeClr val="bg1"/>
          </a:solidFill>
          <a:ln w="19050">
            <a:solidFill>
              <a:schemeClr val="bg1">
                <a:lumMod val="50000"/>
              </a:schemeClr>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0000"/>
              </a:solidFill>
            </a:endParaRPr>
          </a:p>
        </p:txBody>
      </p:sp>
      <p:sp>
        <p:nvSpPr>
          <p:cNvPr id="267" name="Diamond 266"/>
          <p:cNvSpPr/>
          <p:nvPr/>
        </p:nvSpPr>
        <p:spPr>
          <a:xfrm>
            <a:off x="3386466" y="4353224"/>
            <a:ext cx="123516" cy="123516"/>
          </a:xfrm>
          <a:prstGeom prst="diamond">
            <a:avLst/>
          </a:prstGeom>
          <a:solidFill>
            <a:schemeClr val="bg1"/>
          </a:solidFill>
          <a:ln w="19050">
            <a:solidFill>
              <a:schemeClr val="bg1">
                <a:lumMod val="50000"/>
              </a:schemeClr>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0000"/>
              </a:solidFill>
            </a:endParaRPr>
          </a:p>
        </p:txBody>
      </p:sp>
      <p:sp>
        <p:nvSpPr>
          <p:cNvPr id="268" name="Diamond 267"/>
          <p:cNvSpPr/>
          <p:nvPr/>
        </p:nvSpPr>
        <p:spPr>
          <a:xfrm>
            <a:off x="3386466" y="6166669"/>
            <a:ext cx="123516" cy="123516"/>
          </a:xfrm>
          <a:prstGeom prst="diamond">
            <a:avLst/>
          </a:prstGeom>
          <a:solidFill>
            <a:schemeClr val="bg1"/>
          </a:solidFill>
          <a:ln w="19050">
            <a:solidFill>
              <a:schemeClr val="bg1">
                <a:lumMod val="50000"/>
              </a:schemeClr>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0000"/>
              </a:solidFill>
            </a:endParaRPr>
          </a:p>
        </p:txBody>
      </p:sp>
      <p:sp>
        <p:nvSpPr>
          <p:cNvPr id="269" name="Diamond 268"/>
          <p:cNvSpPr/>
          <p:nvPr/>
        </p:nvSpPr>
        <p:spPr>
          <a:xfrm>
            <a:off x="3386466" y="584725"/>
            <a:ext cx="123516" cy="123516"/>
          </a:xfrm>
          <a:prstGeom prst="diamond">
            <a:avLst/>
          </a:prstGeom>
          <a:solidFill>
            <a:schemeClr val="bg1"/>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0000"/>
              </a:solidFill>
            </a:endParaRPr>
          </a:p>
        </p:txBody>
      </p:sp>
      <p:grpSp>
        <p:nvGrpSpPr>
          <p:cNvPr id="11" name="Group 10">
            <a:extLst>
              <a:ext uri="{FF2B5EF4-FFF2-40B4-BE49-F238E27FC236}">
                <a16:creationId xmlns:a16="http://schemas.microsoft.com/office/drawing/2014/main" id="{23CA900F-C58A-4BFC-984E-139C4B384486}"/>
              </a:ext>
            </a:extLst>
          </p:cNvPr>
          <p:cNvGrpSpPr/>
          <p:nvPr/>
        </p:nvGrpSpPr>
        <p:grpSpPr>
          <a:xfrm>
            <a:off x="4920807" y="2917778"/>
            <a:ext cx="5782241" cy="118536"/>
            <a:chOff x="4920807" y="2917778"/>
            <a:chExt cx="5782241" cy="118536"/>
          </a:xfrm>
        </p:grpSpPr>
        <p:cxnSp>
          <p:nvCxnSpPr>
            <p:cNvPr id="6" name="Straight Connector 5"/>
            <p:cNvCxnSpPr/>
            <p:nvPr/>
          </p:nvCxnSpPr>
          <p:spPr>
            <a:xfrm>
              <a:off x="4920807" y="2977046"/>
              <a:ext cx="5782241" cy="0"/>
            </a:xfrm>
            <a:prstGeom prst="line">
              <a:avLst/>
            </a:prstGeom>
            <a:ln w="19050">
              <a:solidFill>
                <a:srgbClr val="009242"/>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7" name="Diamond 6"/>
            <p:cNvSpPr/>
            <p:nvPr/>
          </p:nvSpPr>
          <p:spPr>
            <a:xfrm>
              <a:off x="9799199" y="2917778"/>
              <a:ext cx="116276" cy="118536"/>
            </a:xfrm>
            <a:prstGeom prst="diamond">
              <a:avLst/>
            </a:prstGeom>
            <a:solidFill>
              <a:schemeClr val="bg1"/>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it-IT" dirty="0">
                <a:solidFill>
                  <a:schemeClr val="tx1"/>
                </a:solidFill>
              </a:endParaRPr>
            </a:p>
          </p:txBody>
        </p:sp>
        <p:sp>
          <p:nvSpPr>
            <p:cNvPr id="270" name="Diamond 269"/>
            <p:cNvSpPr/>
            <p:nvPr/>
          </p:nvSpPr>
          <p:spPr>
            <a:xfrm>
              <a:off x="9125146" y="2917778"/>
              <a:ext cx="116276" cy="118536"/>
            </a:xfrm>
            <a:prstGeom prst="diamond">
              <a:avLst/>
            </a:prstGeom>
            <a:solidFill>
              <a:schemeClr val="bg1"/>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it-IT" dirty="0">
                <a:solidFill>
                  <a:schemeClr val="tx1"/>
                </a:solidFill>
              </a:endParaRPr>
            </a:p>
          </p:txBody>
        </p:sp>
        <p:sp>
          <p:nvSpPr>
            <p:cNvPr id="271" name="Diamond 270"/>
            <p:cNvSpPr/>
            <p:nvPr/>
          </p:nvSpPr>
          <p:spPr>
            <a:xfrm>
              <a:off x="8388488" y="2917778"/>
              <a:ext cx="116276" cy="118536"/>
            </a:xfrm>
            <a:prstGeom prst="diamond">
              <a:avLst/>
            </a:prstGeom>
            <a:solidFill>
              <a:schemeClr val="bg1"/>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it-IT" dirty="0">
                <a:solidFill>
                  <a:schemeClr val="tx1"/>
                </a:solidFill>
              </a:endParaRPr>
            </a:p>
          </p:txBody>
        </p:sp>
        <p:sp>
          <p:nvSpPr>
            <p:cNvPr id="272" name="Diamond 271"/>
            <p:cNvSpPr/>
            <p:nvPr/>
          </p:nvSpPr>
          <p:spPr>
            <a:xfrm>
              <a:off x="7784783" y="2917778"/>
              <a:ext cx="116276" cy="118536"/>
            </a:xfrm>
            <a:prstGeom prst="diamond">
              <a:avLst/>
            </a:prstGeom>
            <a:solidFill>
              <a:schemeClr val="bg1"/>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it-IT" dirty="0">
                <a:solidFill>
                  <a:schemeClr val="tx1"/>
                </a:solidFill>
              </a:endParaRPr>
            </a:p>
          </p:txBody>
        </p:sp>
        <p:sp>
          <p:nvSpPr>
            <p:cNvPr id="273" name="Diamond 272"/>
            <p:cNvSpPr/>
            <p:nvPr/>
          </p:nvSpPr>
          <p:spPr>
            <a:xfrm>
              <a:off x="7174687" y="2917778"/>
              <a:ext cx="116276" cy="118536"/>
            </a:xfrm>
            <a:prstGeom prst="diamond">
              <a:avLst/>
            </a:prstGeom>
            <a:solidFill>
              <a:schemeClr val="bg1"/>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it-IT" dirty="0">
                <a:solidFill>
                  <a:schemeClr val="tx1"/>
                </a:solidFill>
              </a:endParaRPr>
            </a:p>
          </p:txBody>
        </p:sp>
        <p:sp>
          <p:nvSpPr>
            <p:cNvPr id="274" name="Diamond 273"/>
            <p:cNvSpPr/>
            <p:nvPr/>
          </p:nvSpPr>
          <p:spPr>
            <a:xfrm>
              <a:off x="6438029" y="2917778"/>
              <a:ext cx="116276" cy="118536"/>
            </a:xfrm>
            <a:prstGeom prst="diamond">
              <a:avLst/>
            </a:prstGeom>
            <a:solidFill>
              <a:schemeClr val="bg1"/>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it-IT" dirty="0">
                <a:solidFill>
                  <a:schemeClr val="tx1"/>
                </a:solidFill>
              </a:endParaRPr>
            </a:p>
          </p:txBody>
        </p:sp>
        <p:sp>
          <p:nvSpPr>
            <p:cNvPr id="275" name="Diamond 274"/>
            <p:cNvSpPr/>
            <p:nvPr/>
          </p:nvSpPr>
          <p:spPr>
            <a:xfrm>
              <a:off x="5738934" y="2917778"/>
              <a:ext cx="116276" cy="118536"/>
            </a:xfrm>
            <a:prstGeom prst="diamond">
              <a:avLst/>
            </a:prstGeom>
            <a:solidFill>
              <a:schemeClr val="bg1"/>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it-IT" dirty="0">
                <a:solidFill>
                  <a:schemeClr val="tx1"/>
                </a:solidFill>
              </a:endParaRPr>
            </a:p>
          </p:txBody>
        </p:sp>
      </p:grpSp>
      <p:sp>
        <p:nvSpPr>
          <p:cNvPr id="189" name="Rectángulo redondeado 42"/>
          <p:cNvSpPr/>
          <p:nvPr/>
        </p:nvSpPr>
        <p:spPr>
          <a:xfrm>
            <a:off x="4452827" y="1128488"/>
            <a:ext cx="1005951" cy="2195142"/>
          </a:xfrm>
          <a:prstGeom prst="roundRect">
            <a:avLst>
              <a:gd name="adj" fmla="val 0"/>
            </a:avLst>
          </a:prstGeom>
          <a:solidFill>
            <a:schemeClr val="bg1"/>
          </a:solidFill>
          <a:ln w="19050" cap="flat" cmpd="sng" algn="ctr">
            <a:solidFill>
              <a:schemeClr val="tx1">
                <a:lumMod val="50000"/>
                <a:lumOff val="50000"/>
              </a:schemeClr>
            </a:solidFill>
            <a:prstDash val="solid"/>
          </a:ln>
          <a:effectLst>
            <a:outerShdw blurRad="50800" dist="38100" dir="2700000" algn="tl" rotWithShape="0">
              <a:prstClr val="black">
                <a:alpha val="40000"/>
              </a:prstClr>
            </a:outerShdw>
          </a:effectLst>
        </p:spPr>
        <p:txBody>
          <a:bodyPr lIns="0" tIns="0" rIns="0" bIns="0" rtlCol="0" anchor="ctr" anchorCtr="0"/>
          <a:lstStyle/>
          <a:p>
            <a:pPr algn="ctr" defTabSz="1218073" fontAlgn="auto">
              <a:spcBef>
                <a:spcPts val="0"/>
              </a:spcBef>
              <a:spcAft>
                <a:spcPts val="0"/>
              </a:spcAft>
              <a:defRPr/>
            </a:pPr>
            <a:endParaRPr lang="en-US" sz="1200" b="1" kern="0" dirty="0">
              <a:solidFill>
                <a:srgbClr val="000000"/>
              </a:solidFill>
              <a:latin typeface="Arial"/>
              <a:ea typeface="Arial" charset="0"/>
            </a:endParaRPr>
          </a:p>
          <a:p>
            <a:pPr algn="ctr" defTabSz="1218073" fontAlgn="auto">
              <a:spcBef>
                <a:spcPts val="0"/>
              </a:spcBef>
              <a:spcAft>
                <a:spcPts val="0"/>
              </a:spcAft>
              <a:defRPr/>
            </a:pPr>
            <a:r>
              <a:rPr lang="en-US" sz="1200" b="1" kern="0" dirty="0">
                <a:solidFill>
                  <a:srgbClr val="000000"/>
                </a:solidFill>
                <a:latin typeface="Arial"/>
                <a:ea typeface="Arial" charset="0"/>
              </a:rPr>
              <a:t>Marketing (ATL) </a:t>
            </a:r>
          </a:p>
          <a:p>
            <a:pPr algn="ctr" defTabSz="1218073" fontAlgn="auto">
              <a:spcBef>
                <a:spcPts val="0"/>
              </a:spcBef>
              <a:spcAft>
                <a:spcPts val="0"/>
              </a:spcAft>
              <a:defRPr/>
            </a:pPr>
            <a:r>
              <a:rPr lang="en-US" sz="1200" b="1" kern="0" dirty="0">
                <a:solidFill>
                  <a:srgbClr val="000000"/>
                </a:solidFill>
                <a:latin typeface="Arial"/>
                <a:ea typeface="Arial" charset="0"/>
              </a:rPr>
              <a:t>/</a:t>
            </a:r>
          </a:p>
          <a:p>
            <a:pPr algn="ctr" defTabSz="1218073" fontAlgn="auto">
              <a:spcBef>
                <a:spcPts val="0"/>
              </a:spcBef>
              <a:spcAft>
                <a:spcPts val="0"/>
              </a:spcAft>
              <a:defRPr/>
            </a:pPr>
            <a:r>
              <a:rPr lang="en-US" sz="1200" b="1" kern="0" dirty="0">
                <a:solidFill>
                  <a:srgbClr val="000000"/>
                </a:solidFill>
                <a:latin typeface="Arial"/>
                <a:ea typeface="Arial" charset="0"/>
              </a:rPr>
              <a:t>Trade </a:t>
            </a:r>
          </a:p>
          <a:p>
            <a:pPr algn="ctr" defTabSz="1218073" fontAlgn="auto">
              <a:spcBef>
                <a:spcPts val="0"/>
              </a:spcBef>
              <a:spcAft>
                <a:spcPts val="0"/>
              </a:spcAft>
              <a:defRPr/>
            </a:pPr>
            <a:r>
              <a:rPr lang="en-US" sz="1200" b="1" kern="0" dirty="0">
                <a:solidFill>
                  <a:srgbClr val="000000"/>
                </a:solidFill>
                <a:latin typeface="Arial"/>
                <a:ea typeface="Arial" charset="0"/>
              </a:rPr>
              <a:t>(BTL)</a:t>
            </a:r>
          </a:p>
          <a:p>
            <a:pPr algn="ctr" defTabSz="1218073" fontAlgn="auto">
              <a:spcBef>
                <a:spcPts val="0"/>
              </a:spcBef>
              <a:spcAft>
                <a:spcPts val="0"/>
              </a:spcAft>
              <a:defRPr/>
            </a:pPr>
            <a:r>
              <a:rPr lang="en-US" sz="1200" b="1" kern="0" dirty="0">
                <a:solidFill>
                  <a:srgbClr val="000000"/>
                </a:solidFill>
                <a:latin typeface="Arial"/>
                <a:ea typeface="Arial" charset="0"/>
              </a:rPr>
              <a:t>Mix Optimization </a:t>
            </a:r>
          </a:p>
          <a:p>
            <a:pPr algn="ctr" defTabSz="1218073" fontAlgn="auto">
              <a:spcBef>
                <a:spcPts val="0"/>
              </a:spcBef>
              <a:spcAft>
                <a:spcPts val="0"/>
              </a:spcAft>
              <a:defRPr/>
            </a:pPr>
            <a:r>
              <a:rPr lang="en-US" sz="1200" b="1" kern="0" dirty="0">
                <a:solidFill>
                  <a:srgbClr val="000000"/>
                </a:solidFill>
                <a:latin typeface="Arial"/>
                <a:ea typeface="Arial" charset="0"/>
              </a:rPr>
              <a:t>-</a:t>
            </a:r>
          </a:p>
          <a:p>
            <a:pPr algn="ctr" defTabSz="1218073" fontAlgn="auto">
              <a:spcBef>
                <a:spcPts val="0"/>
              </a:spcBef>
              <a:spcAft>
                <a:spcPts val="0"/>
              </a:spcAft>
              <a:defRPr/>
            </a:pPr>
            <a:r>
              <a:rPr lang="en-US" sz="1200" b="1" kern="0" dirty="0">
                <a:solidFill>
                  <a:srgbClr val="000000"/>
                </a:solidFill>
                <a:latin typeface="Arial Black" panose="020B0A04020102020204" pitchFamily="34" charset="0"/>
                <a:ea typeface="Arial" charset="0"/>
              </a:rPr>
              <a:t>ROI</a:t>
            </a:r>
            <a:endParaRPr lang="en-US" sz="1200" b="1" kern="0" dirty="0">
              <a:solidFill>
                <a:srgbClr val="000000"/>
              </a:solidFill>
              <a:latin typeface="Arial"/>
              <a:ea typeface="Arial" charset="0"/>
            </a:endParaRPr>
          </a:p>
        </p:txBody>
      </p:sp>
      <p:sp>
        <p:nvSpPr>
          <p:cNvPr id="190" name="Rectángulo redondeado 42"/>
          <p:cNvSpPr/>
          <p:nvPr/>
        </p:nvSpPr>
        <p:spPr>
          <a:xfrm rot="16200000">
            <a:off x="4705417" y="1953494"/>
            <a:ext cx="2195142" cy="539578"/>
          </a:xfrm>
          <a:prstGeom prst="roundRect">
            <a:avLst>
              <a:gd name="adj" fmla="val 0"/>
            </a:avLst>
          </a:prstGeom>
          <a:solidFill>
            <a:schemeClr val="bg1"/>
          </a:solidFill>
          <a:ln w="19050" cap="flat" cmpd="sng" algn="ctr">
            <a:solidFill>
              <a:schemeClr val="tx1">
                <a:lumMod val="50000"/>
                <a:lumOff val="50000"/>
              </a:schemeClr>
            </a:solidFill>
            <a:prstDash val="solid"/>
          </a:ln>
          <a:effectLst>
            <a:outerShdw blurRad="50800" dist="38100" dir="2700000" algn="tl" rotWithShape="0">
              <a:prstClr val="black">
                <a:alpha val="40000"/>
              </a:prstClr>
            </a:outerShdw>
          </a:effectLst>
        </p:spPr>
        <p:txBody>
          <a:bodyPr tIns="0" rtlCol="0" anchor="ctr" anchorCtr="0"/>
          <a:lstStyle/>
          <a:p>
            <a:pPr defTabSz="1217586">
              <a:defRPr/>
            </a:pPr>
            <a:r>
              <a:rPr lang="en-US" sz="1200" b="1" kern="0" dirty="0">
                <a:latin typeface="Arial Black" panose="020B0A04020102020204" pitchFamily="34" charset="0"/>
                <a:ea typeface="Arial" charset="0"/>
              </a:rPr>
              <a:t>POS Segmentation </a:t>
            </a:r>
            <a:r>
              <a:rPr lang="en-US" sz="1200" kern="0" dirty="0">
                <a:ea typeface="Arial" charset="0"/>
              </a:rPr>
              <a:t>Benchmarking, Potential </a:t>
            </a:r>
          </a:p>
        </p:txBody>
      </p:sp>
      <p:sp>
        <p:nvSpPr>
          <p:cNvPr id="191" name="Rectángulo redondeado 42"/>
          <p:cNvSpPr/>
          <p:nvPr/>
        </p:nvSpPr>
        <p:spPr>
          <a:xfrm rot="16200000">
            <a:off x="5350585" y="1953493"/>
            <a:ext cx="2195142" cy="539578"/>
          </a:xfrm>
          <a:prstGeom prst="roundRect">
            <a:avLst>
              <a:gd name="adj" fmla="val 0"/>
            </a:avLst>
          </a:prstGeom>
          <a:solidFill>
            <a:schemeClr val="bg1"/>
          </a:solidFill>
          <a:ln w="19050" cap="flat" cmpd="sng" algn="ctr">
            <a:solidFill>
              <a:schemeClr val="tx1">
                <a:lumMod val="50000"/>
                <a:lumOff val="50000"/>
              </a:schemeClr>
            </a:solidFill>
            <a:prstDash val="solid"/>
          </a:ln>
          <a:effectLst/>
        </p:spPr>
        <p:txBody>
          <a:bodyPr tIns="0" rtlCol="0" anchor="ctr" anchorCtr="0"/>
          <a:lstStyle/>
          <a:p>
            <a:pPr defTabSz="1217586">
              <a:defRPr/>
            </a:pPr>
            <a:r>
              <a:rPr lang="en-US" sz="1200" b="1" kern="0" dirty="0">
                <a:latin typeface="Arial Black" panose="020B0A04020102020204" pitchFamily="34" charset="0"/>
                <a:ea typeface="Arial" charset="0"/>
              </a:rPr>
              <a:t>Volume Decomposition </a:t>
            </a:r>
            <a:r>
              <a:rPr lang="en-US" sz="1200" kern="0" dirty="0">
                <a:ea typeface="Arial" charset="0"/>
              </a:rPr>
              <a:t>(Baseline, &amp; other effects)</a:t>
            </a:r>
          </a:p>
        </p:txBody>
      </p:sp>
      <p:sp>
        <p:nvSpPr>
          <p:cNvPr id="192" name="Rectángulo redondeado 42"/>
          <p:cNvSpPr/>
          <p:nvPr/>
        </p:nvSpPr>
        <p:spPr>
          <a:xfrm rot="16200000">
            <a:off x="8651830" y="1953494"/>
            <a:ext cx="2195142" cy="539578"/>
          </a:xfrm>
          <a:prstGeom prst="roundRect">
            <a:avLst>
              <a:gd name="adj" fmla="val 0"/>
            </a:avLst>
          </a:prstGeom>
          <a:solidFill>
            <a:schemeClr val="bg1"/>
          </a:solidFill>
          <a:ln w="19050" cap="flat" cmpd="sng" algn="ctr">
            <a:solidFill>
              <a:schemeClr val="tx1">
                <a:lumMod val="50000"/>
                <a:lumOff val="50000"/>
              </a:schemeClr>
            </a:solidFill>
            <a:prstDash val="solid"/>
          </a:ln>
          <a:effectLst/>
        </p:spPr>
        <p:txBody>
          <a:bodyPr tIns="0" rtlCol="0" anchor="ctr" anchorCtr="0"/>
          <a:lstStyle/>
          <a:p>
            <a:pPr defTabSz="1217586">
              <a:defRPr/>
            </a:pPr>
            <a:r>
              <a:rPr lang="en-US" sz="1200" b="1" kern="0" dirty="0">
                <a:latin typeface="Arial Black" panose="020B0A04020102020204" pitchFamily="34" charset="0"/>
                <a:ea typeface="Arial" charset="0"/>
              </a:rPr>
              <a:t>In Store Activities </a:t>
            </a:r>
            <a:r>
              <a:rPr lang="en-US" sz="1100" b="1" kern="0" dirty="0">
                <a:ea typeface="Arial" charset="0"/>
              </a:rPr>
              <a:t>Insights &amp; Optimization</a:t>
            </a:r>
          </a:p>
        </p:txBody>
      </p:sp>
      <p:sp>
        <p:nvSpPr>
          <p:cNvPr id="193" name="Rectángulo redondeado 42"/>
          <p:cNvSpPr/>
          <p:nvPr/>
        </p:nvSpPr>
        <p:spPr>
          <a:xfrm rot="16200000">
            <a:off x="8037835" y="1953494"/>
            <a:ext cx="2195142" cy="539578"/>
          </a:xfrm>
          <a:prstGeom prst="roundRect">
            <a:avLst>
              <a:gd name="adj" fmla="val 0"/>
            </a:avLst>
          </a:prstGeom>
          <a:solidFill>
            <a:schemeClr val="bg1"/>
          </a:solidFill>
          <a:ln w="19050" cap="flat" cmpd="sng" algn="ctr">
            <a:solidFill>
              <a:schemeClr val="tx1">
                <a:lumMod val="50000"/>
                <a:lumOff val="50000"/>
              </a:schemeClr>
            </a:solidFill>
            <a:prstDash val="solid"/>
          </a:ln>
          <a:effectLst/>
        </p:spPr>
        <p:txBody>
          <a:bodyPr tIns="0" rtlCol="0" anchor="ctr" anchorCtr="0"/>
          <a:lstStyle/>
          <a:p>
            <a:pPr defTabSz="1217586">
              <a:defRPr/>
            </a:pPr>
            <a:r>
              <a:rPr lang="en-US" sz="1200" b="1" kern="0" dirty="0">
                <a:latin typeface="Arial Black" panose="020B0A04020102020204" pitchFamily="34" charset="0"/>
                <a:ea typeface="Arial" charset="0"/>
              </a:rPr>
              <a:t>Assortment </a:t>
            </a:r>
          </a:p>
          <a:p>
            <a:pPr defTabSz="1217586">
              <a:defRPr/>
            </a:pPr>
            <a:r>
              <a:rPr lang="en-US" sz="1100" b="1" kern="0" dirty="0">
                <a:ea typeface="Arial" charset="0"/>
              </a:rPr>
              <a:t>Insights &amp; Optimization</a:t>
            </a:r>
          </a:p>
        </p:txBody>
      </p:sp>
      <p:sp>
        <p:nvSpPr>
          <p:cNvPr id="195" name="Rectángulo redondeado 42"/>
          <p:cNvSpPr/>
          <p:nvPr/>
        </p:nvSpPr>
        <p:spPr>
          <a:xfrm rot="16200000">
            <a:off x="6694210" y="1879423"/>
            <a:ext cx="2195142" cy="687721"/>
          </a:xfrm>
          <a:prstGeom prst="roundRect">
            <a:avLst>
              <a:gd name="adj" fmla="val 0"/>
            </a:avLst>
          </a:prstGeom>
          <a:solidFill>
            <a:schemeClr val="bg1"/>
          </a:solidFill>
          <a:ln w="19050" cap="flat" cmpd="sng" algn="ctr">
            <a:solidFill>
              <a:schemeClr val="tx1">
                <a:lumMod val="50000"/>
                <a:lumOff val="50000"/>
              </a:schemeClr>
            </a:solidFill>
            <a:prstDash val="solid"/>
          </a:ln>
          <a:effectLst/>
        </p:spPr>
        <p:txBody>
          <a:bodyPr tIns="0" rtlCol="0" anchor="ctr" anchorCtr="0"/>
          <a:lstStyle/>
          <a:p>
            <a:pPr defTabSz="1217586">
              <a:defRPr/>
            </a:pPr>
            <a:r>
              <a:rPr lang="en-US" sz="1200" b="1" kern="0" dirty="0">
                <a:latin typeface="Arial Black" panose="020B0A04020102020204" pitchFamily="34" charset="0"/>
                <a:ea typeface="Arial" charset="0"/>
              </a:rPr>
              <a:t>TPO - Promotion &amp;</a:t>
            </a:r>
          </a:p>
          <a:p>
            <a:pPr defTabSz="1217586">
              <a:defRPr/>
            </a:pPr>
            <a:r>
              <a:rPr lang="en-US" sz="1200" b="1" kern="0" dirty="0">
                <a:latin typeface="Arial Black" panose="020B0A04020102020204" pitchFamily="34" charset="0"/>
                <a:ea typeface="Arial" charset="0"/>
              </a:rPr>
              <a:t> B2B Price</a:t>
            </a:r>
            <a:r>
              <a:rPr lang="en-US" sz="1200" b="1" kern="0" dirty="0">
                <a:ea typeface="Arial" charset="0"/>
              </a:rPr>
              <a:t> </a:t>
            </a:r>
            <a:br>
              <a:rPr lang="en-US" sz="1200" b="1" kern="0" dirty="0">
                <a:ea typeface="Arial" charset="0"/>
              </a:rPr>
            </a:br>
            <a:r>
              <a:rPr lang="en-US" sz="1100" b="1" kern="0" dirty="0">
                <a:ea typeface="Arial" charset="0"/>
              </a:rPr>
              <a:t>Optimization </a:t>
            </a:r>
          </a:p>
        </p:txBody>
      </p:sp>
      <p:sp>
        <p:nvSpPr>
          <p:cNvPr id="196" name="Rectángulo redondeado 42"/>
          <p:cNvSpPr/>
          <p:nvPr/>
        </p:nvSpPr>
        <p:spPr>
          <a:xfrm rot="16200000">
            <a:off x="7371884" y="1953494"/>
            <a:ext cx="2195142" cy="539578"/>
          </a:xfrm>
          <a:prstGeom prst="roundRect">
            <a:avLst>
              <a:gd name="adj" fmla="val 0"/>
            </a:avLst>
          </a:prstGeom>
          <a:solidFill>
            <a:schemeClr val="bg1"/>
          </a:solidFill>
          <a:ln w="19050" cap="flat" cmpd="sng" algn="ctr">
            <a:solidFill>
              <a:schemeClr val="tx1">
                <a:lumMod val="50000"/>
                <a:lumOff val="50000"/>
              </a:schemeClr>
            </a:solidFill>
            <a:prstDash val="solid"/>
          </a:ln>
          <a:effectLst/>
        </p:spPr>
        <p:txBody>
          <a:bodyPr tIns="0" rtlCol="0" anchor="ctr" anchorCtr="0"/>
          <a:lstStyle/>
          <a:p>
            <a:pPr defTabSz="1217586">
              <a:defRPr/>
            </a:pPr>
            <a:r>
              <a:rPr lang="en-US" sz="1200" b="1" kern="0" dirty="0">
                <a:latin typeface="Arial Black" panose="020B0A04020102020204" pitchFamily="34" charset="0"/>
                <a:ea typeface="Arial" charset="0"/>
              </a:rPr>
              <a:t>B2C Price </a:t>
            </a:r>
          </a:p>
          <a:p>
            <a:pPr defTabSz="1217586">
              <a:defRPr/>
            </a:pPr>
            <a:r>
              <a:rPr lang="en-US" sz="1100" b="1" kern="0" dirty="0">
                <a:ea typeface="Arial" charset="0"/>
              </a:rPr>
              <a:t>Insights &amp; Optimization</a:t>
            </a:r>
          </a:p>
        </p:txBody>
      </p:sp>
      <p:sp>
        <p:nvSpPr>
          <p:cNvPr id="197" name="Rectángulo redondeado 42"/>
          <p:cNvSpPr/>
          <p:nvPr/>
        </p:nvSpPr>
        <p:spPr>
          <a:xfrm rot="16200000">
            <a:off x="6006143" y="1953494"/>
            <a:ext cx="2195142" cy="539578"/>
          </a:xfrm>
          <a:prstGeom prst="roundRect">
            <a:avLst>
              <a:gd name="adj" fmla="val 0"/>
            </a:avLst>
          </a:prstGeom>
          <a:solidFill>
            <a:schemeClr val="bg1"/>
          </a:solidFill>
          <a:ln w="19050" cap="flat" cmpd="sng" algn="ctr">
            <a:solidFill>
              <a:schemeClr val="tx1">
                <a:lumMod val="50000"/>
                <a:lumOff val="50000"/>
              </a:schemeClr>
            </a:solidFill>
            <a:prstDash val="solid"/>
          </a:ln>
          <a:effectLst/>
        </p:spPr>
        <p:txBody>
          <a:bodyPr tIns="0" rtlCol="0" anchor="ctr" anchorCtr="0"/>
          <a:lstStyle/>
          <a:p>
            <a:pPr defTabSz="1217586">
              <a:defRPr/>
            </a:pPr>
            <a:r>
              <a:rPr lang="en-US" sz="1200" b="1" kern="0" dirty="0">
                <a:latin typeface="Arial Black" panose="020B0A04020102020204" pitchFamily="34" charset="0"/>
                <a:ea typeface="Arial" charset="0"/>
              </a:rPr>
              <a:t>PEA – Promo ROI</a:t>
            </a:r>
            <a:r>
              <a:rPr lang="en-US" sz="1200" b="1" kern="0" dirty="0">
                <a:ea typeface="Arial" charset="0"/>
              </a:rPr>
              <a:t> </a:t>
            </a:r>
            <a:br>
              <a:rPr lang="en-US" sz="1200" b="1" kern="0" dirty="0">
                <a:ea typeface="Arial" charset="0"/>
              </a:rPr>
            </a:br>
            <a:r>
              <a:rPr lang="en-US" sz="1100" b="1" kern="0" dirty="0">
                <a:ea typeface="Arial" charset="0"/>
              </a:rPr>
              <a:t>Insights </a:t>
            </a:r>
          </a:p>
        </p:txBody>
      </p:sp>
      <p:sp>
        <p:nvSpPr>
          <p:cNvPr id="198" name="Rectángulo redondeado 42"/>
          <p:cNvSpPr/>
          <p:nvPr/>
        </p:nvSpPr>
        <p:spPr>
          <a:xfrm>
            <a:off x="4502058" y="1001509"/>
            <a:ext cx="5472000" cy="274803"/>
          </a:xfrm>
          <a:prstGeom prst="roundRect">
            <a:avLst>
              <a:gd name="adj" fmla="val 0"/>
            </a:avLst>
          </a:prstGeom>
          <a:solidFill>
            <a:schemeClr val="bg1"/>
          </a:solidFill>
          <a:ln w="19050" cap="flat" cmpd="sng" algn="ctr">
            <a:solidFill>
              <a:schemeClr val="bg1">
                <a:lumMod val="85000"/>
              </a:schemeClr>
            </a:solidFill>
            <a:prstDash val="solid"/>
          </a:ln>
          <a:effectLst/>
        </p:spPr>
        <p:txBody>
          <a:bodyPr tIns="0" rtlCol="0" anchor="ctr" anchorCtr="0"/>
          <a:lstStyle/>
          <a:p>
            <a:pPr algn="ctr" defTabSz="1217586" fontAlgn="auto">
              <a:spcBef>
                <a:spcPts val="0"/>
              </a:spcBef>
              <a:spcAft>
                <a:spcPts val="0"/>
              </a:spcAft>
            </a:pPr>
            <a:r>
              <a:rPr lang="en-US" sz="1398" b="1" kern="0" dirty="0">
                <a:solidFill>
                  <a:srgbClr val="000000"/>
                </a:solidFill>
                <a:latin typeface="+mj-lt"/>
                <a:ea typeface="Arial" charset="0"/>
              </a:rPr>
              <a:t>Business Optimizers &amp; What-if scenario simulators </a:t>
            </a:r>
          </a:p>
        </p:txBody>
      </p:sp>
      <p:sp>
        <p:nvSpPr>
          <p:cNvPr id="170" name="Rectángulo redondeado 42">
            <a:extLst>
              <a:ext uri="{FF2B5EF4-FFF2-40B4-BE49-F238E27FC236}">
                <a16:creationId xmlns:a16="http://schemas.microsoft.com/office/drawing/2014/main" id="{DFE12CFD-FC48-4CC1-95D4-E41B136C11B5}"/>
              </a:ext>
            </a:extLst>
          </p:cNvPr>
          <p:cNvSpPr/>
          <p:nvPr/>
        </p:nvSpPr>
        <p:spPr>
          <a:xfrm rot="16200000">
            <a:off x="9251043" y="1960420"/>
            <a:ext cx="2195142" cy="539578"/>
          </a:xfrm>
          <a:prstGeom prst="roundRect">
            <a:avLst>
              <a:gd name="adj" fmla="val 0"/>
            </a:avLst>
          </a:prstGeom>
          <a:solidFill>
            <a:schemeClr val="bg1"/>
          </a:solidFill>
          <a:ln w="19050" cap="flat" cmpd="sng" algn="ctr">
            <a:solidFill>
              <a:schemeClr val="tx1">
                <a:lumMod val="50000"/>
                <a:lumOff val="50000"/>
              </a:schemeClr>
            </a:solidFill>
            <a:prstDash val="solid"/>
          </a:ln>
          <a:effectLst/>
        </p:spPr>
        <p:txBody>
          <a:bodyPr tIns="0" rtlCol="0" anchor="ctr" anchorCtr="0"/>
          <a:lstStyle/>
          <a:p>
            <a:pPr defTabSz="1217586">
              <a:defRPr/>
            </a:pPr>
            <a:r>
              <a:rPr lang="en-US" sz="1200" b="1" kern="0" dirty="0">
                <a:latin typeface="Arial Black" panose="020B0A04020102020204" pitchFamily="34" charset="0"/>
                <a:ea typeface="Arial" charset="0"/>
              </a:rPr>
              <a:t>Trade Terms  </a:t>
            </a:r>
          </a:p>
          <a:p>
            <a:pPr defTabSz="1217586">
              <a:defRPr/>
            </a:pPr>
            <a:r>
              <a:rPr lang="en-US" sz="1100" b="1" kern="0" dirty="0">
                <a:ea typeface="Arial" charset="0"/>
              </a:rPr>
              <a:t>Insights &amp; Governance</a:t>
            </a:r>
          </a:p>
        </p:txBody>
      </p:sp>
      <p:sp>
        <p:nvSpPr>
          <p:cNvPr id="281" name="Rectangle 280">
            <a:extLst>
              <a:ext uri="{FF2B5EF4-FFF2-40B4-BE49-F238E27FC236}">
                <a16:creationId xmlns:a16="http://schemas.microsoft.com/office/drawing/2014/main" id="{73978E7C-FACB-40B1-ACB7-29BFE73E0CA6}"/>
              </a:ext>
            </a:extLst>
          </p:cNvPr>
          <p:cNvSpPr/>
          <p:nvPr/>
        </p:nvSpPr>
        <p:spPr>
          <a:xfrm>
            <a:off x="10901618" y="76523"/>
            <a:ext cx="387795" cy="759811"/>
          </a:xfrm>
          <a:prstGeom prst="rect">
            <a:avLst/>
          </a:prstGeom>
          <a:solidFill>
            <a:schemeClr val="bg1">
              <a:alpha val="8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solidFill>
                <a:schemeClr val="tx1"/>
              </a:solidFill>
            </a:endParaRPr>
          </a:p>
        </p:txBody>
      </p:sp>
      <p:sp>
        <p:nvSpPr>
          <p:cNvPr id="282" name="Rectangle 281">
            <a:extLst>
              <a:ext uri="{FF2B5EF4-FFF2-40B4-BE49-F238E27FC236}">
                <a16:creationId xmlns:a16="http://schemas.microsoft.com/office/drawing/2014/main" id="{D34F2092-7A0A-4C3F-8447-1FA0C59CCA0A}"/>
              </a:ext>
            </a:extLst>
          </p:cNvPr>
          <p:cNvSpPr/>
          <p:nvPr/>
        </p:nvSpPr>
        <p:spPr>
          <a:xfrm>
            <a:off x="11642740" y="78611"/>
            <a:ext cx="387795" cy="759811"/>
          </a:xfrm>
          <a:prstGeom prst="rect">
            <a:avLst/>
          </a:prstGeom>
          <a:solidFill>
            <a:schemeClr val="bg1">
              <a:alpha val="8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solidFill>
                <a:schemeClr val="tx1"/>
              </a:solidFill>
            </a:endParaRPr>
          </a:p>
        </p:txBody>
      </p:sp>
    </p:spTree>
    <p:extLst>
      <p:ext uri="{BB962C8B-B14F-4D97-AF65-F5344CB8AC3E}">
        <p14:creationId xmlns:p14="http://schemas.microsoft.com/office/powerpoint/2010/main" val="4856326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500"/>
                                        <p:tgtEl>
                                          <p:spTgt spid="11"/>
                                        </p:tgtEl>
                                      </p:cBhvr>
                                    </p:animEffect>
                                  </p:childTnLst>
                                </p:cTn>
                              </p:par>
                              <p:par>
                                <p:cTn id="18" presetID="2" presetClass="entr" presetSubtype="1" fill="hold" grpId="0" nodeType="withEffect">
                                  <p:stCondLst>
                                    <p:cond delay="0"/>
                                  </p:stCondLst>
                                  <p:childTnLst>
                                    <p:set>
                                      <p:cBhvr>
                                        <p:cTn id="19" dur="1" fill="hold">
                                          <p:stCondLst>
                                            <p:cond delay="0"/>
                                          </p:stCondLst>
                                        </p:cTn>
                                        <p:tgtEl>
                                          <p:spTgt spid="199"/>
                                        </p:tgtEl>
                                        <p:attrNameLst>
                                          <p:attrName>style.visibility</p:attrName>
                                        </p:attrNameLst>
                                      </p:cBhvr>
                                      <p:to>
                                        <p:strVal val="visible"/>
                                      </p:to>
                                    </p:set>
                                    <p:anim calcmode="lin" valueType="num">
                                      <p:cBhvr additive="base">
                                        <p:cTn id="20" dur="500" fill="hold"/>
                                        <p:tgtEl>
                                          <p:spTgt spid="199"/>
                                        </p:tgtEl>
                                        <p:attrNameLst>
                                          <p:attrName>ppt_x</p:attrName>
                                        </p:attrNameLst>
                                      </p:cBhvr>
                                      <p:tavLst>
                                        <p:tav tm="0">
                                          <p:val>
                                            <p:strVal val="#ppt_x"/>
                                          </p:val>
                                        </p:tav>
                                        <p:tav tm="100000">
                                          <p:val>
                                            <p:strVal val="#ppt_x"/>
                                          </p:val>
                                        </p:tav>
                                      </p:tavLst>
                                    </p:anim>
                                    <p:anim calcmode="lin" valueType="num">
                                      <p:cBhvr additive="base">
                                        <p:cTn id="21" dur="500" fill="hold"/>
                                        <p:tgtEl>
                                          <p:spTgt spid="199"/>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189"/>
                                        </p:tgtEl>
                                        <p:attrNameLst>
                                          <p:attrName>style.visibility</p:attrName>
                                        </p:attrNameLst>
                                      </p:cBhvr>
                                      <p:to>
                                        <p:strVal val="visible"/>
                                      </p:to>
                                    </p:set>
                                    <p:anim calcmode="lin" valueType="num">
                                      <p:cBhvr additive="base">
                                        <p:cTn id="26" dur="500" fill="hold"/>
                                        <p:tgtEl>
                                          <p:spTgt spid="189"/>
                                        </p:tgtEl>
                                        <p:attrNameLst>
                                          <p:attrName>ppt_x</p:attrName>
                                        </p:attrNameLst>
                                      </p:cBhvr>
                                      <p:tavLst>
                                        <p:tav tm="0">
                                          <p:val>
                                            <p:strVal val="#ppt_x"/>
                                          </p:val>
                                        </p:tav>
                                        <p:tav tm="100000">
                                          <p:val>
                                            <p:strVal val="#ppt_x"/>
                                          </p:val>
                                        </p:tav>
                                      </p:tavLst>
                                    </p:anim>
                                    <p:anim calcmode="lin" valueType="num">
                                      <p:cBhvr additive="base">
                                        <p:cTn id="27" dur="500" fill="hold"/>
                                        <p:tgtEl>
                                          <p:spTgt spid="189"/>
                                        </p:tgtEl>
                                        <p:attrNameLst>
                                          <p:attrName>ppt_y</p:attrName>
                                        </p:attrNameLst>
                                      </p:cBhvr>
                                      <p:tavLst>
                                        <p:tav tm="0">
                                          <p:val>
                                            <p:strVal val="0-#ppt_h/2"/>
                                          </p:val>
                                        </p:tav>
                                        <p:tav tm="100000">
                                          <p:val>
                                            <p:strVal val="#ppt_y"/>
                                          </p:val>
                                        </p:tav>
                                      </p:tavLst>
                                    </p:anim>
                                  </p:childTnLst>
                                </p:cTn>
                              </p:par>
                              <p:par>
                                <p:cTn id="28" presetID="2" presetClass="entr" presetSubtype="1" fill="hold" grpId="0" nodeType="withEffect">
                                  <p:stCondLst>
                                    <p:cond delay="250"/>
                                  </p:stCondLst>
                                  <p:childTnLst>
                                    <p:set>
                                      <p:cBhvr>
                                        <p:cTn id="29" dur="1" fill="hold">
                                          <p:stCondLst>
                                            <p:cond delay="0"/>
                                          </p:stCondLst>
                                        </p:cTn>
                                        <p:tgtEl>
                                          <p:spTgt spid="190"/>
                                        </p:tgtEl>
                                        <p:attrNameLst>
                                          <p:attrName>style.visibility</p:attrName>
                                        </p:attrNameLst>
                                      </p:cBhvr>
                                      <p:to>
                                        <p:strVal val="visible"/>
                                      </p:to>
                                    </p:set>
                                    <p:anim calcmode="lin" valueType="num">
                                      <p:cBhvr additive="base">
                                        <p:cTn id="30" dur="500" fill="hold"/>
                                        <p:tgtEl>
                                          <p:spTgt spid="190"/>
                                        </p:tgtEl>
                                        <p:attrNameLst>
                                          <p:attrName>ppt_x</p:attrName>
                                        </p:attrNameLst>
                                      </p:cBhvr>
                                      <p:tavLst>
                                        <p:tav tm="0">
                                          <p:val>
                                            <p:strVal val="#ppt_x"/>
                                          </p:val>
                                        </p:tav>
                                        <p:tav tm="100000">
                                          <p:val>
                                            <p:strVal val="#ppt_x"/>
                                          </p:val>
                                        </p:tav>
                                      </p:tavLst>
                                    </p:anim>
                                    <p:anim calcmode="lin" valueType="num">
                                      <p:cBhvr additive="base">
                                        <p:cTn id="31" dur="500" fill="hold"/>
                                        <p:tgtEl>
                                          <p:spTgt spid="190"/>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500"/>
                                  </p:stCondLst>
                                  <p:childTnLst>
                                    <p:set>
                                      <p:cBhvr>
                                        <p:cTn id="33" dur="1" fill="hold">
                                          <p:stCondLst>
                                            <p:cond delay="0"/>
                                          </p:stCondLst>
                                        </p:cTn>
                                        <p:tgtEl>
                                          <p:spTgt spid="191"/>
                                        </p:tgtEl>
                                        <p:attrNameLst>
                                          <p:attrName>style.visibility</p:attrName>
                                        </p:attrNameLst>
                                      </p:cBhvr>
                                      <p:to>
                                        <p:strVal val="visible"/>
                                      </p:to>
                                    </p:set>
                                    <p:anim calcmode="lin" valueType="num">
                                      <p:cBhvr additive="base">
                                        <p:cTn id="34" dur="500" fill="hold"/>
                                        <p:tgtEl>
                                          <p:spTgt spid="191"/>
                                        </p:tgtEl>
                                        <p:attrNameLst>
                                          <p:attrName>ppt_x</p:attrName>
                                        </p:attrNameLst>
                                      </p:cBhvr>
                                      <p:tavLst>
                                        <p:tav tm="0">
                                          <p:val>
                                            <p:strVal val="#ppt_x"/>
                                          </p:val>
                                        </p:tav>
                                        <p:tav tm="100000">
                                          <p:val>
                                            <p:strVal val="#ppt_x"/>
                                          </p:val>
                                        </p:tav>
                                      </p:tavLst>
                                    </p:anim>
                                    <p:anim calcmode="lin" valueType="num">
                                      <p:cBhvr additive="base">
                                        <p:cTn id="35" dur="500" fill="hold"/>
                                        <p:tgtEl>
                                          <p:spTgt spid="191"/>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750"/>
                                  </p:stCondLst>
                                  <p:childTnLst>
                                    <p:set>
                                      <p:cBhvr>
                                        <p:cTn id="37" dur="1" fill="hold">
                                          <p:stCondLst>
                                            <p:cond delay="0"/>
                                          </p:stCondLst>
                                        </p:cTn>
                                        <p:tgtEl>
                                          <p:spTgt spid="197"/>
                                        </p:tgtEl>
                                        <p:attrNameLst>
                                          <p:attrName>style.visibility</p:attrName>
                                        </p:attrNameLst>
                                      </p:cBhvr>
                                      <p:to>
                                        <p:strVal val="visible"/>
                                      </p:to>
                                    </p:set>
                                    <p:anim calcmode="lin" valueType="num">
                                      <p:cBhvr additive="base">
                                        <p:cTn id="38" dur="500" fill="hold"/>
                                        <p:tgtEl>
                                          <p:spTgt spid="197"/>
                                        </p:tgtEl>
                                        <p:attrNameLst>
                                          <p:attrName>ppt_x</p:attrName>
                                        </p:attrNameLst>
                                      </p:cBhvr>
                                      <p:tavLst>
                                        <p:tav tm="0">
                                          <p:val>
                                            <p:strVal val="#ppt_x"/>
                                          </p:val>
                                        </p:tav>
                                        <p:tav tm="100000">
                                          <p:val>
                                            <p:strVal val="#ppt_x"/>
                                          </p:val>
                                        </p:tav>
                                      </p:tavLst>
                                    </p:anim>
                                    <p:anim calcmode="lin" valueType="num">
                                      <p:cBhvr additive="base">
                                        <p:cTn id="39" dur="500" fill="hold"/>
                                        <p:tgtEl>
                                          <p:spTgt spid="197"/>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1000"/>
                                  </p:stCondLst>
                                  <p:childTnLst>
                                    <p:set>
                                      <p:cBhvr>
                                        <p:cTn id="41" dur="1" fill="hold">
                                          <p:stCondLst>
                                            <p:cond delay="0"/>
                                          </p:stCondLst>
                                        </p:cTn>
                                        <p:tgtEl>
                                          <p:spTgt spid="195"/>
                                        </p:tgtEl>
                                        <p:attrNameLst>
                                          <p:attrName>style.visibility</p:attrName>
                                        </p:attrNameLst>
                                      </p:cBhvr>
                                      <p:to>
                                        <p:strVal val="visible"/>
                                      </p:to>
                                    </p:set>
                                    <p:anim calcmode="lin" valueType="num">
                                      <p:cBhvr additive="base">
                                        <p:cTn id="42" dur="500" fill="hold"/>
                                        <p:tgtEl>
                                          <p:spTgt spid="195"/>
                                        </p:tgtEl>
                                        <p:attrNameLst>
                                          <p:attrName>ppt_x</p:attrName>
                                        </p:attrNameLst>
                                      </p:cBhvr>
                                      <p:tavLst>
                                        <p:tav tm="0">
                                          <p:val>
                                            <p:strVal val="#ppt_x"/>
                                          </p:val>
                                        </p:tav>
                                        <p:tav tm="100000">
                                          <p:val>
                                            <p:strVal val="#ppt_x"/>
                                          </p:val>
                                        </p:tav>
                                      </p:tavLst>
                                    </p:anim>
                                    <p:anim calcmode="lin" valueType="num">
                                      <p:cBhvr additive="base">
                                        <p:cTn id="43" dur="500" fill="hold"/>
                                        <p:tgtEl>
                                          <p:spTgt spid="195"/>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1250"/>
                                  </p:stCondLst>
                                  <p:childTnLst>
                                    <p:set>
                                      <p:cBhvr>
                                        <p:cTn id="45" dur="1" fill="hold">
                                          <p:stCondLst>
                                            <p:cond delay="0"/>
                                          </p:stCondLst>
                                        </p:cTn>
                                        <p:tgtEl>
                                          <p:spTgt spid="196"/>
                                        </p:tgtEl>
                                        <p:attrNameLst>
                                          <p:attrName>style.visibility</p:attrName>
                                        </p:attrNameLst>
                                      </p:cBhvr>
                                      <p:to>
                                        <p:strVal val="visible"/>
                                      </p:to>
                                    </p:set>
                                    <p:anim calcmode="lin" valueType="num">
                                      <p:cBhvr additive="base">
                                        <p:cTn id="46" dur="500" fill="hold"/>
                                        <p:tgtEl>
                                          <p:spTgt spid="196"/>
                                        </p:tgtEl>
                                        <p:attrNameLst>
                                          <p:attrName>ppt_x</p:attrName>
                                        </p:attrNameLst>
                                      </p:cBhvr>
                                      <p:tavLst>
                                        <p:tav tm="0">
                                          <p:val>
                                            <p:strVal val="#ppt_x"/>
                                          </p:val>
                                        </p:tav>
                                        <p:tav tm="100000">
                                          <p:val>
                                            <p:strVal val="#ppt_x"/>
                                          </p:val>
                                        </p:tav>
                                      </p:tavLst>
                                    </p:anim>
                                    <p:anim calcmode="lin" valueType="num">
                                      <p:cBhvr additive="base">
                                        <p:cTn id="47" dur="500" fill="hold"/>
                                        <p:tgtEl>
                                          <p:spTgt spid="196"/>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1500"/>
                                  </p:stCondLst>
                                  <p:childTnLst>
                                    <p:set>
                                      <p:cBhvr>
                                        <p:cTn id="49" dur="1" fill="hold">
                                          <p:stCondLst>
                                            <p:cond delay="0"/>
                                          </p:stCondLst>
                                        </p:cTn>
                                        <p:tgtEl>
                                          <p:spTgt spid="193"/>
                                        </p:tgtEl>
                                        <p:attrNameLst>
                                          <p:attrName>style.visibility</p:attrName>
                                        </p:attrNameLst>
                                      </p:cBhvr>
                                      <p:to>
                                        <p:strVal val="visible"/>
                                      </p:to>
                                    </p:set>
                                    <p:anim calcmode="lin" valueType="num">
                                      <p:cBhvr additive="base">
                                        <p:cTn id="50" dur="500" fill="hold"/>
                                        <p:tgtEl>
                                          <p:spTgt spid="193"/>
                                        </p:tgtEl>
                                        <p:attrNameLst>
                                          <p:attrName>ppt_x</p:attrName>
                                        </p:attrNameLst>
                                      </p:cBhvr>
                                      <p:tavLst>
                                        <p:tav tm="0">
                                          <p:val>
                                            <p:strVal val="#ppt_x"/>
                                          </p:val>
                                        </p:tav>
                                        <p:tav tm="100000">
                                          <p:val>
                                            <p:strVal val="#ppt_x"/>
                                          </p:val>
                                        </p:tav>
                                      </p:tavLst>
                                    </p:anim>
                                    <p:anim calcmode="lin" valueType="num">
                                      <p:cBhvr additive="base">
                                        <p:cTn id="51" dur="500" fill="hold"/>
                                        <p:tgtEl>
                                          <p:spTgt spid="193"/>
                                        </p:tgtEl>
                                        <p:attrNameLst>
                                          <p:attrName>ppt_y</p:attrName>
                                        </p:attrNameLst>
                                      </p:cBhvr>
                                      <p:tavLst>
                                        <p:tav tm="0">
                                          <p:val>
                                            <p:strVal val="0-#ppt_h/2"/>
                                          </p:val>
                                        </p:tav>
                                        <p:tav tm="100000">
                                          <p:val>
                                            <p:strVal val="#ppt_y"/>
                                          </p:val>
                                        </p:tav>
                                      </p:tavLst>
                                    </p:anim>
                                  </p:childTnLst>
                                </p:cTn>
                              </p:par>
                              <p:par>
                                <p:cTn id="52" presetID="2" presetClass="entr" presetSubtype="1" fill="hold" grpId="0" nodeType="withEffect">
                                  <p:stCondLst>
                                    <p:cond delay="1750"/>
                                  </p:stCondLst>
                                  <p:childTnLst>
                                    <p:set>
                                      <p:cBhvr>
                                        <p:cTn id="53" dur="1" fill="hold">
                                          <p:stCondLst>
                                            <p:cond delay="0"/>
                                          </p:stCondLst>
                                        </p:cTn>
                                        <p:tgtEl>
                                          <p:spTgt spid="192"/>
                                        </p:tgtEl>
                                        <p:attrNameLst>
                                          <p:attrName>style.visibility</p:attrName>
                                        </p:attrNameLst>
                                      </p:cBhvr>
                                      <p:to>
                                        <p:strVal val="visible"/>
                                      </p:to>
                                    </p:set>
                                    <p:anim calcmode="lin" valueType="num">
                                      <p:cBhvr additive="base">
                                        <p:cTn id="54" dur="500" fill="hold"/>
                                        <p:tgtEl>
                                          <p:spTgt spid="192"/>
                                        </p:tgtEl>
                                        <p:attrNameLst>
                                          <p:attrName>ppt_x</p:attrName>
                                        </p:attrNameLst>
                                      </p:cBhvr>
                                      <p:tavLst>
                                        <p:tav tm="0">
                                          <p:val>
                                            <p:strVal val="#ppt_x"/>
                                          </p:val>
                                        </p:tav>
                                        <p:tav tm="100000">
                                          <p:val>
                                            <p:strVal val="#ppt_x"/>
                                          </p:val>
                                        </p:tav>
                                      </p:tavLst>
                                    </p:anim>
                                    <p:anim calcmode="lin" valueType="num">
                                      <p:cBhvr additive="base">
                                        <p:cTn id="55" dur="500" fill="hold"/>
                                        <p:tgtEl>
                                          <p:spTgt spid="192"/>
                                        </p:tgtEl>
                                        <p:attrNameLst>
                                          <p:attrName>ppt_y</p:attrName>
                                        </p:attrNameLst>
                                      </p:cBhvr>
                                      <p:tavLst>
                                        <p:tav tm="0">
                                          <p:val>
                                            <p:strVal val="0-#ppt_h/2"/>
                                          </p:val>
                                        </p:tav>
                                        <p:tav tm="100000">
                                          <p:val>
                                            <p:strVal val="#ppt_y"/>
                                          </p:val>
                                        </p:tav>
                                      </p:tavLst>
                                    </p:anim>
                                  </p:childTnLst>
                                </p:cTn>
                              </p:par>
                              <p:par>
                                <p:cTn id="56" presetID="47" presetClass="entr" presetSubtype="0" fill="hold" grpId="0" nodeType="withEffect">
                                  <p:stCondLst>
                                    <p:cond delay="1750"/>
                                  </p:stCondLst>
                                  <p:childTnLst>
                                    <p:set>
                                      <p:cBhvr>
                                        <p:cTn id="57" dur="1" fill="hold">
                                          <p:stCondLst>
                                            <p:cond delay="0"/>
                                          </p:stCondLst>
                                        </p:cTn>
                                        <p:tgtEl>
                                          <p:spTgt spid="198"/>
                                        </p:tgtEl>
                                        <p:attrNameLst>
                                          <p:attrName>style.visibility</p:attrName>
                                        </p:attrNameLst>
                                      </p:cBhvr>
                                      <p:to>
                                        <p:strVal val="visible"/>
                                      </p:to>
                                    </p:set>
                                    <p:animEffect transition="in" filter="fade">
                                      <p:cBhvr>
                                        <p:cTn id="58" dur="1000"/>
                                        <p:tgtEl>
                                          <p:spTgt spid="198"/>
                                        </p:tgtEl>
                                      </p:cBhvr>
                                    </p:animEffect>
                                    <p:anim calcmode="lin" valueType="num">
                                      <p:cBhvr>
                                        <p:cTn id="59" dur="1000" fill="hold"/>
                                        <p:tgtEl>
                                          <p:spTgt spid="198"/>
                                        </p:tgtEl>
                                        <p:attrNameLst>
                                          <p:attrName>ppt_x</p:attrName>
                                        </p:attrNameLst>
                                      </p:cBhvr>
                                      <p:tavLst>
                                        <p:tav tm="0">
                                          <p:val>
                                            <p:strVal val="#ppt_x"/>
                                          </p:val>
                                        </p:tav>
                                        <p:tav tm="100000">
                                          <p:val>
                                            <p:strVal val="#ppt_x"/>
                                          </p:val>
                                        </p:tav>
                                      </p:tavLst>
                                    </p:anim>
                                    <p:anim calcmode="lin" valueType="num">
                                      <p:cBhvr>
                                        <p:cTn id="60" dur="1000" fill="hold"/>
                                        <p:tgtEl>
                                          <p:spTgt spid="198"/>
                                        </p:tgtEl>
                                        <p:attrNameLst>
                                          <p:attrName>ppt_y</p:attrName>
                                        </p:attrNameLst>
                                      </p:cBhvr>
                                      <p:tavLst>
                                        <p:tav tm="0">
                                          <p:val>
                                            <p:strVal val="#ppt_y-.1"/>
                                          </p:val>
                                        </p:tav>
                                        <p:tav tm="100000">
                                          <p:val>
                                            <p:strVal val="#ppt_y"/>
                                          </p:val>
                                        </p:tav>
                                      </p:tavLst>
                                    </p:anim>
                                  </p:childTnLst>
                                </p:cTn>
                              </p:par>
                              <p:par>
                                <p:cTn id="61" presetID="2" presetClass="entr" presetSubtype="1" fill="hold" grpId="0" nodeType="withEffect">
                                  <p:stCondLst>
                                    <p:cond delay="1750"/>
                                  </p:stCondLst>
                                  <p:childTnLst>
                                    <p:set>
                                      <p:cBhvr>
                                        <p:cTn id="62" dur="1" fill="hold">
                                          <p:stCondLst>
                                            <p:cond delay="0"/>
                                          </p:stCondLst>
                                        </p:cTn>
                                        <p:tgtEl>
                                          <p:spTgt spid="170"/>
                                        </p:tgtEl>
                                        <p:attrNameLst>
                                          <p:attrName>style.visibility</p:attrName>
                                        </p:attrNameLst>
                                      </p:cBhvr>
                                      <p:to>
                                        <p:strVal val="visible"/>
                                      </p:to>
                                    </p:set>
                                    <p:anim calcmode="lin" valueType="num">
                                      <p:cBhvr additive="base">
                                        <p:cTn id="63" dur="500" fill="hold"/>
                                        <p:tgtEl>
                                          <p:spTgt spid="170"/>
                                        </p:tgtEl>
                                        <p:attrNameLst>
                                          <p:attrName>ppt_x</p:attrName>
                                        </p:attrNameLst>
                                      </p:cBhvr>
                                      <p:tavLst>
                                        <p:tav tm="0">
                                          <p:val>
                                            <p:strVal val="#ppt_x"/>
                                          </p:val>
                                        </p:tav>
                                        <p:tav tm="100000">
                                          <p:val>
                                            <p:strVal val="#ppt_x"/>
                                          </p:val>
                                        </p:tav>
                                      </p:tavLst>
                                    </p:anim>
                                    <p:anim calcmode="lin" valueType="num">
                                      <p:cBhvr additive="base">
                                        <p:cTn id="64" dur="500" fill="hold"/>
                                        <p:tgtEl>
                                          <p:spTgt spid="170"/>
                                        </p:tgtEl>
                                        <p:attrNameLst>
                                          <p:attrName>ppt_y</p:attrName>
                                        </p:attrNameLst>
                                      </p:cBhvr>
                                      <p:tavLst>
                                        <p:tav tm="0">
                                          <p:val>
                                            <p:strVal val="0-#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nodeType="clickEffect">
                                  <p:stCondLst>
                                    <p:cond delay="0"/>
                                  </p:stCondLst>
                                  <p:childTnLst>
                                    <p:set>
                                      <p:cBhvr>
                                        <p:cTn id="68" dur="1" fill="hold">
                                          <p:stCondLst>
                                            <p:cond delay="0"/>
                                          </p:stCondLst>
                                        </p:cTn>
                                        <p:tgtEl>
                                          <p:spTgt spid="147"/>
                                        </p:tgtEl>
                                        <p:attrNameLst>
                                          <p:attrName>style.visibility</p:attrName>
                                        </p:attrNameLst>
                                      </p:cBhvr>
                                      <p:to>
                                        <p:strVal val="visible"/>
                                      </p:to>
                                    </p:set>
                                    <p:animEffect transition="in" filter="wheel(1)">
                                      <p:cBhvr>
                                        <p:cTn id="69" dur="20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P spid="189" grpId="0" animBg="1"/>
      <p:bldP spid="190" grpId="0" animBg="1"/>
      <p:bldP spid="191" grpId="0" animBg="1"/>
      <p:bldP spid="192" grpId="0" animBg="1"/>
      <p:bldP spid="193" grpId="0" animBg="1"/>
      <p:bldP spid="195" grpId="0" animBg="1"/>
      <p:bldP spid="196" grpId="0" animBg="1"/>
      <p:bldP spid="197" grpId="0" animBg="1"/>
      <p:bldP spid="198" grpId="0" animBg="1"/>
      <p:bldP spid="17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4"/>
          <p:cNvSpPr>
            <a:spLocks noGrp="1"/>
          </p:cNvSpPr>
          <p:nvPr/>
        </p:nvSpPr>
        <p:spPr>
          <a:xfrm>
            <a:off x="3768263" y="4861061"/>
            <a:ext cx="7026433" cy="977184"/>
          </a:xfrm>
          <a:prstGeom prst="rect">
            <a:avLst/>
          </a:prstGeom>
        </p:spPr>
        <p:txBody>
          <a:bodyPr vert="horz" lIns="0" tIns="0" rIns="0" bIns="0" rtlCol="0" anchor="ctr" anchorCtr="0">
            <a:noAutofit/>
          </a:bodyPr>
          <a:lstStyle>
            <a:lvl1pPr algn="ctr" defTabSz="1734634" rtl="0" eaLnBrk="1" latinLnBrk="0" hangingPunct="1">
              <a:lnSpc>
                <a:spcPct val="80000"/>
              </a:lnSpc>
              <a:spcBef>
                <a:spcPct val="0"/>
              </a:spcBef>
              <a:buNone/>
              <a:defRPr sz="5867" b="0" i="0" kern="1200" cap="all" spc="-133" baseline="0">
                <a:solidFill>
                  <a:schemeClr val="bg1"/>
                </a:solidFill>
                <a:latin typeface="Arial Black" charset="0"/>
                <a:ea typeface="Arial Black" charset="0"/>
                <a:cs typeface="Arial Black" charset="0"/>
              </a:defRPr>
            </a:lvl1pPr>
          </a:lstStyle>
          <a:p>
            <a:pPr marL="0" marR="0" lvl="0" indent="0" algn="ctr" defTabSz="1734634" rtl="0" eaLnBrk="1" fontAlgn="auto" latinLnBrk="0" hangingPunct="1">
              <a:lnSpc>
                <a:spcPct val="80000"/>
              </a:lnSpc>
              <a:spcBef>
                <a:spcPct val="0"/>
              </a:spcBef>
              <a:spcAft>
                <a:spcPts val="0"/>
              </a:spcAft>
              <a:buClrTx/>
              <a:buSzTx/>
              <a:buFontTx/>
              <a:buNone/>
              <a:tabLst/>
              <a:defRPr/>
            </a:pPr>
            <a:r>
              <a:rPr kumimoji="0" lang="en-US" sz="5865" b="0" i="0" u="none" strike="noStrike" kern="1200" cap="all" spc="-133" normalizeH="0" baseline="0" noProof="0" dirty="0">
                <a:ln>
                  <a:noFill/>
                </a:ln>
                <a:solidFill>
                  <a:srgbClr val="000000"/>
                </a:solidFill>
                <a:effectLst/>
                <a:uLnTx/>
                <a:uFillTx/>
                <a:latin typeface="Arial Black" charset="0"/>
              </a:rPr>
              <a:t>appendix</a:t>
            </a:r>
            <a:endParaRPr kumimoji="0" lang="en-US" sz="5865" b="0" i="0" u="none" strike="noStrike" kern="1200" cap="all" spc="-133" normalizeH="0" baseline="0" noProof="0" dirty="0">
              <a:ln>
                <a:noFill/>
              </a:ln>
              <a:solidFill>
                <a:srgbClr val="007E39"/>
              </a:solidFill>
              <a:effectLst/>
              <a:uLnTx/>
              <a:uFillTx/>
              <a:latin typeface="Arial Black" charset="0"/>
            </a:endParaRPr>
          </a:p>
        </p:txBody>
      </p:sp>
      <p:grpSp>
        <p:nvGrpSpPr>
          <p:cNvPr id="6" name="Group 5"/>
          <p:cNvGrpSpPr/>
          <p:nvPr/>
        </p:nvGrpSpPr>
        <p:grpSpPr>
          <a:xfrm>
            <a:off x="1649986" y="4461413"/>
            <a:ext cx="1646384" cy="1644031"/>
            <a:chOff x="381000" y="2265642"/>
            <a:chExt cx="635000" cy="634093"/>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l="11406" t="1" r="11406" b="7294"/>
            <a:stretch/>
          </p:blipFill>
          <p:spPr>
            <a:xfrm>
              <a:off x="381000" y="2265642"/>
              <a:ext cx="635000" cy="634093"/>
            </a:xfrm>
            <a:prstGeom prst="rect">
              <a:avLst/>
            </a:prstGeom>
          </p:spPr>
        </p:pic>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92808" y="2302451"/>
              <a:ext cx="422958" cy="127575"/>
            </a:xfrm>
            <a:prstGeom prst="rect">
              <a:avLst/>
            </a:prstGeom>
          </p:spPr>
        </p:pic>
      </p:grpSp>
    </p:spTree>
    <p:extLst>
      <p:ext uri="{BB962C8B-B14F-4D97-AF65-F5344CB8AC3E}">
        <p14:creationId xmlns:p14="http://schemas.microsoft.com/office/powerpoint/2010/main" val="461260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EB38607-7438-42FC-B826-81B4B84EFA49}"/>
              </a:ext>
            </a:extLst>
          </p:cNvPr>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154" name="think-cell Slide" r:id="rId5" imgW="459" imgH="458" progId="TCLayout.ActiveDocument.1">
                  <p:embed/>
                </p:oleObj>
              </mc:Choice>
              <mc:Fallback>
                <p:oleObj name="think-cell Slide" r:id="rId5" imgW="459" imgH="458" progId="TCLayout.ActiveDocument.1">
                  <p:embed/>
                  <p:pic>
                    <p:nvPicPr>
                      <p:cNvPr id="3" name="Object 2" hidden="1">
                        <a:extLst>
                          <a:ext uri="{FF2B5EF4-FFF2-40B4-BE49-F238E27FC236}">
                            <a16:creationId xmlns:a16="http://schemas.microsoft.com/office/drawing/2014/main" id="{6EB38607-7438-42FC-B826-81B4B84EFA49}"/>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6" name="Title 25"/>
          <p:cNvSpPr>
            <a:spLocks noGrp="1"/>
          </p:cNvSpPr>
          <p:nvPr>
            <p:ph type="title"/>
          </p:nvPr>
        </p:nvSpPr>
        <p:spPr>
          <a:xfrm>
            <a:off x="344883" y="332153"/>
            <a:ext cx="11505937" cy="776319"/>
          </a:xfrm>
        </p:spPr>
        <p:txBody>
          <a:bodyPr/>
          <a:lstStyle/>
          <a:p>
            <a:r>
              <a:rPr lang="en-US" sz="2800" dirty="0">
                <a:solidFill>
                  <a:schemeClr val="tx1">
                    <a:lumMod val="95000"/>
                    <a:lumOff val="5000"/>
                  </a:schemeClr>
                </a:solidFill>
              </a:rPr>
              <a:t>HOW DO WE APPROACH IT (1/2)</a:t>
            </a:r>
            <a:br>
              <a:rPr lang="en-US" sz="2800" dirty="0">
                <a:solidFill>
                  <a:srgbClr val="8A7967">
                    <a:lumMod val="50000"/>
                  </a:srgbClr>
                </a:solidFill>
              </a:rPr>
            </a:br>
            <a:endParaRPr lang="en-US" sz="2800" dirty="0">
              <a:solidFill>
                <a:srgbClr val="007434"/>
              </a:solidFill>
            </a:endParaRPr>
          </a:p>
        </p:txBody>
      </p:sp>
      <p:sp>
        <p:nvSpPr>
          <p:cNvPr id="191" name="Content Placeholder 2">
            <a:extLst>
              <a:ext uri="{FF2B5EF4-FFF2-40B4-BE49-F238E27FC236}">
                <a16:creationId xmlns:a16="http://schemas.microsoft.com/office/drawing/2014/main" id="{6728ADD7-F019-4E90-B4D5-40D63D0857B3}"/>
              </a:ext>
            </a:extLst>
          </p:cNvPr>
          <p:cNvSpPr txBox="1">
            <a:spLocks/>
          </p:cNvSpPr>
          <p:nvPr/>
        </p:nvSpPr>
        <p:spPr>
          <a:xfrm>
            <a:off x="336418" y="671048"/>
            <a:ext cx="11514402" cy="789938"/>
          </a:xfrm>
          <a:prstGeom prst="rect">
            <a:avLst/>
          </a:prstGeom>
        </p:spPr>
        <p:txBody>
          <a:bodyPr vert="horz" lIns="0" tIns="91440" rIns="0" bIns="45720" rtlCol="0">
            <a:normAutofit lnSpcReduction="10000"/>
          </a:bodyPr>
          <a:lstStyle>
            <a:lvl1pPr marL="0" indent="0" algn="l" defTabSz="914377" rtl="0" eaLnBrk="1" latinLnBrk="0" hangingPunct="1">
              <a:lnSpc>
                <a:spcPct val="85000"/>
              </a:lnSpc>
              <a:spcBef>
                <a:spcPts val="0"/>
              </a:spcBef>
              <a:spcAft>
                <a:spcPts val="1200"/>
              </a:spcAft>
              <a:buFont typeface="Graphik" panose="020B0604020202020204" pitchFamily="34" charset="0"/>
              <a:buNone/>
              <a:defRPr sz="2800" b="1" kern="1200" cap="none" baseline="0">
                <a:solidFill>
                  <a:schemeClr val="accent3">
                    <a:lumMod val="50000"/>
                  </a:schemeClr>
                </a:solidFill>
                <a:latin typeface="Graphik" panose="020B0503030202060203" pitchFamily="34" charset="0"/>
                <a:ea typeface="+mn-ea"/>
                <a:cs typeface="+mn-cs"/>
              </a:defRPr>
            </a:lvl1pPr>
            <a:lvl2pPr marL="457200" indent="-228600" algn="l" defTabSz="914377" rtl="0" eaLnBrk="1" latinLnBrk="0" hangingPunct="1">
              <a:lnSpc>
                <a:spcPct val="100000"/>
              </a:lnSpc>
              <a:spcBef>
                <a:spcPts val="0"/>
              </a:spcBef>
              <a:spcAft>
                <a:spcPts val="1200"/>
              </a:spcAft>
              <a:buFont typeface="Graphik" panose="020B0604020202020204" pitchFamily="34" charset="0"/>
              <a:buChar char="•"/>
              <a:defRPr sz="2200" kern="1200">
                <a:solidFill>
                  <a:schemeClr val="accent3">
                    <a:lumMod val="50000"/>
                  </a:schemeClr>
                </a:solidFill>
                <a:latin typeface="Graphik" panose="020B0503030202060203" pitchFamily="34" charset="0"/>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accent3">
                    <a:lumMod val="50000"/>
                  </a:schemeClr>
                </a:solidFill>
                <a:latin typeface="Graphik" panose="020B0503030202060203" pitchFamily="34" charset="0"/>
                <a:ea typeface="+mn-ea"/>
                <a:cs typeface="+mn-cs"/>
              </a:defRPr>
            </a:lvl3pPr>
            <a:lvl4pPr marL="685783" indent="-171446" algn="l" defTabSz="914377" rtl="0" eaLnBrk="1" latinLnBrk="0" hangingPunct="1">
              <a:lnSpc>
                <a:spcPct val="110000"/>
              </a:lnSpc>
              <a:spcBef>
                <a:spcPts val="0"/>
              </a:spcBef>
              <a:spcAft>
                <a:spcPts val="0"/>
              </a:spcAft>
              <a:buFont typeface="Graphik"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Graphik"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Graphik"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Graphik"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9pPr>
          </a:lstStyle>
          <a:p>
            <a:pPr lvl="0">
              <a:defRPr/>
            </a:pPr>
            <a:r>
              <a:rPr lang="en-US" sz="1800" dirty="0">
                <a:solidFill>
                  <a:srgbClr val="8A7967">
                    <a:lumMod val="50000"/>
                  </a:srgbClr>
                </a:solidFill>
                <a:latin typeface="+mj-lt"/>
              </a:rPr>
              <a:t>OUR PROPOSED APPROACH IS BASED ON AN ITERATIVE WAVED DEPLOYMENT AND AGILE EXECUTION.  THIS ENABLES THE BUSINESS COMMUNITY TO SEE VALUE AT AN EARLY STAGE OG THE JOURNEY</a:t>
            </a:r>
          </a:p>
        </p:txBody>
      </p:sp>
      <p:sp>
        <p:nvSpPr>
          <p:cNvPr id="289" name="Rectangle 288">
            <a:extLst>
              <a:ext uri="{FF2B5EF4-FFF2-40B4-BE49-F238E27FC236}">
                <a16:creationId xmlns:a16="http://schemas.microsoft.com/office/drawing/2014/main" id="{5FB059D6-6BA6-4B0E-94FB-3F319C499606}"/>
              </a:ext>
            </a:extLst>
          </p:cNvPr>
          <p:cNvSpPr/>
          <p:nvPr/>
        </p:nvSpPr>
        <p:spPr>
          <a:xfrm>
            <a:off x="723002" y="1494379"/>
            <a:ext cx="11094760" cy="2675110"/>
          </a:xfrm>
          <a:prstGeom prst="rect">
            <a:avLst/>
          </a:prstGeom>
          <a:solidFill>
            <a:sysClr val="window" lastClr="FFFFFF">
              <a:lumMod val="95000"/>
            </a:sysClr>
          </a:solidFill>
          <a:ln w="12700" cap="flat" cmpd="sng" algn="ctr">
            <a:noFill/>
            <a:prstDash val="solid"/>
            <a:miter lim="800000"/>
          </a:ln>
          <a:effectLst/>
        </p:spPr>
        <p:txBody>
          <a:bodyPr rtlCol="0" anchor="ctr"/>
          <a:lstStyle/>
          <a:p>
            <a:pPr algn="ctr" fontAlgn="auto">
              <a:spcBef>
                <a:spcPts val="0"/>
              </a:spcBef>
              <a:spcAft>
                <a:spcPts val="0"/>
              </a:spcAft>
              <a:defRPr/>
            </a:pPr>
            <a:endParaRPr lang="it-IT" sz="1600" kern="0" dirty="0">
              <a:solidFill>
                <a:prstClr val="white"/>
              </a:solidFill>
              <a:latin typeface="Arial"/>
              <a:cs typeface="+mn-cs"/>
            </a:endParaRPr>
          </a:p>
        </p:txBody>
      </p:sp>
      <p:sp>
        <p:nvSpPr>
          <p:cNvPr id="290" name="Right Arrow 338">
            <a:extLst>
              <a:ext uri="{FF2B5EF4-FFF2-40B4-BE49-F238E27FC236}">
                <a16:creationId xmlns:a16="http://schemas.microsoft.com/office/drawing/2014/main" id="{1248865A-41CE-416C-81F5-337279CE10CD}"/>
              </a:ext>
            </a:extLst>
          </p:cNvPr>
          <p:cNvSpPr/>
          <p:nvPr/>
        </p:nvSpPr>
        <p:spPr bwMode="gray">
          <a:xfrm>
            <a:off x="828115" y="1924938"/>
            <a:ext cx="821918" cy="905600"/>
          </a:xfrm>
          <a:prstGeom prst="rightArrow">
            <a:avLst/>
          </a:prstGeom>
          <a:solidFill>
            <a:srgbClr val="778888">
              <a:lumMod val="20000"/>
              <a:lumOff val="80000"/>
            </a:srgbClr>
          </a:solidFill>
          <a:ln w="6350">
            <a:solidFill>
              <a:srgbClr val="778888">
                <a:lumMod val="20000"/>
                <a:lumOff val="80000"/>
              </a:srgbClr>
            </a:solidFill>
            <a:miter lim="800000"/>
            <a:headEnd/>
            <a:tailEnd/>
          </a:ln>
          <a:effectLst/>
        </p:spPr>
        <p:txBody>
          <a:bodyPr vert="horz" wrap="square" lIns="72000" tIns="72000" rIns="72000" bIns="72000" numCol="1" rtlCol="0" anchor="t" anchorCtr="0" compatLnSpc="1">
            <a:prstTxWarp prst="textNoShape">
              <a:avLst/>
            </a:prstTxWarp>
            <a:noAutofit/>
          </a:bodyPr>
          <a:lstStyle/>
          <a:p>
            <a:pPr fontAlgn="auto">
              <a:spcBef>
                <a:spcPts val="0"/>
              </a:spcBef>
              <a:spcAft>
                <a:spcPts val="300"/>
              </a:spcAft>
              <a:defRPr/>
            </a:pPr>
            <a:endParaRPr lang="it-IT" sz="1600" b="1" kern="0" dirty="0">
              <a:solidFill>
                <a:sysClr val="windowText" lastClr="000000"/>
              </a:solidFill>
              <a:latin typeface="Arial"/>
              <a:cs typeface="Arial" pitchFamily="34" charset="0"/>
            </a:endParaRPr>
          </a:p>
        </p:txBody>
      </p:sp>
      <p:sp>
        <p:nvSpPr>
          <p:cNvPr id="291" name="Right Arrow 342">
            <a:extLst>
              <a:ext uri="{FF2B5EF4-FFF2-40B4-BE49-F238E27FC236}">
                <a16:creationId xmlns:a16="http://schemas.microsoft.com/office/drawing/2014/main" id="{EBB4DA03-A57D-40C5-A9EF-6917F393EAA8}"/>
              </a:ext>
            </a:extLst>
          </p:cNvPr>
          <p:cNvSpPr/>
          <p:nvPr/>
        </p:nvSpPr>
        <p:spPr bwMode="gray">
          <a:xfrm>
            <a:off x="828115" y="2970662"/>
            <a:ext cx="821918" cy="905600"/>
          </a:xfrm>
          <a:prstGeom prst="rightArrow">
            <a:avLst/>
          </a:prstGeom>
          <a:solidFill>
            <a:srgbClr val="778888">
              <a:lumMod val="20000"/>
              <a:lumOff val="80000"/>
            </a:srgbClr>
          </a:solidFill>
          <a:ln w="6350">
            <a:solidFill>
              <a:srgbClr val="778888">
                <a:lumMod val="20000"/>
                <a:lumOff val="80000"/>
              </a:srgbClr>
            </a:solidFill>
            <a:miter lim="800000"/>
            <a:headEnd/>
            <a:tailEnd/>
          </a:ln>
          <a:effectLst/>
        </p:spPr>
        <p:txBody>
          <a:bodyPr vert="horz" wrap="square" lIns="72000" tIns="72000" rIns="72000" bIns="72000" numCol="1" rtlCol="0" anchor="t" anchorCtr="0" compatLnSpc="1">
            <a:prstTxWarp prst="textNoShape">
              <a:avLst/>
            </a:prstTxWarp>
            <a:noAutofit/>
          </a:bodyPr>
          <a:lstStyle/>
          <a:p>
            <a:pPr fontAlgn="auto">
              <a:spcBef>
                <a:spcPts val="0"/>
              </a:spcBef>
              <a:spcAft>
                <a:spcPts val="300"/>
              </a:spcAft>
              <a:defRPr/>
            </a:pPr>
            <a:endParaRPr lang="it-IT" sz="1600" b="1" kern="0" dirty="0">
              <a:solidFill>
                <a:sysClr val="windowText" lastClr="000000"/>
              </a:solidFill>
              <a:latin typeface="Arial"/>
              <a:cs typeface="Arial" pitchFamily="34" charset="0"/>
            </a:endParaRPr>
          </a:p>
        </p:txBody>
      </p:sp>
      <p:sp>
        <p:nvSpPr>
          <p:cNvPr id="292" name="Rectangle 291">
            <a:extLst>
              <a:ext uri="{FF2B5EF4-FFF2-40B4-BE49-F238E27FC236}">
                <a16:creationId xmlns:a16="http://schemas.microsoft.com/office/drawing/2014/main" id="{0C2F39F1-4516-4449-8180-B3B791D7116F}"/>
              </a:ext>
            </a:extLst>
          </p:cNvPr>
          <p:cNvSpPr/>
          <p:nvPr/>
        </p:nvSpPr>
        <p:spPr bwMode="gray">
          <a:xfrm>
            <a:off x="3827713" y="1854107"/>
            <a:ext cx="4752635" cy="2098364"/>
          </a:xfrm>
          <a:prstGeom prst="rect">
            <a:avLst/>
          </a:prstGeom>
          <a:noFill/>
          <a:ln w="25400" cap="flat" cmpd="sng" algn="ctr">
            <a:solidFill>
              <a:srgbClr val="004DFF"/>
            </a:solidFill>
            <a:prstDash val="solid"/>
            <a:headEnd/>
            <a:tailEnd/>
          </a:ln>
          <a:effectLst/>
        </p:spPr>
        <p:txBody>
          <a:bodyPr vert="horz" wrap="square" lIns="72000" tIns="72000" rIns="72000" bIns="72000" numCol="1" rtlCol="0" anchor="t" anchorCtr="0" compatLnSpc="1">
            <a:prstTxWarp prst="textNoShape">
              <a:avLst/>
            </a:prstTxWarp>
            <a:noAutofit/>
          </a:bodyPr>
          <a:lstStyle/>
          <a:p>
            <a:pPr algn="ctr">
              <a:spcBef>
                <a:spcPts val="0"/>
              </a:spcBef>
              <a:spcAft>
                <a:spcPts val="300"/>
              </a:spcAft>
              <a:defRPr/>
            </a:pPr>
            <a:endParaRPr lang="it-IT" b="1" kern="0" dirty="0">
              <a:solidFill>
                <a:sysClr val="windowText" lastClr="000000"/>
              </a:solidFill>
              <a:latin typeface="Arial"/>
              <a:cs typeface="Arial" pitchFamily="34" charset="0"/>
            </a:endParaRPr>
          </a:p>
        </p:txBody>
      </p:sp>
      <p:sp>
        <p:nvSpPr>
          <p:cNvPr id="293" name="Rectangle 292">
            <a:extLst>
              <a:ext uri="{FF2B5EF4-FFF2-40B4-BE49-F238E27FC236}">
                <a16:creationId xmlns:a16="http://schemas.microsoft.com/office/drawing/2014/main" id="{137FEE62-EC17-4663-AF0C-7382C87FCE10}"/>
              </a:ext>
            </a:extLst>
          </p:cNvPr>
          <p:cNvSpPr/>
          <p:nvPr/>
        </p:nvSpPr>
        <p:spPr bwMode="gray">
          <a:xfrm>
            <a:off x="8754699" y="1854106"/>
            <a:ext cx="1760651" cy="2098364"/>
          </a:xfrm>
          <a:prstGeom prst="rect">
            <a:avLst/>
          </a:prstGeom>
          <a:noFill/>
          <a:ln w="25400" cap="flat" cmpd="sng" algn="ctr">
            <a:solidFill>
              <a:srgbClr val="004DFF"/>
            </a:solidFill>
            <a:prstDash val="solid"/>
            <a:headEnd/>
            <a:tailEnd/>
          </a:ln>
          <a:effectLst/>
        </p:spPr>
        <p:txBody>
          <a:bodyPr vert="horz" wrap="square" lIns="72000" tIns="72000" rIns="72000" bIns="72000" numCol="1" rtlCol="0" anchor="t" anchorCtr="0" compatLnSpc="1">
            <a:prstTxWarp prst="textNoShape">
              <a:avLst/>
            </a:prstTxWarp>
            <a:noAutofit/>
          </a:bodyPr>
          <a:lstStyle/>
          <a:p>
            <a:pPr algn="ctr">
              <a:spcBef>
                <a:spcPts val="0"/>
              </a:spcBef>
              <a:spcAft>
                <a:spcPts val="300"/>
              </a:spcAft>
              <a:defRPr/>
            </a:pPr>
            <a:endParaRPr lang="it-IT" b="1" kern="0" dirty="0">
              <a:solidFill>
                <a:sysClr val="windowText" lastClr="000000"/>
              </a:solidFill>
              <a:latin typeface="Arial"/>
              <a:cs typeface="Arial" pitchFamily="34" charset="0"/>
            </a:endParaRPr>
          </a:p>
        </p:txBody>
      </p:sp>
      <p:sp>
        <p:nvSpPr>
          <p:cNvPr id="294" name="TextBox 293">
            <a:extLst>
              <a:ext uri="{FF2B5EF4-FFF2-40B4-BE49-F238E27FC236}">
                <a16:creationId xmlns:a16="http://schemas.microsoft.com/office/drawing/2014/main" id="{D59BCE18-4F82-40A5-B62B-F63AA2199BB4}"/>
              </a:ext>
            </a:extLst>
          </p:cNvPr>
          <p:cNvSpPr txBox="1"/>
          <p:nvPr/>
        </p:nvSpPr>
        <p:spPr>
          <a:xfrm>
            <a:off x="3823817" y="1513434"/>
            <a:ext cx="4756531" cy="257369"/>
          </a:xfrm>
          <a:prstGeom prst="rect">
            <a:avLst/>
          </a:prstGeom>
          <a:noFill/>
        </p:spPr>
        <p:txBody>
          <a:bodyPr wrap="square" lIns="36000" tIns="36000" rIns="36000" bIns="36000" rtlCol="0">
            <a:spAutoFit/>
          </a:bodyPr>
          <a:lstStyle/>
          <a:p>
            <a:pPr algn="ctr" fontAlgn="auto">
              <a:spcBef>
                <a:spcPts val="0"/>
              </a:spcBef>
              <a:spcAft>
                <a:spcPts val="0"/>
              </a:spcAft>
              <a:defRPr/>
            </a:pPr>
            <a:r>
              <a:rPr lang="en-US" sz="1200" b="1" i="1" kern="0" dirty="0">
                <a:solidFill>
                  <a:prstClr val="black"/>
                </a:solidFill>
                <a:latin typeface="Arial"/>
                <a:cs typeface="+mn-cs"/>
              </a:rPr>
              <a:t>- Play and Learn Waves -</a:t>
            </a:r>
          </a:p>
        </p:txBody>
      </p:sp>
      <p:grpSp>
        <p:nvGrpSpPr>
          <p:cNvPr id="295" name="Group 175">
            <a:extLst>
              <a:ext uri="{FF2B5EF4-FFF2-40B4-BE49-F238E27FC236}">
                <a16:creationId xmlns:a16="http://schemas.microsoft.com/office/drawing/2014/main" id="{AAF6113B-84CF-47C0-B80B-C4A2F0D0E79C}"/>
              </a:ext>
            </a:extLst>
          </p:cNvPr>
          <p:cNvGrpSpPr/>
          <p:nvPr/>
        </p:nvGrpSpPr>
        <p:grpSpPr>
          <a:xfrm>
            <a:off x="4943321" y="3451865"/>
            <a:ext cx="404947" cy="433328"/>
            <a:chOff x="1600864" y="4215445"/>
            <a:chExt cx="898452" cy="961194"/>
          </a:xfrm>
          <a:solidFill>
            <a:srgbClr val="F7941D"/>
          </a:solidFill>
        </p:grpSpPr>
        <p:sp>
          <p:nvSpPr>
            <p:cNvPr id="296" name="Freeform 21">
              <a:extLst>
                <a:ext uri="{FF2B5EF4-FFF2-40B4-BE49-F238E27FC236}">
                  <a16:creationId xmlns:a16="http://schemas.microsoft.com/office/drawing/2014/main" id="{7DAC8AC2-C546-4242-86E9-A8E34D414424}"/>
                </a:ext>
              </a:extLst>
            </p:cNvPr>
            <p:cNvSpPr>
              <a:spLocks/>
            </p:cNvSpPr>
            <p:nvPr/>
          </p:nvSpPr>
          <p:spPr bwMode="auto">
            <a:xfrm flipV="1">
              <a:off x="1968980" y="4586322"/>
              <a:ext cx="526827" cy="590317"/>
            </a:xfrm>
            <a:custGeom>
              <a:avLst/>
              <a:gdLst/>
              <a:ahLst/>
              <a:cxnLst>
                <a:cxn ang="0">
                  <a:pos x="2392" y="2389"/>
                </a:cxn>
                <a:cxn ang="0">
                  <a:pos x="1705" y="2500"/>
                </a:cxn>
                <a:cxn ang="0">
                  <a:pos x="1719" y="2386"/>
                </a:cxn>
                <a:cxn ang="0">
                  <a:pos x="1715" y="2248"/>
                </a:cxn>
                <a:cxn ang="0">
                  <a:pos x="1691" y="2098"/>
                </a:cxn>
                <a:cxn ang="0">
                  <a:pos x="1645" y="1962"/>
                </a:cxn>
                <a:cxn ang="0">
                  <a:pos x="1588" y="1840"/>
                </a:cxn>
                <a:cxn ang="0">
                  <a:pos x="1531" y="1756"/>
                </a:cxn>
                <a:cxn ang="0">
                  <a:pos x="1471" y="1680"/>
                </a:cxn>
                <a:cxn ang="0">
                  <a:pos x="1405" y="1612"/>
                </a:cxn>
                <a:cxn ang="0">
                  <a:pos x="1337" y="1549"/>
                </a:cxn>
                <a:cxn ang="0">
                  <a:pos x="1249" y="1489"/>
                </a:cxn>
                <a:cxn ang="0">
                  <a:pos x="1175" y="1443"/>
                </a:cxn>
                <a:cxn ang="0">
                  <a:pos x="1082" y="1397"/>
                </a:cxn>
                <a:cxn ang="0">
                  <a:pos x="1003" y="1368"/>
                </a:cxn>
                <a:cxn ang="0">
                  <a:pos x="887" y="1345"/>
                </a:cxn>
                <a:cxn ang="0">
                  <a:pos x="772" y="1334"/>
                </a:cxn>
                <a:cxn ang="0">
                  <a:pos x="739" y="1814"/>
                </a:cxn>
                <a:cxn ang="0">
                  <a:pos x="737" y="0"/>
                </a:cxn>
                <a:cxn ang="0">
                  <a:pos x="778" y="416"/>
                </a:cxn>
                <a:cxn ang="0">
                  <a:pos x="895" y="423"/>
                </a:cxn>
                <a:cxn ang="0">
                  <a:pos x="1001" y="435"/>
                </a:cxn>
                <a:cxn ang="0">
                  <a:pos x="1085" y="448"/>
                </a:cxn>
                <a:cxn ang="0">
                  <a:pos x="1167" y="469"/>
                </a:cxn>
                <a:cxn ang="0">
                  <a:pos x="1245" y="491"/>
                </a:cxn>
                <a:cxn ang="0">
                  <a:pos x="1321" y="513"/>
                </a:cxn>
                <a:cxn ang="0">
                  <a:pos x="1411" y="549"/>
                </a:cxn>
                <a:cxn ang="0">
                  <a:pos x="1493" y="582"/>
                </a:cxn>
                <a:cxn ang="0">
                  <a:pos x="1583" y="625"/>
                </a:cxn>
                <a:cxn ang="0">
                  <a:pos x="1661" y="669"/>
                </a:cxn>
                <a:cxn ang="0">
                  <a:pos x="1729" y="712"/>
                </a:cxn>
                <a:cxn ang="0">
                  <a:pos x="1809" y="763"/>
                </a:cxn>
                <a:cxn ang="0">
                  <a:pos x="1882" y="818"/>
                </a:cxn>
                <a:cxn ang="0">
                  <a:pos x="1971" y="891"/>
                </a:cxn>
                <a:cxn ang="0">
                  <a:pos x="2071" y="983"/>
                </a:cxn>
                <a:cxn ang="0">
                  <a:pos x="2159" y="1082"/>
                </a:cxn>
                <a:cxn ang="0">
                  <a:pos x="2243" y="1185"/>
                </a:cxn>
                <a:cxn ang="0">
                  <a:pos x="2315" y="1294"/>
                </a:cxn>
                <a:cxn ang="0">
                  <a:pos x="2385" y="1410"/>
                </a:cxn>
                <a:cxn ang="0">
                  <a:pos x="2447" y="1527"/>
                </a:cxn>
                <a:cxn ang="0">
                  <a:pos x="2499" y="1652"/>
                </a:cxn>
                <a:cxn ang="0">
                  <a:pos x="2553" y="1808"/>
                </a:cxn>
                <a:cxn ang="0">
                  <a:pos x="2593" y="1970"/>
                </a:cxn>
                <a:cxn ang="0">
                  <a:pos x="2616" y="2144"/>
                </a:cxn>
                <a:cxn ang="0">
                  <a:pos x="2629" y="2351"/>
                </a:cxn>
                <a:cxn ang="0">
                  <a:pos x="2619" y="2526"/>
                </a:cxn>
                <a:cxn ang="0">
                  <a:pos x="2599" y="2690"/>
                </a:cxn>
                <a:cxn ang="0">
                  <a:pos x="2556" y="2868"/>
                </a:cxn>
              </a:cxnLst>
              <a:rect l="0" t="0" r="r" b="b"/>
              <a:pathLst>
                <a:path w="2629" h="2873">
                  <a:moveTo>
                    <a:pt x="2554" y="2873"/>
                  </a:moveTo>
                  <a:lnTo>
                    <a:pt x="2392" y="2389"/>
                  </a:lnTo>
                  <a:lnTo>
                    <a:pt x="2392" y="2387"/>
                  </a:lnTo>
                  <a:lnTo>
                    <a:pt x="1705" y="2500"/>
                  </a:lnTo>
                  <a:lnTo>
                    <a:pt x="1713" y="2446"/>
                  </a:lnTo>
                  <a:lnTo>
                    <a:pt x="1719" y="2386"/>
                  </a:lnTo>
                  <a:lnTo>
                    <a:pt x="1719" y="2322"/>
                  </a:lnTo>
                  <a:lnTo>
                    <a:pt x="1715" y="2248"/>
                  </a:lnTo>
                  <a:lnTo>
                    <a:pt x="1705" y="2178"/>
                  </a:lnTo>
                  <a:lnTo>
                    <a:pt x="1691" y="2098"/>
                  </a:lnTo>
                  <a:lnTo>
                    <a:pt x="1673" y="2034"/>
                  </a:lnTo>
                  <a:lnTo>
                    <a:pt x="1645" y="1962"/>
                  </a:lnTo>
                  <a:lnTo>
                    <a:pt x="1619" y="1900"/>
                  </a:lnTo>
                  <a:lnTo>
                    <a:pt x="1588" y="1840"/>
                  </a:lnTo>
                  <a:lnTo>
                    <a:pt x="1559" y="1794"/>
                  </a:lnTo>
                  <a:lnTo>
                    <a:pt x="1531" y="1756"/>
                  </a:lnTo>
                  <a:lnTo>
                    <a:pt x="1503" y="1718"/>
                  </a:lnTo>
                  <a:lnTo>
                    <a:pt x="1471" y="1680"/>
                  </a:lnTo>
                  <a:lnTo>
                    <a:pt x="1435" y="1640"/>
                  </a:lnTo>
                  <a:lnTo>
                    <a:pt x="1405" y="1612"/>
                  </a:lnTo>
                  <a:lnTo>
                    <a:pt x="1371" y="1579"/>
                  </a:lnTo>
                  <a:lnTo>
                    <a:pt x="1337" y="1549"/>
                  </a:lnTo>
                  <a:lnTo>
                    <a:pt x="1297" y="1519"/>
                  </a:lnTo>
                  <a:lnTo>
                    <a:pt x="1249" y="1489"/>
                  </a:lnTo>
                  <a:lnTo>
                    <a:pt x="1210" y="1460"/>
                  </a:lnTo>
                  <a:lnTo>
                    <a:pt x="1175" y="1443"/>
                  </a:lnTo>
                  <a:lnTo>
                    <a:pt x="1125" y="1413"/>
                  </a:lnTo>
                  <a:lnTo>
                    <a:pt x="1082" y="1397"/>
                  </a:lnTo>
                  <a:lnTo>
                    <a:pt x="1044" y="1383"/>
                  </a:lnTo>
                  <a:lnTo>
                    <a:pt x="1003" y="1368"/>
                  </a:lnTo>
                  <a:lnTo>
                    <a:pt x="943" y="1354"/>
                  </a:lnTo>
                  <a:lnTo>
                    <a:pt x="887" y="1345"/>
                  </a:lnTo>
                  <a:lnTo>
                    <a:pt x="829" y="1338"/>
                  </a:lnTo>
                  <a:lnTo>
                    <a:pt x="772" y="1334"/>
                  </a:lnTo>
                  <a:lnTo>
                    <a:pt x="739" y="1332"/>
                  </a:lnTo>
                  <a:lnTo>
                    <a:pt x="739" y="1814"/>
                  </a:lnTo>
                  <a:lnTo>
                    <a:pt x="0" y="921"/>
                  </a:lnTo>
                  <a:lnTo>
                    <a:pt x="737" y="0"/>
                  </a:lnTo>
                  <a:lnTo>
                    <a:pt x="737" y="415"/>
                  </a:lnTo>
                  <a:lnTo>
                    <a:pt x="778" y="416"/>
                  </a:lnTo>
                  <a:lnTo>
                    <a:pt x="835" y="418"/>
                  </a:lnTo>
                  <a:lnTo>
                    <a:pt x="895" y="423"/>
                  </a:lnTo>
                  <a:lnTo>
                    <a:pt x="954" y="429"/>
                  </a:lnTo>
                  <a:lnTo>
                    <a:pt x="1001" y="435"/>
                  </a:lnTo>
                  <a:lnTo>
                    <a:pt x="1037" y="440"/>
                  </a:lnTo>
                  <a:lnTo>
                    <a:pt x="1085" y="448"/>
                  </a:lnTo>
                  <a:lnTo>
                    <a:pt x="1134" y="461"/>
                  </a:lnTo>
                  <a:lnTo>
                    <a:pt x="1167" y="469"/>
                  </a:lnTo>
                  <a:lnTo>
                    <a:pt x="1207" y="478"/>
                  </a:lnTo>
                  <a:lnTo>
                    <a:pt x="1245" y="491"/>
                  </a:lnTo>
                  <a:lnTo>
                    <a:pt x="1286" y="503"/>
                  </a:lnTo>
                  <a:lnTo>
                    <a:pt x="1321" y="513"/>
                  </a:lnTo>
                  <a:lnTo>
                    <a:pt x="1363" y="529"/>
                  </a:lnTo>
                  <a:lnTo>
                    <a:pt x="1411" y="549"/>
                  </a:lnTo>
                  <a:lnTo>
                    <a:pt x="1453" y="565"/>
                  </a:lnTo>
                  <a:lnTo>
                    <a:pt x="1493" y="582"/>
                  </a:lnTo>
                  <a:lnTo>
                    <a:pt x="1539" y="603"/>
                  </a:lnTo>
                  <a:lnTo>
                    <a:pt x="1583" y="625"/>
                  </a:lnTo>
                  <a:lnTo>
                    <a:pt x="1623" y="644"/>
                  </a:lnTo>
                  <a:lnTo>
                    <a:pt x="1661" y="669"/>
                  </a:lnTo>
                  <a:lnTo>
                    <a:pt x="1695" y="688"/>
                  </a:lnTo>
                  <a:lnTo>
                    <a:pt x="1729" y="712"/>
                  </a:lnTo>
                  <a:lnTo>
                    <a:pt x="1767" y="734"/>
                  </a:lnTo>
                  <a:lnTo>
                    <a:pt x="1809" y="763"/>
                  </a:lnTo>
                  <a:lnTo>
                    <a:pt x="1847" y="791"/>
                  </a:lnTo>
                  <a:lnTo>
                    <a:pt x="1882" y="818"/>
                  </a:lnTo>
                  <a:lnTo>
                    <a:pt x="1917" y="845"/>
                  </a:lnTo>
                  <a:lnTo>
                    <a:pt x="1971" y="891"/>
                  </a:lnTo>
                  <a:lnTo>
                    <a:pt x="2026" y="943"/>
                  </a:lnTo>
                  <a:lnTo>
                    <a:pt x="2071" y="983"/>
                  </a:lnTo>
                  <a:lnTo>
                    <a:pt x="2123" y="1041"/>
                  </a:lnTo>
                  <a:lnTo>
                    <a:pt x="2159" y="1082"/>
                  </a:lnTo>
                  <a:lnTo>
                    <a:pt x="2199" y="1131"/>
                  </a:lnTo>
                  <a:lnTo>
                    <a:pt x="2243" y="1185"/>
                  </a:lnTo>
                  <a:lnTo>
                    <a:pt x="2279" y="1237"/>
                  </a:lnTo>
                  <a:lnTo>
                    <a:pt x="2315" y="1294"/>
                  </a:lnTo>
                  <a:lnTo>
                    <a:pt x="2353" y="1351"/>
                  </a:lnTo>
                  <a:lnTo>
                    <a:pt x="2385" y="1410"/>
                  </a:lnTo>
                  <a:lnTo>
                    <a:pt x="2417" y="1462"/>
                  </a:lnTo>
                  <a:lnTo>
                    <a:pt x="2447" y="1527"/>
                  </a:lnTo>
                  <a:lnTo>
                    <a:pt x="2475" y="1588"/>
                  </a:lnTo>
                  <a:lnTo>
                    <a:pt x="2499" y="1652"/>
                  </a:lnTo>
                  <a:lnTo>
                    <a:pt x="2523" y="1723"/>
                  </a:lnTo>
                  <a:lnTo>
                    <a:pt x="2553" y="1808"/>
                  </a:lnTo>
                  <a:lnTo>
                    <a:pt x="2573" y="1889"/>
                  </a:lnTo>
                  <a:lnTo>
                    <a:pt x="2593" y="1970"/>
                  </a:lnTo>
                  <a:lnTo>
                    <a:pt x="2603" y="2050"/>
                  </a:lnTo>
                  <a:lnTo>
                    <a:pt x="2616" y="2144"/>
                  </a:lnTo>
                  <a:lnTo>
                    <a:pt x="2627" y="2260"/>
                  </a:lnTo>
                  <a:lnTo>
                    <a:pt x="2629" y="2351"/>
                  </a:lnTo>
                  <a:lnTo>
                    <a:pt x="2627" y="2440"/>
                  </a:lnTo>
                  <a:lnTo>
                    <a:pt x="2619" y="2526"/>
                  </a:lnTo>
                  <a:lnTo>
                    <a:pt x="2608" y="2606"/>
                  </a:lnTo>
                  <a:lnTo>
                    <a:pt x="2599" y="2690"/>
                  </a:lnTo>
                  <a:lnTo>
                    <a:pt x="2581" y="2776"/>
                  </a:lnTo>
                  <a:lnTo>
                    <a:pt x="2556" y="2868"/>
                  </a:lnTo>
                  <a:lnTo>
                    <a:pt x="2554" y="2873"/>
                  </a:lnTo>
                  <a:close/>
                </a:path>
              </a:pathLst>
            </a:custGeom>
            <a:grpFill/>
            <a:ln w="6350" cmpd="sng">
              <a:solidFill>
                <a:sysClr val="window" lastClr="FFFFFF"/>
              </a:solidFill>
              <a:round/>
              <a:headEnd/>
              <a:tailEnd/>
            </a:ln>
          </p:spPr>
          <p:txBody>
            <a:bodyPr lIns="45720" rIns="45720" anchor="ctr" anchorCtr="1"/>
            <a:lstStyle/>
            <a:p>
              <a:pPr fontAlgn="auto">
                <a:spcBef>
                  <a:spcPts val="0"/>
                </a:spcBef>
                <a:spcAft>
                  <a:spcPts val="0"/>
                </a:spcAft>
                <a:defRPr/>
              </a:pPr>
              <a:endParaRPr lang="en-US" sz="2400" kern="0" dirty="0">
                <a:solidFill>
                  <a:sysClr val="windowText" lastClr="000000"/>
                </a:solidFill>
                <a:latin typeface="Arial"/>
                <a:cs typeface="+mn-cs"/>
              </a:endParaRPr>
            </a:p>
          </p:txBody>
        </p:sp>
        <p:sp>
          <p:nvSpPr>
            <p:cNvPr id="297" name="Freeform 22">
              <a:extLst>
                <a:ext uri="{FF2B5EF4-FFF2-40B4-BE49-F238E27FC236}">
                  <a16:creationId xmlns:a16="http://schemas.microsoft.com/office/drawing/2014/main" id="{430F88AE-0619-4893-B923-33A51634BF17}"/>
                </a:ext>
              </a:extLst>
            </p:cNvPr>
            <p:cNvSpPr>
              <a:spLocks/>
            </p:cNvSpPr>
            <p:nvPr/>
          </p:nvSpPr>
          <p:spPr bwMode="auto">
            <a:xfrm rot="7203160" flipV="1">
              <a:off x="1618314" y="4417852"/>
              <a:ext cx="540672" cy="575571"/>
            </a:xfrm>
            <a:custGeom>
              <a:avLst/>
              <a:gdLst/>
              <a:ahLst/>
              <a:cxnLst>
                <a:cxn ang="0">
                  <a:pos x="2392" y="2389"/>
                </a:cxn>
                <a:cxn ang="0">
                  <a:pos x="1705" y="2500"/>
                </a:cxn>
                <a:cxn ang="0">
                  <a:pos x="1719" y="2386"/>
                </a:cxn>
                <a:cxn ang="0">
                  <a:pos x="1715" y="2248"/>
                </a:cxn>
                <a:cxn ang="0">
                  <a:pos x="1691" y="2098"/>
                </a:cxn>
                <a:cxn ang="0">
                  <a:pos x="1645" y="1962"/>
                </a:cxn>
                <a:cxn ang="0">
                  <a:pos x="1588" y="1840"/>
                </a:cxn>
                <a:cxn ang="0">
                  <a:pos x="1531" y="1756"/>
                </a:cxn>
                <a:cxn ang="0">
                  <a:pos x="1471" y="1680"/>
                </a:cxn>
                <a:cxn ang="0">
                  <a:pos x="1405" y="1612"/>
                </a:cxn>
                <a:cxn ang="0">
                  <a:pos x="1337" y="1549"/>
                </a:cxn>
                <a:cxn ang="0">
                  <a:pos x="1249" y="1489"/>
                </a:cxn>
                <a:cxn ang="0">
                  <a:pos x="1175" y="1443"/>
                </a:cxn>
                <a:cxn ang="0">
                  <a:pos x="1082" y="1397"/>
                </a:cxn>
                <a:cxn ang="0">
                  <a:pos x="1003" y="1368"/>
                </a:cxn>
                <a:cxn ang="0">
                  <a:pos x="887" y="1345"/>
                </a:cxn>
                <a:cxn ang="0">
                  <a:pos x="772" y="1334"/>
                </a:cxn>
                <a:cxn ang="0">
                  <a:pos x="739" y="1814"/>
                </a:cxn>
                <a:cxn ang="0">
                  <a:pos x="737" y="0"/>
                </a:cxn>
                <a:cxn ang="0">
                  <a:pos x="778" y="416"/>
                </a:cxn>
                <a:cxn ang="0">
                  <a:pos x="895" y="423"/>
                </a:cxn>
                <a:cxn ang="0">
                  <a:pos x="1001" y="435"/>
                </a:cxn>
                <a:cxn ang="0">
                  <a:pos x="1085" y="448"/>
                </a:cxn>
                <a:cxn ang="0">
                  <a:pos x="1167" y="469"/>
                </a:cxn>
                <a:cxn ang="0">
                  <a:pos x="1245" y="491"/>
                </a:cxn>
                <a:cxn ang="0">
                  <a:pos x="1321" y="513"/>
                </a:cxn>
                <a:cxn ang="0">
                  <a:pos x="1411" y="549"/>
                </a:cxn>
                <a:cxn ang="0">
                  <a:pos x="1493" y="582"/>
                </a:cxn>
                <a:cxn ang="0">
                  <a:pos x="1583" y="625"/>
                </a:cxn>
                <a:cxn ang="0">
                  <a:pos x="1661" y="669"/>
                </a:cxn>
                <a:cxn ang="0">
                  <a:pos x="1729" y="712"/>
                </a:cxn>
                <a:cxn ang="0">
                  <a:pos x="1809" y="763"/>
                </a:cxn>
                <a:cxn ang="0">
                  <a:pos x="1882" y="818"/>
                </a:cxn>
                <a:cxn ang="0">
                  <a:pos x="1971" y="891"/>
                </a:cxn>
                <a:cxn ang="0">
                  <a:pos x="2071" y="983"/>
                </a:cxn>
                <a:cxn ang="0">
                  <a:pos x="2159" y="1082"/>
                </a:cxn>
                <a:cxn ang="0">
                  <a:pos x="2243" y="1185"/>
                </a:cxn>
                <a:cxn ang="0">
                  <a:pos x="2315" y="1294"/>
                </a:cxn>
                <a:cxn ang="0">
                  <a:pos x="2385" y="1410"/>
                </a:cxn>
                <a:cxn ang="0">
                  <a:pos x="2447" y="1527"/>
                </a:cxn>
                <a:cxn ang="0">
                  <a:pos x="2499" y="1652"/>
                </a:cxn>
                <a:cxn ang="0">
                  <a:pos x="2553" y="1808"/>
                </a:cxn>
                <a:cxn ang="0">
                  <a:pos x="2593" y="1970"/>
                </a:cxn>
                <a:cxn ang="0">
                  <a:pos x="2616" y="2144"/>
                </a:cxn>
                <a:cxn ang="0">
                  <a:pos x="2629" y="2351"/>
                </a:cxn>
                <a:cxn ang="0">
                  <a:pos x="2619" y="2526"/>
                </a:cxn>
                <a:cxn ang="0">
                  <a:pos x="2599" y="2690"/>
                </a:cxn>
                <a:cxn ang="0">
                  <a:pos x="2556" y="2868"/>
                </a:cxn>
              </a:cxnLst>
              <a:rect l="0" t="0" r="r" b="b"/>
              <a:pathLst>
                <a:path w="2629" h="2873">
                  <a:moveTo>
                    <a:pt x="2554" y="2873"/>
                  </a:moveTo>
                  <a:lnTo>
                    <a:pt x="2392" y="2389"/>
                  </a:lnTo>
                  <a:lnTo>
                    <a:pt x="2392" y="2387"/>
                  </a:lnTo>
                  <a:lnTo>
                    <a:pt x="1705" y="2500"/>
                  </a:lnTo>
                  <a:lnTo>
                    <a:pt x="1713" y="2446"/>
                  </a:lnTo>
                  <a:lnTo>
                    <a:pt x="1719" y="2386"/>
                  </a:lnTo>
                  <a:lnTo>
                    <a:pt x="1719" y="2322"/>
                  </a:lnTo>
                  <a:lnTo>
                    <a:pt x="1715" y="2248"/>
                  </a:lnTo>
                  <a:lnTo>
                    <a:pt x="1705" y="2178"/>
                  </a:lnTo>
                  <a:lnTo>
                    <a:pt x="1691" y="2098"/>
                  </a:lnTo>
                  <a:lnTo>
                    <a:pt x="1673" y="2034"/>
                  </a:lnTo>
                  <a:lnTo>
                    <a:pt x="1645" y="1962"/>
                  </a:lnTo>
                  <a:lnTo>
                    <a:pt x="1619" y="1900"/>
                  </a:lnTo>
                  <a:lnTo>
                    <a:pt x="1588" y="1840"/>
                  </a:lnTo>
                  <a:lnTo>
                    <a:pt x="1559" y="1794"/>
                  </a:lnTo>
                  <a:lnTo>
                    <a:pt x="1531" y="1756"/>
                  </a:lnTo>
                  <a:lnTo>
                    <a:pt x="1503" y="1718"/>
                  </a:lnTo>
                  <a:lnTo>
                    <a:pt x="1471" y="1680"/>
                  </a:lnTo>
                  <a:lnTo>
                    <a:pt x="1435" y="1640"/>
                  </a:lnTo>
                  <a:lnTo>
                    <a:pt x="1405" y="1612"/>
                  </a:lnTo>
                  <a:lnTo>
                    <a:pt x="1371" y="1579"/>
                  </a:lnTo>
                  <a:lnTo>
                    <a:pt x="1337" y="1549"/>
                  </a:lnTo>
                  <a:lnTo>
                    <a:pt x="1297" y="1519"/>
                  </a:lnTo>
                  <a:lnTo>
                    <a:pt x="1249" y="1489"/>
                  </a:lnTo>
                  <a:lnTo>
                    <a:pt x="1210" y="1460"/>
                  </a:lnTo>
                  <a:lnTo>
                    <a:pt x="1175" y="1443"/>
                  </a:lnTo>
                  <a:lnTo>
                    <a:pt x="1125" y="1413"/>
                  </a:lnTo>
                  <a:lnTo>
                    <a:pt x="1082" y="1397"/>
                  </a:lnTo>
                  <a:lnTo>
                    <a:pt x="1044" y="1383"/>
                  </a:lnTo>
                  <a:lnTo>
                    <a:pt x="1003" y="1368"/>
                  </a:lnTo>
                  <a:lnTo>
                    <a:pt x="943" y="1354"/>
                  </a:lnTo>
                  <a:lnTo>
                    <a:pt x="887" y="1345"/>
                  </a:lnTo>
                  <a:lnTo>
                    <a:pt x="829" y="1338"/>
                  </a:lnTo>
                  <a:lnTo>
                    <a:pt x="772" y="1334"/>
                  </a:lnTo>
                  <a:lnTo>
                    <a:pt x="739" y="1332"/>
                  </a:lnTo>
                  <a:lnTo>
                    <a:pt x="739" y="1814"/>
                  </a:lnTo>
                  <a:lnTo>
                    <a:pt x="0" y="921"/>
                  </a:lnTo>
                  <a:lnTo>
                    <a:pt x="737" y="0"/>
                  </a:lnTo>
                  <a:lnTo>
                    <a:pt x="737" y="415"/>
                  </a:lnTo>
                  <a:lnTo>
                    <a:pt x="778" y="416"/>
                  </a:lnTo>
                  <a:lnTo>
                    <a:pt x="835" y="418"/>
                  </a:lnTo>
                  <a:lnTo>
                    <a:pt x="895" y="423"/>
                  </a:lnTo>
                  <a:lnTo>
                    <a:pt x="954" y="429"/>
                  </a:lnTo>
                  <a:lnTo>
                    <a:pt x="1001" y="435"/>
                  </a:lnTo>
                  <a:lnTo>
                    <a:pt x="1037" y="440"/>
                  </a:lnTo>
                  <a:lnTo>
                    <a:pt x="1085" y="448"/>
                  </a:lnTo>
                  <a:lnTo>
                    <a:pt x="1134" y="461"/>
                  </a:lnTo>
                  <a:lnTo>
                    <a:pt x="1167" y="469"/>
                  </a:lnTo>
                  <a:lnTo>
                    <a:pt x="1207" y="478"/>
                  </a:lnTo>
                  <a:lnTo>
                    <a:pt x="1245" y="491"/>
                  </a:lnTo>
                  <a:lnTo>
                    <a:pt x="1286" y="503"/>
                  </a:lnTo>
                  <a:lnTo>
                    <a:pt x="1321" y="513"/>
                  </a:lnTo>
                  <a:lnTo>
                    <a:pt x="1363" y="529"/>
                  </a:lnTo>
                  <a:lnTo>
                    <a:pt x="1411" y="549"/>
                  </a:lnTo>
                  <a:lnTo>
                    <a:pt x="1453" y="565"/>
                  </a:lnTo>
                  <a:lnTo>
                    <a:pt x="1493" y="582"/>
                  </a:lnTo>
                  <a:lnTo>
                    <a:pt x="1539" y="603"/>
                  </a:lnTo>
                  <a:lnTo>
                    <a:pt x="1583" y="625"/>
                  </a:lnTo>
                  <a:lnTo>
                    <a:pt x="1623" y="644"/>
                  </a:lnTo>
                  <a:lnTo>
                    <a:pt x="1661" y="669"/>
                  </a:lnTo>
                  <a:lnTo>
                    <a:pt x="1695" y="688"/>
                  </a:lnTo>
                  <a:lnTo>
                    <a:pt x="1729" y="712"/>
                  </a:lnTo>
                  <a:lnTo>
                    <a:pt x="1767" y="734"/>
                  </a:lnTo>
                  <a:lnTo>
                    <a:pt x="1809" y="763"/>
                  </a:lnTo>
                  <a:lnTo>
                    <a:pt x="1847" y="791"/>
                  </a:lnTo>
                  <a:lnTo>
                    <a:pt x="1882" y="818"/>
                  </a:lnTo>
                  <a:lnTo>
                    <a:pt x="1917" y="845"/>
                  </a:lnTo>
                  <a:lnTo>
                    <a:pt x="1971" y="891"/>
                  </a:lnTo>
                  <a:lnTo>
                    <a:pt x="2026" y="943"/>
                  </a:lnTo>
                  <a:lnTo>
                    <a:pt x="2071" y="983"/>
                  </a:lnTo>
                  <a:lnTo>
                    <a:pt x="2123" y="1041"/>
                  </a:lnTo>
                  <a:lnTo>
                    <a:pt x="2159" y="1082"/>
                  </a:lnTo>
                  <a:lnTo>
                    <a:pt x="2199" y="1131"/>
                  </a:lnTo>
                  <a:lnTo>
                    <a:pt x="2243" y="1185"/>
                  </a:lnTo>
                  <a:lnTo>
                    <a:pt x="2279" y="1237"/>
                  </a:lnTo>
                  <a:lnTo>
                    <a:pt x="2315" y="1294"/>
                  </a:lnTo>
                  <a:lnTo>
                    <a:pt x="2353" y="1351"/>
                  </a:lnTo>
                  <a:lnTo>
                    <a:pt x="2385" y="1410"/>
                  </a:lnTo>
                  <a:lnTo>
                    <a:pt x="2417" y="1462"/>
                  </a:lnTo>
                  <a:lnTo>
                    <a:pt x="2447" y="1527"/>
                  </a:lnTo>
                  <a:lnTo>
                    <a:pt x="2475" y="1588"/>
                  </a:lnTo>
                  <a:lnTo>
                    <a:pt x="2499" y="1652"/>
                  </a:lnTo>
                  <a:lnTo>
                    <a:pt x="2523" y="1723"/>
                  </a:lnTo>
                  <a:lnTo>
                    <a:pt x="2553" y="1808"/>
                  </a:lnTo>
                  <a:lnTo>
                    <a:pt x="2573" y="1889"/>
                  </a:lnTo>
                  <a:lnTo>
                    <a:pt x="2593" y="1970"/>
                  </a:lnTo>
                  <a:lnTo>
                    <a:pt x="2603" y="2050"/>
                  </a:lnTo>
                  <a:lnTo>
                    <a:pt x="2616" y="2144"/>
                  </a:lnTo>
                  <a:lnTo>
                    <a:pt x="2627" y="2260"/>
                  </a:lnTo>
                  <a:lnTo>
                    <a:pt x="2629" y="2351"/>
                  </a:lnTo>
                  <a:lnTo>
                    <a:pt x="2627" y="2440"/>
                  </a:lnTo>
                  <a:lnTo>
                    <a:pt x="2619" y="2526"/>
                  </a:lnTo>
                  <a:lnTo>
                    <a:pt x="2608" y="2606"/>
                  </a:lnTo>
                  <a:lnTo>
                    <a:pt x="2599" y="2690"/>
                  </a:lnTo>
                  <a:lnTo>
                    <a:pt x="2581" y="2776"/>
                  </a:lnTo>
                  <a:lnTo>
                    <a:pt x="2556" y="2868"/>
                  </a:lnTo>
                  <a:lnTo>
                    <a:pt x="2554" y="2873"/>
                  </a:lnTo>
                  <a:close/>
                </a:path>
              </a:pathLst>
            </a:custGeom>
            <a:grpFill/>
            <a:ln w="6350" cmpd="sng">
              <a:solidFill>
                <a:sysClr val="window" lastClr="FFFFFF"/>
              </a:solidFill>
              <a:round/>
              <a:headEnd/>
              <a:tailEnd/>
            </a:ln>
          </p:spPr>
          <p:txBody>
            <a:bodyPr lIns="45720" rIns="45720" anchor="ctr" anchorCtr="1"/>
            <a:lstStyle/>
            <a:p>
              <a:pPr fontAlgn="auto">
                <a:spcBef>
                  <a:spcPts val="0"/>
                </a:spcBef>
                <a:spcAft>
                  <a:spcPts val="0"/>
                </a:spcAft>
                <a:defRPr/>
              </a:pPr>
              <a:endParaRPr lang="en-US" sz="2400" kern="0" dirty="0">
                <a:solidFill>
                  <a:sysClr val="windowText" lastClr="000000"/>
                </a:solidFill>
                <a:latin typeface="Arial"/>
                <a:cs typeface="+mn-cs"/>
              </a:endParaRPr>
            </a:p>
          </p:txBody>
        </p:sp>
        <p:sp>
          <p:nvSpPr>
            <p:cNvPr id="298" name="Freeform 23">
              <a:extLst>
                <a:ext uri="{FF2B5EF4-FFF2-40B4-BE49-F238E27FC236}">
                  <a16:creationId xmlns:a16="http://schemas.microsoft.com/office/drawing/2014/main" id="{A684723D-979A-4B5E-902A-73C50B3D729A}"/>
                </a:ext>
              </a:extLst>
            </p:cNvPr>
            <p:cNvSpPr>
              <a:spLocks/>
            </p:cNvSpPr>
            <p:nvPr/>
          </p:nvSpPr>
          <p:spPr bwMode="auto">
            <a:xfrm rot="14370681" flipV="1">
              <a:off x="1941195" y="4197995"/>
              <a:ext cx="540672" cy="575571"/>
            </a:xfrm>
            <a:custGeom>
              <a:avLst/>
              <a:gdLst/>
              <a:ahLst/>
              <a:cxnLst>
                <a:cxn ang="0">
                  <a:pos x="2392" y="2389"/>
                </a:cxn>
                <a:cxn ang="0">
                  <a:pos x="1705" y="2500"/>
                </a:cxn>
                <a:cxn ang="0">
                  <a:pos x="1719" y="2386"/>
                </a:cxn>
                <a:cxn ang="0">
                  <a:pos x="1715" y="2248"/>
                </a:cxn>
                <a:cxn ang="0">
                  <a:pos x="1691" y="2098"/>
                </a:cxn>
                <a:cxn ang="0">
                  <a:pos x="1645" y="1962"/>
                </a:cxn>
                <a:cxn ang="0">
                  <a:pos x="1588" y="1840"/>
                </a:cxn>
                <a:cxn ang="0">
                  <a:pos x="1531" y="1756"/>
                </a:cxn>
                <a:cxn ang="0">
                  <a:pos x="1471" y="1680"/>
                </a:cxn>
                <a:cxn ang="0">
                  <a:pos x="1405" y="1612"/>
                </a:cxn>
                <a:cxn ang="0">
                  <a:pos x="1337" y="1549"/>
                </a:cxn>
                <a:cxn ang="0">
                  <a:pos x="1249" y="1489"/>
                </a:cxn>
                <a:cxn ang="0">
                  <a:pos x="1175" y="1443"/>
                </a:cxn>
                <a:cxn ang="0">
                  <a:pos x="1082" y="1397"/>
                </a:cxn>
                <a:cxn ang="0">
                  <a:pos x="1003" y="1368"/>
                </a:cxn>
                <a:cxn ang="0">
                  <a:pos x="887" y="1345"/>
                </a:cxn>
                <a:cxn ang="0">
                  <a:pos x="772" y="1334"/>
                </a:cxn>
                <a:cxn ang="0">
                  <a:pos x="739" y="1814"/>
                </a:cxn>
                <a:cxn ang="0">
                  <a:pos x="737" y="0"/>
                </a:cxn>
                <a:cxn ang="0">
                  <a:pos x="778" y="416"/>
                </a:cxn>
                <a:cxn ang="0">
                  <a:pos x="895" y="423"/>
                </a:cxn>
                <a:cxn ang="0">
                  <a:pos x="1001" y="435"/>
                </a:cxn>
                <a:cxn ang="0">
                  <a:pos x="1085" y="448"/>
                </a:cxn>
                <a:cxn ang="0">
                  <a:pos x="1167" y="469"/>
                </a:cxn>
                <a:cxn ang="0">
                  <a:pos x="1245" y="491"/>
                </a:cxn>
                <a:cxn ang="0">
                  <a:pos x="1321" y="513"/>
                </a:cxn>
                <a:cxn ang="0">
                  <a:pos x="1411" y="549"/>
                </a:cxn>
                <a:cxn ang="0">
                  <a:pos x="1493" y="582"/>
                </a:cxn>
                <a:cxn ang="0">
                  <a:pos x="1583" y="625"/>
                </a:cxn>
                <a:cxn ang="0">
                  <a:pos x="1661" y="669"/>
                </a:cxn>
                <a:cxn ang="0">
                  <a:pos x="1729" y="712"/>
                </a:cxn>
                <a:cxn ang="0">
                  <a:pos x="1809" y="763"/>
                </a:cxn>
                <a:cxn ang="0">
                  <a:pos x="1882" y="818"/>
                </a:cxn>
                <a:cxn ang="0">
                  <a:pos x="1971" y="891"/>
                </a:cxn>
                <a:cxn ang="0">
                  <a:pos x="2071" y="983"/>
                </a:cxn>
                <a:cxn ang="0">
                  <a:pos x="2159" y="1082"/>
                </a:cxn>
                <a:cxn ang="0">
                  <a:pos x="2243" y="1185"/>
                </a:cxn>
                <a:cxn ang="0">
                  <a:pos x="2315" y="1294"/>
                </a:cxn>
                <a:cxn ang="0">
                  <a:pos x="2385" y="1410"/>
                </a:cxn>
                <a:cxn ang="0">
                  <a:pos x="2447" y="1527"/>
                </a:cxn>
                <a:cxn ang="0">
                  <a:pos x="2499" y="1652"/>
                </a:cxn>
                <a:cxn ang="0">
                  <a:pos x="2553" y="1808"/>
                </a:cxn>
                <a:cxn ang="0">
                  <a:pos x="2593" y="1970"/>
                </a:cxn>
                <a:cxn ang="0">
                  <a:pos x="2616" y="2144"/>
                </a:cxn>
                <a:cxn ang="0">
                  <a:pos x="2629" y="2351"/>
                </a:cxn>
                <a:cxn ang="0">
                  <a:pos x="2619" y="2526"/>
                </a:cxn>
                <a:cxn ang="0">
                  <a:pos x="2599" y="2690"/>
                </a:cxn>
                <a:cxn ang="0">
                  <a:pos x="2556" y="2868"/>
                </a:cxn>
              </a:cxnLst>
              <a:rect l="0" t="0" r="r" b="b"/>
              <a:pathLst>
                <a:path w="2629" h="2873">
                  <a:moveTo>
                    <a:pt x="2554" y="2873"/>
                  </a:moveTo>
                  <a:lnTo>
                    <a:pt x="2392" y="2389"/>
                  </a:lnTo>
                  <a:lnTo>
                    <a:pt x="2392" y="2387"/>
                  </a:lnTo>
                  <a:lnTo>
                    <a:pt x="1705" y="2500"/>
                  </a:lnTo>
                  <a:lnTo>
                    <a:pt x="1713" y="2446"/>
                  </a:lnTo>
                  <a:lnTo>
                    <a:pt x="1719" y="2386"/>
                  </a:lnTo>
                  <a:lnTo>
                    <a:pt x="1719" y="2322"/>
                  </a:lnTo>
                  <a:lnTo>
                    <a:pt x="1715" y="2248"/>
                  </a:lnTo>
                  <a:lnTo>
                    <a:pt x="1705" y="2178"/>
                  </a:lnTo>
                  <a:lnTo>
                    <a:pt x="1691" y="2098"/>
                  </a:lnTo>
                  <a:lnTo>
                    <a:pt x="1673" y="2034"/>
                  </a:lnTo>
                  <a:lnTo>
                    <a:pt x="1645" y="1962"/>
                  </a:lnTo>
                  <a:lnTo>
                    <a:pt x="1619" y="1900"/>
                  </a:lnTo>
                  <a:lnTo>
                    <a:pt x="1588" y="1840"/>
                  </a:lnTo>
                  <a:lnTo>
                    <a:pt x="1559" y="1794"/>
                  </a:lnTo>
                  <a:lnTo>
                    <a:pt x="1531" y="1756"/>
                  </a:lnTo>
                  <a:lnTo>
                    <a:pt x="1503" y="1718"/>
                  </a:lnTo>
                  <a:lnTo>
                    <a:pt x="1471" y="1680"/>
                  </a:lnTo>
                  <a:lnTo>
                    <a:pt x="1435" y="1640"/>
                  </a:lnTo>
                  <a:lnTo>
                    <a:pt x="1405" y="1612"/>
                  </a:lnTo>
                  <a:lnTo>
                    <a:pt x="1371" y="1579"/>
                  </a:lnTo>
                  <a:lnTo>
                    <a:pt x="1337" y="1549"/>
                  </a:lnTo>
                  <a:lnTo>
                    <a:pt x="1297" y="1519"/>
                  </a:lnTo>
                  <a:lnTo>
                    <a:pt x="1249" y="1489"/>
                  </a:lnTo>
                  <a:lnTo>
                    <a:pt x="1210" y="1460"/>
                  </a:lnTo>
                  <a:lnTo>
                    <a:pt x="1175" y="1443"/>
                  </a:lnTo>
                  <a:lnTo>
                    <a:pt x="1125" y="1413"/>
                  </a:lnTo>
                  <a:lnTo>
                    <a:pt x="1082" y="1397"/>
                  </a:lnTo>
                  <a:lnTo>
                    <a:pt x="1044" y="1383"/>
                  </a:lnTo>
                  <a:lnTo>
                    <a:pt x="1003" y="1368"/>
                  </a:lnTo>
                  <a:lnTo>
                    <a:pt x="943" y="1354"/>
                  </a:lnTo>
                  <a:lnTo>
                    <a:pt x="887" y="1345"/>
                  </a:lnTo>
                  <a:lnTo>
                    <a:pt x="829" y="1338"/>
                  </a:lnTo>
                  <a:lnTo>
                    <a:pt x="772" y="1334"/>
                  </a:lnTo>
                  <a:lnTo>
                    <a:pt x="739" y="1332"/>
                  </a:lnTo>
                  <a:lnTo>
                    <a:pt x="739" y="1814"/>
                  </a:lnTo>
                  <a:lnTo>
                    <a:pt x="0" y="921"/>
                  </a:lnTo>
                  <a:lnTo>
                    <a:pt x="737" y="0"/>
                  </a:lnTo>
                  <a:lnTo>
                    <a:pt x="737" y="415"/>
                  </a:lnTo>
                  <a:lnTo>
                    <a:pt x="778" y="416"/>
                  </a:lnTo>
                  <a:lnTo>
                    <a:pt x="835" y="418"/>
                  </a:lnTo>
                  <a:lnTo>
                    <a:pt x="895" y="423"/>
                  </a:lnTo>
                  <a:lnTo>
                    <a:pt x="954" y="429"/>
                  </a:lnTo>
                  <a:lnTo>
                    <a:pt x="1001" y="435"/>
                  </a:lnTo>
                  <a:lnTo>
                    <a:pt x="1037" y="440"/>
                  </a:lnTo>
                  <a:lnTo>
                    <a:pt x="1085" y="448"/>
                  </a:lnTo>
                  <a:lnTo>
                    <a:pt x="1134" y="461"/>
                  </a:lnTo>
                  <a:lnTo>
                    <a:pt x="1167" y="469"/>
                  </a:lnTo>
                  <a:lnTo>
                    <a:pt x="1207" y="478"/>
                  </a:lnTo>
                  <a:lnTo>
                    <a:pt x="1245" y="491"/>
                  </a:lnTo>
                  <a:lnTo>
                    <a:pt x="1286" y="503"/>
                  </a:lnTo>
                  <a:lnTo>
                    <a:pt x="1321" y="513"/>
                  </a:lnTo>
                  <a:lnTo>
                    <a:pt x="1363" y="529"/>
                  </a:lnTo>
                  <a:lnTo>
                    <a:pt x="1411" y="549"/>
                  </a:lnTo>
                  <a:lnTo>
                    <a:pt x="1453" y="565"/>
                  </a:lnTo>
                  <a:lnTo>
                    <a:pt x="1493" y="582"/>
                  </a:lnTo>
                  <a:lnTo>
                    <a:pt x="1539" y="603"/>
                  </a:lnTo>
                  <a:lnTo>
                    <a:pt x="1583" y="625"/>
                  </a:lnTo>
                  <a:lnTo>
                    <a:pt x="1623" y="644"/>
                  </a:lnTo>
                  <a:lnTo>
                    <a:pt x="1661" y="669"/>
                  </a:lnTo>
                  <a:lnTo>
                    <a:pt x="1695" y="688"/>
                  </a:lnTo>
                  <a:lnTo>
                    <a:pt x="1729" y="712"/>
                  </a:lnTo>
                  <a:lnTo>
                    <a:pt x="1767" y="734"/>
                  </a:lnTo>
                  <a:lnTo>
                    <a:pt x="1809" y="763"/>
                  </a:lnTo>
                  <a:lnTo>
                    <a:pt x="1847" y="791"/>
                  </a:lnTo>
                  <a:lnTo>
                    <a:pt x="1882" y="818"/>
                  </a:lnTo>
                  <a:lnTo>
                    <a:pt x="1917" y="845"/>
                  </a:lnTo>
                  <a:lnTo>
                    <a:pt x="1971" y="891"/>
                  </a:lnTo>
                  <a:lnTo>
                    <a:pt x="2026" y="943"/>
                  </a:lnTo>
                  <a:lnTo>
                    <a:pt x="2071" y="983"/>
                  </a:lnTo>
                  <a:lnTo>
                    <a:pt x="2123" y="1041"/>
                  </a:lnTo>
                  <a:lnTo>
                    <a:pt x="2159" y="1082"/>
                  </a:lnTo>
                  <a:lnTo>
                    <a:pt x="2199" y="1131"/>
                  </a:lnTo>
                  <a:lnTo>
                    <a:pt x="2243" y="1185"/>
                  </a:lnTo>
                  <a:lnTo>
                    <a:pt x="2279" y="1237"/>
                  </a:lnTo>
                  <a:lnTo>
                    <a:pt x="2315" y="1294"/>
                  </a:lnTo>
                  <a:lnTo>
                    <a:pt x="2353" y="1351"/>
                  </a:lnTo>
                  <a:lnTo>
                    <a:pt x="2385" y="1410"/>
                  </a:lnTo>
                  <a:lnTo>
                    <a:pt x="2417" y="1462"/>
                  </a:lnTo>
                  <a:lnTo>
                    <a:pt x="2447" y="1527"/>
                  </a:lnTo>
                  <a:lnTo>
                    <a:pt x="2475" y="1588"/>
                  </a:lnTo>
                  <a:lnTo>
                    <a:pt x="2499" y="1652"/>
                  </a:lnTo>
                  <a:lnTo>
                    <a:pt x="2523" y="1723"/>
                  </a:lnTo>
                  <a:lnTo>
                    <a:pt x="2553" y="1808"/>
                  </a:lnTo>
                  <a:lnTo>
                    <a:pt x="2573" y="1889"/>
                  </a:lnTo>
                  <a:lnTo>
                    <a:pt x="2593" y="1970"/>
                  </a:lnTo>
                  <a:lnTo>
                    <a:pt x="2603" y="2050"/>
                  </a:lnTo>
                  <a:lnTo>
                    <a:pt x="2616" y="2144"/>
                  </a:lnTo>
                  <a:lnTo>
                    <a:pt x="2627" y="2260"/>
                  </a:lnTo>
                  <a:lnTo>
                    <a:pt x="2629" y="2351"/>
                  </a:lnTo>
                  <a:lnTo>
                    <a:pt x="2627" y="2440"/>
                  </a:lnTo>
                  <a:lnTo>
                    <a:pt x="2619" y="2526"/>
                  </a:lnTo>
                  <a:lnTo>
                    <a:pt x="2608" y="2606"/>
                  </a:lnTo>
                  <a:lnTo>
                    <a:pt x="2599" y="2690"/>
                  </a:lnTo>
                  <a:lnTo>
                    <a:pt x="2581" y="2776"/>
                  </a:lnTo>
                  <a:lnTo>
                    <a:pt x="2556" y="2868"/>
                  </a:lnTo>
                  <a:lnTo>
                    <a:pt x="2554" y="2873"/>
                  </a:lnTo>
                  <a:close/>
                </a:path>
              </a:pathLst>
            </a:custGeom>
            <a:grpFill/>
            <a:ln w="6350" cmpd="sng">
              <a:solidFill>
                <a:sysClr val="window" lastClr="FFFFFF"/>
              </a:solidFill>
              <a:round/>
              <a:headEnd/>
              <a:tailEnd/>
            </a:ln>
          </p:spPr>
          <p:txBody>
            <a:bodyPr lIns="45720" rIns="45720" anchor="ctr" anchorCtr="1"/>
            <a:lstStyle/>
            <a:p>
              <a:pPr fontAlgn="auto">
                <a:spcBef>
                  <a:spcPts val="0"/>
                </a:spcBef>
                <a:spcAft>
                  <a:spcPts val="0"/>
                </a:spcAft>
                <a:defRPr/>
              </a:pPr>
              <a:endParaRPr lang="en-US" sz="2400" kern="0" dirty="0">
                <a:solidFill>
                  <a:sysClr val="windowText" lastClr="000000"/>
                </a:solidFill>
                <a:latin typeface="Arial"/>
                <a:cs typeface="+mn-cs"/>
              </a:endParaRPr>
            </a:p>
          </p:txBody>
        </p:sp>
      </p:grpSp>
      <p:grpSp>
        <p:nvGrpSpPr>
          <p:cNvPr id="299" name="Group 175">
            <a:extLst>
              <a:ext uri="{FF2B5EF4-FFF2-40B4-BE49-F238E27FC236}">
                <a16:creationId xmlns:a16="http://schemas.microsoft.com/office/drawing/2014/main" id="{39A93B40-1153-463B-A6F0-2C996E047F05}"/>
              </a:ext>
            </a:extLst>
          </p:cNvPr>
          <p:cNvGrpSpPr/>
          <p:nvPr/>
        </p:nvGrpSpPr>
        <p:grpSpPr>
          <a:xfrm>
            <a:off x="7741919" y="3448471"/>
            <a:ext cx="404947" cy="433328"/>
            <a:chOff x="1600864" y="4215445"/>
            <a:chExt cx="898452" cy="961194"/>
          </a:xfrm>
          <a:solidFill>
            <a:srgbClr val="F7941D"/>
          </a:solidFill>
        </p:grpSpPr>
        <p:sp>
          <p:nvSpPr>
            <p:cNvPr id="300" name="Freeform 21">
              <a:extLst>
                <a:ext uri="{FF2B5EF4-FFF2-40B4-BE49-F238E27FC236}">
                  <a16:creationId xmlns:a16="http://schemas.microsoft.com/office/drawing/2014/main" id="{FD184567-3256-4030-B51E-A5A565FBD24D}"/>
                </a:ext>
              </a:extLst>
            </p:cNvPr>
            <p:cNvSpPr>
              <a:spLocks/>
            </p:cNvSpPr>
            <p:nvPr/>
          </p:nvSpPr>
          <p:spPr bwMode="auto">
            <a:xfrm flipV="1">
              <a:off x="1968980" y="4586322"/>
              <a:ext cx="526827" cy="590317"/>
            </a:xfrm>
            <a:custGeom>
              <a:avLst/>
              <a:gdLst/>
              <a:ahLst/>
              <a:cxnLst>
                <a:cxn ang="0">
                  <a:pos x="2392" y="2389"/>
                </a:cxn>
                <a:cxn ang="0">
                  <a:pos x="1705" y="2500"/>
                </a:cxn>
                <a:cxn ang="0">
                  <a:pos x="1719" y="2386"/>
                </a:cxn>
                <a:cxn ang="0">
                  <a:pos x="1715" y="2248"/>
                </a:cxn>
                <a:cxn ang="0">
                  <a:pos x="1691" y="2098"/>
                </a:cxn>
                <a:cxn ang="0">
                  <a:pos x="1645" y="1962"/>
                </a:cxn>
                <a:cxn ang="0">
                  <a:pos x="1588" y="1840"/>
                </a:cxn>
                <a:cxn ang="0">
                  <a:pos x="1531" y="1756"/>
                </a:cxn>
                <a:cxn ang="0">
                  <a:pos x="1471" y="1680"/>
                </a:cxn>
                <a:cxn ang="0">
                  <a:pos x="1405" y="1612"/>
                </a:cxn>
                <a:cxn ang="0">
                  <a:pos x="1337" y="1549"/>
                </a:cxn>
                <a:cxn ang="0">
                  <a:pos x="1249" y="1489"/>
                </a:cxn>
                <a:cxn ang="0">
                  <a:pos x="1175" y="1443"/>
                </a:cxn>
                <a:cxn ang="0">
                  <a:pos x="1082" y="1397"/>
                </a:cxn>
                <a:cxn ang="0">
                  <a:pos x="1003" y="1368"/>
                </a:cxn>
                <a:cxn ang="0">
                  <a:pos x="887" y="1345"/>
                </a:cxn>
                <a:cxn ang="0">
                  <a:pos x="772" y="1334"/>
                </a:cxn>
                <a:cxn ang="0">
                  <a:pos x="739" y="1814"/>
                </a:cxn>
                <a:cxn ang="0">
                  <a:pos x="737" y="0"/>
                </a:cxn>
                <a:cxn ang="0">
                  <a:pos x="778" y="416"/>
                </a:cxn>
                <a:cxn ang="0">
                  <a:pos x="895" y="423"/>
                </a:cxn>
                <a:cxn ang="0">
                  <a:pos x="1001" y="435"/>
                </a:cxn>
                <a:cxn ang="0">
                  <a:pos x="1085" y="448"/>
                </a:cxn>
                <a:cxn ang="0">
                  <a:pos x="1167" y="469"/>
                </a:cxn>
                <a:cxn ang="0">
                  <a:pos x="1245" y="491"/>
                </a:cxn>
                <a:cxn ang="0">
                  <a:pos x="1321" y="513"/>
                </a:cxn>
                <a:cxn ang="0">
                  <a:pos x="1411" y="549"/>
                </a:cxn>
                <a:cxn ang="0">
                  <a:pos x="1493" y="582"/>
                </a:cxn>
                <a:cxn ang="0">
                  <a:pos x="1583" y="625"/>
                </a:cxn>
                <a:cxn ang="0">
                  <a:pos x="1661" y="669"/>
                </a:cxn>
                <a:cxn ang="0">
                  <a:pos x="1729" y="712"/>
                </a:cxn>
                <a:cxn ang="0">
                  <a:pos x="1809" y="763"/>
                </a:cxn>
                <a:cxn ang="0">
                  <a:pos x="1882" y="818"/>
                </a:cxn>
                <a:cxn ang="0">
                  <a:pos x="1971" y="891"/>
                </a:cxn>
                <a:cxn ang="0">
                  <a:pos x="2071" y="983"/>
                </a:cxn>
                <a:cxn ang="0">
                  <a:pos x="2159" y="1082"/>
                </a:cxn>
                <a:cxn ang="0">
                  <a:pos x="2243" y="1185"/>
                </a:cxn>
                <a:cxn ang="0">
                  <a:pos x="2315" y="1294"/>
                </a:cxn>
                <a:cxn ang="0">
                  <a:pos x="2385" y="1410"/>
                </a:cxn>
                <a:cxn ang="0">
                  <a:pos x="2447" y="1527"/>
                </a:cxn>
                <a:cxn ang="0">
                  <a:pos x="2499" y="1652"/>
                </a:cxn>
                <a:cxn ang="0">
                  <a:pos x="2553" y="1808"/>
                </a:cxn>
                <a:cxn ang="0">
                  <a:pos x="2593" y="1970"/>
                </a:cxn>
                <a:cxn ang="0">
                  <a:pos x="2616" y="2144"/>
                </a:cxn>
                <a:cxn ang="0">
                  <a:pos x="2629" y="2351"/>
                </a:cxn>
                <a:cxn ang="0">
                  <a:pos x="2619" y="2526"/>
                </a:cxn>
                <a:cxn ang="0">
                  <a:pos x="2599" y="2690"/>
                </a:cxn>
                <a:cxn ang="0">
                  <a:pos x="2556" y="2868"/>
                </a:cxn>
              </a:cxnLst>
              <a:rect l="0" t="0" r="r" b="b"/>
              <a:pathLst>
                <a:path w="2629" h="2873">
                  <a:moveTo>
                    <a:pt x="2554" y="2873"/>
                  </a:moveTo>
                  <a:lnTo>
                    <a:pt x="2392" y="2389"/>
                  </a:lnTo>
                  <a:lnTo>
                    <a:pt x="2392" y="2387"/>
                  </a:lnTo>
                  <a:lnTo>
                    <a:pt x="1705" y="2500"/>
                  </a:lnTo>
                  <a:lnTo>
                    <a:pt x="1713" y="2446"/>
                  </a:lnTo>
                  <a:lnTo>
                    <a:pt x="1719" y="2386"/>
                  </a:lnTo>
                  <a:lnTo>
                    <a:pt x="1719" y="2322"/>
                  </a:lnTo>
                  <a:lnTo>
                    <a:pt x="1715" y="2248"/>
                  </a:lnTo>
                  <a:lnTo>
                    <a:pt x="1705" y="2178"/>
                  </a:lnTo>
                  <a:lnTo>
                    <a:pt x="1691" y="2098"/>
                  </a:lnTo>
                  <a:lnTo>
                    <a:pt x="1673" y="2034"/>
                  </a:lnTo>
                  <a:lnTo>
                    <a:pt x="1645" y="1962"/>
                  </a:lnTo>
                  <a:lnTo>
                    <a:pt x="1619" y="1900"/>
                  </a:lnTo>
                  <a:lnTo>
                    <a:pt x="1588" y="1840"/>
                  </a:lnTo>
                  <a:lnTo>
                    <a:pt x="1559" y="1794"/>
                  </a:lnTo>
                  <a:lnTo>
                    <a:pt x="1531" y="1756"/>
                  </a:lnTo>
                  <a:lnTo>
                    <a:pt x="1503" y="1718"/>
                  </a:lnTo>
                  <a:lnTo>
                    <a:pt x="1471" y="1680"/>
                  </a:lnTo>
                  <a:lnTo>
                    <a:pt x="1435" y="1640"/>
                  </a:lnTo>
                  <a:lnTo>
                    <a:pt x="1405" y="1612"/>
                  </a:lnTo>
                  <a:lnTo>
                    <a:pt x="1371" y="1579"/>
                  </a:lnTo>
                  <a:lnTo>
                    <a:pt x="1337" y="1549"/>
                  </a:lnTo>
                  <a:lnTo>
                    <a:pt x="1297" y="1519"/>
                  </a:lnTo>
                  <a:lnTo>
                    <a:pt x="1249" y="1489"/>
                  </a:lnTo>
                  <a:lnTo>
                    <a:pt x="1210" y="1460"/>
                  </a:lnTo>
                  <a:lnTo>
                    <a:pt x="1175" y="1443"/>
                  </a:lnTo>
                  <a:lnTo>
                    <a:pt x="1125" y="1413"/>
                  </a:lnTo>
                  <a:lnTo>
                    <a:pt x="1082" y="1397"/>
                  </a:lnTo>
                  <a:lnTo>
                    <a:pt x="1044" y="1383"/>
                  </a:lnTo>
                  <a:lnTo>
                    <a:pt x="1003" y="1368"/>
                  </a:lnTo>
                  <a:lnTo>
                    <a:pt x="943" y="1354"/>
                  </a:lnTo>
                  <a:lnTo>
                    <a:pt x="887" y="1345"/>
                  </a:lnTo>
                  <a:lnTo>
                    <a:pt x="829" y="1338"/>
                  </a:lnTo>
                  <a:lnTo>
                    <a:pt x="772" y="1334"/>
                  </a:lnTo>
                  <a:lnTo>
                    <a:pt x="739" y="1332"/>
                  </a:lnTo>
                  <a:lnTo>
                    <a:pt x="739" y="1814"/>
                  </a:lnTo>
                  <a:lnTo>
                    <a:pt x="0" y="921"/>
                  </a:lnTo>
                  <a:lnTo>
                    <a:pt x="737" y="0"/>
                  </a:lnTo>
                  <a:lnTo>
                    <a:pt x="737" y="415"/>
                  </a:lnTo>
                  <a:lnTo>
                    <a:pt x="778" y="416"/>
                  </a:lnTo>
                  <a:lnTo>
                    <a:pt x="835" y="418"/>
                  </a:lnTo>
                  <a:lnTo>
                    <a:pt x="895" y="423"/>
                  </a:lnTo>
                  <a:lnTo>
                    <a:pt x="954" y="429"/>
                  </a:lnTo>
                  <a:lnTo>
                    <a:pt x="1001" y="435"/>
                  </a:lnTo>
                  <a:lnTo>
                    <a:pt x="1037" y="440"/>
                  </a:lnTo>
                  <a:lnTo>
                    <a:pt x="1085" y="448"/>
                  </a:lnTo>
                  <a:lnTo>
                    <a:pt x="1134" y="461"/>
                  </a:lnTo>
                  <a:lnTo>
                    <a:pt x="1167" y="469"/>
                  </a:lnTo>
                  <a:lnTo>
                    <a:pt x="1207" y="478"/>
                  </a:lnTo>
                  <a:lnTo>
                    <a:pt x="1245" y="491"/>
                  </a:lnTo>
                  <a:lnTo>
                    <a:pt x="1286" y="503"/>
                  </a:lnTo>
                  <a:lnTo>
                    <a:pt x="1321" y="513"/>
                  </a:lnTo>
                  <a:lnTo>
                    <a:pt x="1363" y="529"/>
                  </a:lnTo>
                  <a:lnTo>
                    <a:pt x="1411" y="549"/>
                  </a:lnTo>
                  <a:lnTo>
                    <a:pt x="1453" y="565"/>
                  </a:lnTo>
                  <a:lnTo>
                    <a:pt x="1493" y="582"/>
                  </a:lnTo>
                  <a:lnTo>
                    <a:pt x="1539" y="603"/>
                  </a:lnTo>
                  <a:lnTo>
                    <a:pt x="1583" y="625"/>
                  </a:lnTo>
                  <a:lnTo>
                    <a:pt x="1623" y="644"/>
                  </a:lnTo>
                  <a:lnTo>
                    <a:pt x="1661" y="669"/>
                  </a:lnTo>
                  <a:lnTo>
                    <a:pt x="1695" y="688"/>
                  </a:lnTo>
                  <a:lnTo>
                    <a:pt x="1729" y="712"/>
                  </a:lnTo>
                  <a:lnTo>
                    <a:pt x="1767" y="734"/>
                  </a:lnTo>
                  <a:lnTo>
                    <a:pt x="1809" y="763"/>
                  </a:lnTo>
                  <a:lnTo>
                    <a:pt x="1847" y="791"/>
                  </a:lnTo>
                  <a:lnTo>
                    <a:pt x="1882" y="818"/>
                  </a:lnTo>
                  <a:lnTo>
                    <a:pt x="1917" y="845"/>
                  </a:lnTo>
                  <a:lnTo>
                    <a:pt x="1971" y="891"/>
                  </a:lnTo>
                  <a:lnTo>
                    <a:pt x="2026" y="943"/>
                  </a:lnTo>
                  <a:lnTo>
                    <a:pt x="2071" y="983"/>
                  </a:lnTo>
                  <a:lnTo>
                    <a:pt x="2123" y="1041"/>
                  </a:lnTo>
                  <a:lnTo>
                    <a:pt x="2159" y="1082"/>
                  </a:lnTo>
                  <a:lnTo>
                    <a:pt x="2199" y="1131"/>
                  </a:lnTo>
                  <a:lnTo>
                    <a:pt x="2243" y="1185"/>
                  </a:lnTo>
                  <a:lnTo>
                    <a:pt x="2279" y="1237"/>
                  </a:lnTo>
                  <a:lnTo>
                    <a:pt x="2315" y="1294"/>
                  </a:lnTo>
                  <a:lnTo>
                    <a:pt x="2353" y="1351"/>
                  </a:lnTo>
                  <a:lnTo>
                    <a:pt x="2385" y="1410"/>
                  </a:lnTo>
                  <a:lnTo>
                    <a:pt x="2417" y="1462"/>
                  </a:lnTo>
                  <a:lnTo>
                    <a:pt x="2447" y="1527"/>
                  </a:lnTo>
                  <a:lnTo>
                    <a:pt x="2475" y="1588"/>
                  </a:lnTo>
                  <a:lnTo>
                    <a:pt x="2499" y="1652"/>
                  </a:lnTo>
                  <a:lnTo>
                    <a:pt x="2523" y="1723"/>
                  </a:lnTo>
                  <a:lnTo>
                    <a:pt x="2553" y="1808"/>
                  </a:lnTo>
                  <a:lnTo>
                    <a:pt x="2573" y="1889"/>
                  </a:lnTo>
                  <a:lnTo>
                    <a:pt x="2593" y="1970"/>
                  </a:lnTo>
                  <a:lnTo>
                    <a:pt x="2603" y="2050"/>
                  </a:lnTo>
                  <a:lnTo>
                    <a:pt x="2616" y="2144"/>
                  </a:lnTo>
                  <a:lnTo>
                    <a:pt x="2627" y="2260"/>
                  </a:lnTo>
                  <a:lnTo>
                    <a:pt x="2629" y="2351"/>
                  </a:lnTo>
                  <a:lnTo>
                    <a:pt x="2627" y="2440"/>
                  </a:lnTo>
                  <a:lnTo>
                    <a:pt x="2619" y="2526"/>
                  </a:lnTo>
                  <a:lnTo>
                    <a:pt x="2608" y="2606"/>
                  </a:lnTo>
                  <a:lnTo>
                    <a:pt x="2599" y="2690"/>
                  </a:lnTo>
                  <a:lnTo>
                    <a:pt x="2581" y="2776"/>
                  </a:lnTo>
                  <a:lnTo>
                    <a:pt x="2556" y="2868"/>
                  </a:lnTo>
                  <a:lnTo>
                    <a:pt x="2554" y="2873"/>
                  </a:lnTo>
                  <a:close/>
                </a:path>
              </a:pathLst>
            </a:custGeom>
            <a:grpFill/>
            <a:ln w="6350" cmpd="sng">
              <a:solidFill>
                <a:sysClr val="window" lastClr="FFFFFF"/>
              </a:solidFill>
              <a:round/>
              <a:headEnd/>
              <a:tailEnd/>
            </a:ln>
          </p:spPr>
          <p:txBody>
            <a:bodyPr lIns="45720" rIns="45720" anchor="ctr" anchorCtr="1"/>
            <a:lstStyle/>
            <a:p>
              <a:pPr fontAlgn="auto">
                <a:spcBef>
                  <a:spcPts val="0"/>
                </a:spcBef>
                <a:spcAft>
                  <a:spcPts val="0"/>
                </a:spcAft>
                <a:defRPr/>
              </a:pPr>
              <a:endParaRPr lang="en-US" sz="2400" kern="0" dirty="0">
                <a:solidFill>
                  <a:sysClr val="windowText" lastClr="000000"/>
                </a:solidFill>
                <a:latin typeface="Arial"/>
                <a:cs typeface="+mn-cs"/>
              </a:endParaRPr>
            </a:p>
          </p:txBody>
        </p:sp>
        <p:sp>
          <p:nvSpPr>
            <p:cNvPr id="301" name="Freeform 22">
              <a:extLst>
                <a:ext uri="{FF2B5EF4-FFF2-40B4-BE49-F238E27FC236}">
                  <a16:creationId xmlns:a16="http://schemas.microsoft.com/office/drawing/2014/main" id="{A51FBB62-F3A5-435B-AAFE-D411AECAFEEF}"/>
                </a:ext>
              </a:extLst>
            </p:cNvPr>
            <p:cNvSpPr>
              <a:spLocks/>
            </p:cNvSpPr>
            <p:nvPr/>
          </p:nvSpPr>
          <p:spPr bwMode="auto">
            <a:xfrm rot="7203160" flipV="1">
              <a:off x="1618314" y="4417852"/>
              <a:ext cx="540672" cy="575571"/>
            </a:xfrm>
            <a:custGeom>
              <a:avLst/>
              <a:gdLst/>
              <a:ahLst/>
              <a:cxnLst>
                <a:cxn ang="0">
                  <a:pos x="2392" y="2389"/>
                </a:cxn>
                <a:cxn ang="0">
                  <a:pos x="1705" y="2500"/>
                </a:cxn>
                <a:cxn ang="0">
                  <a:pos x="1719" y="2386"/>
                </a:cxn>
                <a:cxn ang="0">
                  <a:pos x="1715" y="2248"/>
                </a:cxn>
                <a:cxn ang="0">
                  <a:pos x="1691" y="2098"/>
                </a:cxn>
                <a:cxn ang="0">
                  <a:pos x="1645" y="1962"/>
                </a:cxn>
                <a:cxn ang="0">
                  <a:pos x="1588" y="1840"/>
                </a:cxn>
                <a:cxn ang="0">
                  <a:pos x="1531" y="1756"/>
                </a:cxn>
                <a:cxn ang="0">
                  <a:pos x="1471" y="1680"/>
                </a:cxn>
                <a:cxn ang="0">
                  <a:pos x="1405" y="1612"/>
                </a:cxn>
                <a:cxn ang="0">
                  <a:pos x="1337" y="1549"/>
                </a:cxn>
                <a:cxn ang="0">
                  <a:pos x="1249" y="1489"/>
                </a:cxn>
                <a:cxn ang="0">
                  <a:pos x="1175" y="1443"/>
                </a:cxn>
                <a:cxn ang="0">
                  <a:pos x="1082" y="1397"/>
                </a:cxn>
                <a:cxn ang="0">
                  <a:pos x="1003" y="1368"/>
                </a:cxn>
                <a:cxn ang="0">
                  <a:pos x="887" y="1345"/>
                </a:cxn>
                <a:cxn ang="0">
                  <a:pos x="772" y="1334"/>
                </a:cxn>
                <a:cxn ang="0">
                  <a:pos x="739" y="1814"/>
                </a:cxn>
                <a:cxn ang="0">
                  <a:pos x="737" y="0"/>
                </a:cxn>
                <a:cxn ang="0">
                  <a:pos x="778" y="416"/>
                </a:cxn>
                <a:cxn ang="0">
                  <a:pos x="895" y="423"/>
                </a:cxn>
                <a:cxn ang="0">
                  <a:pos x="1001" y="435"/>
                </a:cxn>
                <a:cxn ang="0">
                  <a:pos x="1085" y="448"/>
                </a:cxn>
                <a:cxn ang="0">
                  <a:pos x="1167" y="469"/>
                </a:cxn>
                <a:cxn ang="0">
                  <a:pos x="1245" y="491"/>
                </a:cxn>
                <a:cxn ang="0">
                  <a:pos x="1321" y="513"/>
                </a:cxn>
                <a:cxn ang="0">
                  <a:pos x="1411" y="549"/>
                </a:cxn>
                <a:cxn ang="0">
                  <a:pos x="1493" y="582"/>
                </a:cxn>
                <a:cxn ang="0">
                  <a:pos x="1583" y="625"/>
                </a:cxn>
                <a:cxn ang="0">
                  <a:pos x="1661" y="669"/>
                </a:cxn>
                <a:cxn ang="0">
                  <a:pos x="1729" y="712"/>
                </a:cxn>
                <a:cxn ang="0">
                  <a:pos x="1809" y="763"/>
                </a:cxn>
                <a:cxn ang="0">
                  <a:pos x="1882" y="818"/>
                </a:cxn>
                <a:cxn ang="0">
                  <a:pos x="1971" y="891"/>
                </a:cxn>
                <a:cxn ang="0">
                  <a:pos x="2071" y="983"/>
                </a:cxn>
                <a:cxn ang="0">
                  <a:pos x="2159" y="1082"/>
                </a:cxn>
                <a:cxn ang="0">
                  <a:pos x="2243" y="1185"/>
                </a:cxn>
                <a:cxn ang="0">
                  <a:pos x="2315" y="1294"/>
                </a:cxn>
                <a:cxn ang="0">
                  <a:pos x="2385" y="1410"/>
                </a:cxn>
                <a:cxn ang="0">
                  <a:pos x="2447" y="1527"/>
                </a:cxn>
                <a:cxn ang="0">
                  <a:pos x="2499" y="1652"/>
                </a:cxn>
                <a:cxn ang="0">
                  <a:pos x="2553" y="1808"/>
                </a:cxn>
                <a:cxn ang="0">
                  <a:pos x="2593" y="1970"/>
                </a:cxn>
                <a:cxn ang="0">
                  <a:pos x="2616" y="2144"/>
                </a:cxn>
                <a:cxn ang="0">
                  <a:pos x="2629" y="2351"/>
                </a:cxn>
                <a:cxn ang="0">
                  <a:pos x="2619" y="2526"/>
                </a:cxn>
                <a:cxn ang="0">
                  <a:pos x="2599" y="2690"/>
                </a:cxn>
                <a:cxn ang="0">
                  <a:pos x="2556" y="2868"/>
                </a:cxn>
              </a:cxnLst>
              <a:rect l="0" t="0" r="r" b="b"/>
              <a:pathLst>
                <a:path w="2629" h="2873">
                  <a:moveTo>
                    <a:pt x="2554" y="2873"/>
                  </a:moveTo>
                  <a:lnTo>
                    <a:pt x="2392" y="2389"/>
                  </a:lnTo>
                  <a:lnTo>
                    <a:pt x="2392" y="2387"/>
                  </a:lnTo>
                  <a:lnTo>
                    <a:pt x="1705" y="2500"/>
                  </a:lnTo>
                  <a:lnTo>
                    <a:pt x="1713" y="2446"/>
                  </a:lnTo>
                  <a:lnTo>
                    <a:pt x="1719" y="2386"/>
                  </a:lnTo>
                  <a:lnTo>
                    <a:pt x="1719" y="2322"/>
                  </a:lnTo>
                  <a:lnTo>
                    <a:pt x="1715" y="2248"/>
                  </a:lnTo>
                  <a:lnTo>
                    <a:pt x="1705" y="2178"/>
                  </a:lnTo>
                  <a:lnTo>
                    <a:pt x="1691" y="2098"/>
                  </a:lnTo>
                  <a:lnTo>
                    <a:pt x="1673" y="2034"/>
                  </a:lnTo>
                  <a:lnTo>
                    <a:pt x="1645" y="1962"/>
                  </a:lnTo>
                  <a:lnTo>
                    <a:pt x="1619" y="1900"/>
                  </a:lnTo>
                  <a:lnTo>
                    <a:pt x="1588" y="1840"/>
                  </a:lnTo>
                  <a:lnTo>
                    <a:pt x="1559" y="1794"/>
                  </a:lnTo>
                  <a:lnTo>
                    <a:pt x="1531" y="1756"/>
                  </a:lnTo>
                  <a:lnTo>
                    <a:pt x="1503" y="1718"/>
                  </a:lnTo>
                  <a:lnTo>
                    <a:pt x="1471" y="1680"/>
                  </a:lnTo>
                  <a:lnTo>
                    <a:pt x="1435" y="1640"/>
                  </a:lnTo>
                  <a:lnTo>
                    <a:pt x="1405" y="1612"/>
                  </a:lnTo>
                  <a:lnTo>
                    <a:pt x="1371" y="1579"/>
                  </a:lnTo>
                  <a:lnTo>
                    <a:pt x="1337" y="1549"/>
                  </a:lnTo>
                  <a:lnTo>
                    <a:pt x="1297" y="1519"/>
                  </a:lnTo>
                  <a:lnTo>
                    <a:pt x="1249" y="1489"/>
                  </a:lnTo>
                  <a:lnTo>
                    <a:pt x="1210" y="1460"/>
                  </a:lnTo>
                  <a:lnTo>
                    <a:pt x="1175" y="1443"/>
                  </a:lnTo>
                  <a:lnTo>
                    <a:pt x="1125" y="1413"/>
                  </a:lnTo>
                  <a:lnTo>
                    <a:pt x="1082" y="1397"/>
                  </a:lnTo>
                  <a:lnTo>
                    <a:pt x="1044" y="1383"/>
                  </a:lnTo>
                  <a:lnTo>
                    <a:pt x="1003" y="1368"/>
                  </a:lnTo>
                  <a:lnTo>
                    <a:pt x="943" y="1354"/>
                  </a:lnTo>
                  <a:lnTo>
                    <a:pt x="887" y="1345"/>
                  </a:lnTo>
                  <a:lnTo>
                    <a:pt x="829" y="1338"/>
                  </a:lnTo>
                  <a:lnTo>
                    <a:pt x="772" y="1334"/>
                  </a:lnTo>
                  <a:lnTo>
                    <a:pt x="739" y="1332"/>
                  </a:lnTo>
                  <a:lnTo>
                    <a:pt x="739" y="1814"/>
                  </a:lnTo>
                  <a:lnTo>
                    <a:pt x="0" y="921"/>
                  </a:lnTo>
                  <a:lnTo>
                    <a:pt x="737" y="0"/>
                  </a:lnTo>
                  <a:lnTo>
                    <a:pt x="737" y="415"/>
                  </a:lnTo>
                  <a:lnTo>
                    <a:pt x="778" y="416"/>
                  </a:lnTo>
                  <a:lnTo>
                    <a:pt x="835" y="418"/>
                  </a:lnTo>
                  <a:lnTo>
                    <a:pt x="895" y="423"/>
                  </a:lnTo>
                  <a:lnTo>
                    <a:pt x="954" y="429"/>
                  </a:lnTo>
                  <a:lnTo>
                    <a:pt x="1001" y="435"/>
                  </a:lnTo>
                  <a:lnTo>
                    <a:pt x="1037" y="440"/>
                  </a:lnTo>
                  <a:lnTo>
                    <a:pt x="1085" y="448"/>
                  </a:lnTo>
                  <a:lnTo>
                    <a:pt x="1134" y="461"/>
                  </a:lnTo>
                  <a:lnTo>
                    <a:pt x="1167" y="469"/>
                  </a:lnTo>
                  <a:lnTo>
                    <a:pt x="1207" y="478"/>
                  </a:lnTo>
                  <a:lnTo>
                    <a:pt x="1245" y="491"/>
                  </a:lnTo>
                  <a:lnTo>
                    <a:pt x="1286" y="503"/>
                  </a:lnTo>
                  <a:lnTo>
                    <a:pt x="1321" y="513"/>
                  </a:lnTo>
                  <a:lnTo>
                    <a:pt x="1363" y="529"/>
                  </a:lnTo>
                  <a:lnTo>
                    <a:pt x="1411" y="549"/>
                  </a:lnTo>
                  <a:lnTo>
                    <a:pt x="1453" y="565"/>
                  </a:lnTo>
                  <a:lnTo>
                    <a:pt x="1493" y="582"/>
                  </a:lnTo>
                  <a:lnTo>
                    <a:pt x="1539" y="603"/>
                  </a:lnTo>
                  <a:lnTo>
                    <a:pt x="1583" y="625"/>
                  </a:lnTo>
                  <a:lnTo>
                    <a:pt x="1623" y="644"/>
                  </a:lnTo>
                  <a:lnTo>
                    <a:pt x="1661" y="669"/>
                  </a:lnTo>
                  <a:lnTo>
                    <a:pt x="1695" y="688"/>
                  </a:lnTo>
                  <a:lnTo>
                    <a:pt x="1729" y="712"/>
                  </a:lnTo>
                  <a:lnTo>
                    <a:pt x="1767" y="734"/>
                  </a:lnTo>
                  <a:lnTo>
                    <a:pt x="1809" y="763"/>
                  </a:lnTo>
                  <a:lnTo>
                    <a:pt x="1847" y="791"/>
                  </a:lnTo>
                  <a:lnTo>
                    <a:pt x="1882" y="818"/>
                  </a:lnTo>
                  <a:lnTo>
                    <a:pt x="1917" y="845"/>
                  </a:lnTo>
                  <a:lnTo>
                    <a:pt x="1971" y="891"/>
                  </a:lnTo>
                  <a:lnTo>
                    <a:pt x="2026" y="943"/>
                  </a:lnTo>
                  <a:lnTo>
                    <a:pt x="2071" y="983"/>
                  </a:lnTo>
                  <a:lnTo>
                    <a:pt x="2123" y="1041"/>
                  </a:lnTo>
                  <a:lnTo>
                    <a:pt x="2159" y="1082"/>
                  </a:lnTo>
                  <a:lnTo>
                    <a:pt x="2199" y="1131"/>
                  </a:lnTo>
                  <a:lnTo>
                    <a:pt x="2243" y="1185"/>
                  </a:lnTo>
                  <a:lnTo>
                    <a:pt x="2279" y="1237"/>
                  </a:lnTo>
                  <a:lnTo>
                    <a:pt x="2315" y="1294"/>
                  </a:lnTo>
                  <a:lnTo>
                    <a:pt x="2353" y="1351"/>
                  </a:lnTo>
                  <a:lnTo>
                    <a:pt x="2385" y="1410"/>
                  </a:lnTo>
                  <a:lnTo>
                    <a:pt x="2417" y="1462"/>
                  </a:lnTo>
                  <a:lnTo>
                    <a:pt x="2447" y="1527"/>
                  </a:lnTo>
                  <a:lnTo>
                    <a:pt x="2475" y="1588"/>
                  </a:lnTo>
                  <a:lnTo>
                    <a:pt x="2499" y="1652"/>
                  </a:lnTo>
                  <a:lnTo>
                    <a:pt x="2523" y="1723"/>
                  </a:lnTo>
                  <a:lnTo>
                    <a:pt x="2553" y="1808"/>
                  </a:lnTo>
                  <a:lnTo>
                    <a:pt x="2573" y="1889"/>
                  </a:lnTo>
                  <a:lnTo>
                    <a:pt x="2593" y="1970"/>
                  </a:lnTo>
                  <a:lnTo>
                    <a:pt x="2603" y="2050"/>
                  </a:lnTo>
                  <a:lnTo>
                    <a:pt x="2616" y="2144"/>
                  </a:lnTo>
                  <a:lnTo>
                    <a:pt x="2627" y="2260"/>
                  </a:lnTo>
                  <a:lnTo>
                    <a:pt x="2629" y="2351"/>
                  </a:lnTo>
                  <a:lnTo>
                    <a:pt x="2627" y="2440"/>
                  </a:lnTo>
                  <a:lnTo>
                    <a:pt x="2619" y="2526"/>
                  </a:lnTo>
                  <a:lnTo>
                    <a:pt x="2608" y="2606"/>
                  </a:lnTo>
                  <a:lnTo>
                    <a:pt x="2599" y="2690"/>
                  </a:lnTo>
                  <a:lnTo>
                    <a:pt x="2581" y="2776"/>
                  </a:lnTo>
                  <a:lnTo>
                    <a:pt x="2556" y="2868"/>
                  </a:lnTo>
                  <a:lnTo>
                    <a:pt x="2554" y="2873"/>
                  </a:lnTo>
                  <a:close/>
                </a:path>
              </a:pathLst>
            </a:custGeom>
            <a:grpFill/>
            <a:ln w="6350" cmpd="sng">
              <a:solidFill>
                <a:sysClr val="window" lastClr="FFFFFF"/>
              </a:solidFill>
              <a:round/>
              <a:headEnd/>
              <a:tailEnd/>
            </a:ln>
          </p:spPr>
          <p:txBody>
            <a:bodyPr lIns="45720" rIns="45720" anchor="ctr" anchorCtr="1"/>
            <a:lstStyle/>
            <a:p>
              <a:pPr fontAlgn="auto">
                <a:spcBef>
                  <a:spcPts val="0"/>
                </a:spcBef>
                <a:spcAft>
                  <a:spcPts val="0"/>
                </a:spcAft>
                <a:defRPr/>
              </a:pPr>
              <a:endParaRPr lang="en-US" sz="2400" kern="0" dirty="0">
                <a:solidFill>
                  <a:sysClr val="windowText" lastClr="000000"/>
                </a:solidFill>
                <a:latin typeface="Arial"/>
                <a:cs typeface="+mn-cs"/>
              </a:endParaRPr>
            </a:p>
          </p:txBody>
        </p:sp>
        <p:sp>
          <p:nvSpPr>
            <p:cNvPr id="302" name="Freeform 23">
              <a:extLst>
                <a:ext uri="{FF2B5EF4-FFF2-40B4-BE49-F238E27FC236}">
                  <a16:creationId xmlns:a16="http://schemas.microsoft.com/office/drawing/2014/main" id="{641FFEA3-CB88-4718-B790-8DBAC6F40148}"/>
                </a:ext>
              </a:extLst>
            </p:cNvPr>
            <p:cNvSpPr>
              <a:spLocks/>
            </p:cNvSpPr>
            <p:nvPr/>
          </p:nvSpPr>
          <p:spPr bwMode="auto">
            <a:xfrm rot="14370681" flipV="1">
              <a:off x="1941195" y="4197995"/>
              <a:ext cx="540672" cy="575571"/>
            </a:xfrm>
            <a:custGeom>
              <a:avLst/>
              <a:gdLst/>
              <a:ahLst/>
              <a:cxnLst>
                <a:cxn ang="0">
                  <a:pos x="2392" y="2389"/>
                </a:cxn>
                <a:cxn ang="0">
                  <a:pos x="1705" y="2500"/>
                </a:cxn>
                <a:cxn ang="0">
                  <a:pos x="1719" y="2386"/>
                </a:cxn>
                <a:cxn ang="0">
                  <a:pos x="1715" y="2248"/>
                </a:cxn>
                <a:cxn ang="0">
                  <a:pos x="1691" y="2098"/>
                </a:cxn>
                <a:cxn ang="0">
                  <a:pos x="1645" y="1962"/>
                </a:cxn>
                <a:cxn ang="0">
                  <a:pos x="1588" y="1840"/>
                </a:cxn>
                <a:cxn ang="0">
                  <a:pos x="1531" y="1756"/>
                </a:cxn>
                <a:cxn ang="0">
                  <a:pos x="1471" y="1680"/>
                </a:cxn>
                <a:cxn ang="0">
                  <a:pos x="1405" y="1612"/>
                </a:cxn>
                <a:cxn ang="0">
                  <a:pos x="1337" y="1549"/>
                </a:cxn>
                <a:cxn ang="0">
                  <a:pos x="1249" y="1489"/>
                </a:cxn>
                <a:cxn ang="0">
                  <a:pos x="1175" y="1443"/>
                </a:cxn>
                <a:cxn ang="0">
                  <a:pos x="1082" y="1397"/>
                </a:cxn>
                <a:cxn ang="0">
                  <a:pos x="1003" y="1368"/>
                </a:cxn>
                <a:cxn ang="0">
                  <a:pos x="887" y="1345"/>
                </a:cxn>
                <a:cxn ang="0">
                  <a:pos x="772" y="1334"/>
                </a:cxn>
                <a:cxn ang="0">
                  <a:pos x="739" y="1814"/>
                </a:cxn>
                <a:cxn ang="0">
                  <a:pos x="737" y="0"/>
                </a:cxn>
                <a:cxn ang="0">
                  <a:pos x="778" y="416"/>
                </a:cxn>
                <a:cxn ang="0">
                  <a:pos x="895" y="423"/>
                </a:cxn>
                <a:cxn ang="0">
                  <a:pos x="1001" y="435"/>
                </a:cxn>
                <a:cxn ang="0">
                  <a:pos x="1085" y="448"/>
                </a:cxn>
                <a:cxn ang="0">
                  <a:pos x="1167" y="469"/>
                </a:cxn>
                <a:cxn ang="0">
                  <a:pos x="1245" y="491"/>
                </a:cxn>
                <a:cxn ang="0">
                  <a:pos x="1321" y="513"/>
                </a:cxn>
                <a:cxn ang="0">
                  <a:pos x="1411" y="549"/>
                </a:cxn>
                <a:cxn ang="0">
                  <a:pos x="1493" y="582"/>
                </a:cxn>
                <a:cxn ang="0">
                  <a:pos x="1583" y="625"/>
                </a:cxn>
                <a:cxn ang="0">
                  <a:pos x="1661" y="669"/>
                </a:cxn>
                <a:cxn ang="0">
                  <a:pos x="1729" y="712"/>
                </a:cxn>
                <a:cxn ang="0">
                  <a:pos x="1809" y="763"/>
                </a:cxn>
                <a:cxn ang="0">
                  <a:pos x="1882" y="818"/>
                </a:cxn>
                <a:cxn ang="0">
                  <a:pos x="1971" y="891"/>
                </a:cxn>
                <a:cxn ang="0">
                  <a:pos x="2071" y="983"/>
                </a:cxn>
                <a:cxn ang="0">
                  <a:pos x="2159" y="1082"/>
                </a:cxn>
                <a:cxn ang="0">
                  <a:pos x="2243" y="1185"/>
                </a:cxn>
                <a:cxn ang="0">
                  <a:pos x="2315" y="1294"/>
                </a:cxn>
                <a:cxn ang="0">
                  <a:pos x="2385" y="1410"/>
                </a:cxn>
                <a:cxn ang="0">
                  <a:pos x="2447" y="1527"/>
                </a:cxn>
                <a:cxn ang="0">
                  <a:pos x="2499" y="1652"/>
                </a:cxn>
                <a:cxn ang="0">
                  <a:pos x="2553" y="1808"/>
                </a:cxn>
                <a:cxn ang="0">
                  <a:pos x="2593" y="1970"/>
                </a:cxn>
                <a:cxn ang="0">
                  <a:pos x="2616" y="2144"/>
                </a:cxn>
                <a:cxn ang="0">
                  <a:pos x="2629" y="2351"/>
                </a:cxn>
                <a:cxn ang="0">
                  <a:pos x="2619" y="2526"/>
                </a:cxn>
                <a:cxn ang="0">
                  <a:pos x="2599" y="2690"/>
                </a:cxn>
                <a:cxn ang="0">
                  <a:pos x="2556" y="2868"/>
                </a:cxn>
              </a:cxnLst>
              <a:rect l="0" t="0" r="r" b="b"/>
              <a:pathLst>
                <a:path w="2629" h="2873">
                  <a:moveTo>
                    <a:pt x="2554" y="2873"/>
                  </a:moveTo>
                  <a:lnTo>
                    <a:pt x="2392" y="2389"/>
                  </a:lnTo>
                  <a:lnTo>
                    <a:pt x="2392" y="2387"/>
                  </a:lnTo>
                  <a:lnTo>
                    <a:pt x="1705" y="2500"/>
                  </a:lnTo>
                  <a:lnTo>
                    <a:pt x="1713" y="2446"/>
                  </a:lnTo>
                  <a:lnTo>
                    <a:pt x="1719" y="2386"/>
                  </a:lnTo>
                  <a:lnTo>
                    <a:pt x="1719" y="2322"/>
                  </a:lnTo>
                  <a:lnTo>
                    <a:pt x="1715" y="2248"/>
                  </a:lnTo>
                  <a:lnTo>
                    <a:pt x="1705" y="2178"/>
                  </a:lnTo>
                  <a:lnTo>
                    <a:pt x="1691" y="2098"/>
                  </a:lnTo>
                  <a:lnTo>
                    <a:pt x="1673" y="2034"/>
                  </a:lnTo>
                  <a:lnTo>
                    <a:pt x="1645" y="1962"/>
                  </a:lnTo>
                  <a:lnTo>
                    <a:pt x="1619" y="1900"/>
                  </a:lnTo>
                  <a:lnTo>
                    <a:pt x="1588" y="1840"/>
                  </a:lnTo>
                  <a:lnTo>
                    <a:pt x="1559" y="1794"/>
                  </a:lnTo>
                  <a:lnTo>
                    <a:pt x="1531" y="1756"/>
                  </a:lnTo>
                  <a:lnTo>
                    <a:pt x="1503" y="1718"/>
                  </a:lnTo>
                  <a:lnTo>
                    <a:pt x="1471" y="1680"/>
                  </a:lnTo>
                  <a:lnTo>
                    <a:pt x="1435" y="1640"/>
                  </a:lnTo>
                  <a:lnTo>
                    <a:pt x="1405" y="1612"/>
                  </a:lnTo>
                  <a:lnTo>
                    <a:pt x="1371" y="1579"/>
                  </a:lnTo>
                  <a:lnTo>
                    <a:pt x="1337" y="1549"/>
                  </a:lnTo>
                  <a:lnTo>
                    <a:pt x="1297" y="1519"/>
                  </a:lnTo>
                  <a:lnTo>
                    <a:pt x="1249" y="1489"/>
                  </a:lnTo>
                  <a:lnTo>
                    <a:pt x="1210" y="1460"/>
                  </a:lnTo>
                  <a:lnTo>
                    <a:pt x="1175" y="1443"/>
                  </a:lnTo>
                  <a:lnTo>
                    <a:pt x="1125" y="1413"/>
                  </a:lnTo>
                  <a:lnTo>
                    <a:pt x="1082" y="1397"/>
                  </a:lnTo>
                  <a:lnTo>
                    <a:pt x="1044" y="1383"/>
                  </a:lnTo>
                  <a:lnTo>
                    <a:pt x="1003" y="1368"/>
                  </a:lnTo>
                  <a:lnTo>
                    <a:pt x="943" y="1354"/>
                  </a:lnTo>
                  <a:lnTo>
                    <a:pt x="887" y="1345"/>
                  </a:lnTo>
                  <a:lnTo>
                    <a:pt x="829" y="1338"/>
                  </a:lnTo>
                  <a:lnTo>
                    <a:pt x="772" y="1334"/>
                  </a:lnTo>
                  <a:lnTo>
                    <a:pt x="739" y="1332"/>
                  </a:lnTo>
                  <a:lnTo>
                    <a:pt x="739" y="1814"/>
                  </a:lnTo>
                  <a:lnTo>
                    <a:pt x="0" y="921"/>
                  </a:lnTo>
                  <a:lnTo>
                    <a:pt x="737" y="0"/>
                  </a:lnTo>
                  <a:lnTo>
                    <a:pt x="737" y="415"/>
                  </a:lnTo>
                  <a:lnTo>
                    <a:pt x="778" y="416"/>
                  </a:lnTo>
                  <a:lnTo>
                    <a:pt x="835" y="418"/>
                  </a:lnTo>
                  <a:lnTo>
                    <a:pt x="895" y="423"/>
                  </a:lnTo>
                  <a:lnTo>
                    <a:pt x="954" y="429"/>
                  </a:lnTo>
                  <a:lnTo>
                    <a:pt x="1001" y="435"/>
                  </a:lnTo>
                  <a:lnTo>
                    <a:pt x="1037" y="440"/>
                  </a:lnTo>
                  <a:lnTo>
                    <a:pt x="1085" y="448"/>
                  </a:lnTo>
                  <a:lnTo>
                    <a:pt x="1134" y="461"/>
                  </a:lnTo>
                  <a:lnTo>
                    <a:pt x="1167" y="469"/>
                  </a:lnTo>
                  <a:lnTo>
                    <a:pt x="1207" y="478"/>
                  </a:lnTo>
                  <a:lnTo>
                    <a:pt x="1245" y="491"/>
                  </a:lnTo>
                  <a:lnTo>
                    <a:pt x="1286" y="503"/>
                  </a:lnTo>
                  <a:lnTo>
                    <a:pt x="1321" y="513"/>
                  </a:lnTo>
                  <a:lnTo>
                    <a:pt x="1363" y="529"/>
                  </a:lnTo>
                  <a:lnTo>
                    <a:pt x="1411" y="549"/>
                  </a:lnTo>
                  <a:lnTo>
                    <a:pt x="1453" y="565"/>
                  </a:lnTo>
                  <a:lnTo>
                    <a:pt x="1493" y="582"/>
                  </a:lnTo>
                  <a:lnTo>
                    <a:pt x="1539" y="603"/>
                  </a:lnTo>
                  <a:lnTo>
                    <a:pt x="1583" y="625"/>
                  </a:lnTo>
                  <a:lnTo>
                    <a:pt x="1623" y="644"/>
                  </a:lnTo>
                  <a:lnTo>
                    <a:pt x="1661" y="669"/>
                  </a:lnTo>
                  <a:lnTo>
                    <a:pt x="1695" y="688"/>
                  </a:lnTo>
                  <a:lnTo>
                    <a:pt x="1729" y="712"/>
                  </a:lnTo>
                  <a:lnTo>
                    <a:pt x="1767" y="734"/>
                  </a:lnTo>
                  <a:lnTo>
                    <a:pt x="1809" y="763"/>
                  </a:lnTo>
                  <a:lnTo>
                    <a:pt x="1847" y="791"/>
                  </a:lnTo>
                  <a:lnTo>
                    <a:pt x="1882" y="818"/>
                  </a:lnTo>
                  <a:lnTo>
                    <a:pt x="1917" y="845"/>
                  </a:lnTo>
                  <a:lnTo>
                    <a:pt x="1971" y="891"/>
                  </a:lnTo>
                  <a:lnTo>
                    <a:pt x="2026" y="943"/>
                  </a:lnTo>
                  <a:lnTo>
                    <a:pt x="2071" y="983"/>
                  </a:lnTo>
                  <a:lnTo>
                    <a:pt x="2123" y="1041"/>
                  </a:lnTo>
                  <a:lnTo>
                    <a:pt x="2159" y="1082"/>
                  </a:lnTo>
                  <a:lnTo>
                    <a:pt x="2199" y="1131"/>
                  </a:lnTo>
                  <a:lnTo>
                    <a:pt x="2243" y="1185"/>
                  </a:lnTo>
                  <a:lnTo>
                    <a:pt x="2279" y="1237"/>
                  </a:lnTo>
                  <a:lnTo>
                    <a:pt x="2315" y="1294"/>
                  </a:lnTo>
                  <a:lnTo>
                    <a:pt x="2353" y="1351"/>
                  </a:lnTo>
                  <a:lnTo>
                    <a:pt x="2385" y="1410"/>
                  </a:lnTo>
                  <a:lnTo>
                    <a:pt x="2417" y="1462"/>
                  </a:lnTo>
                  <a:lnTo>
                    <a:pt x="2447" y="1527"/>
                  </a:lnTo>
                  <a:lnTo>
                    <a:pt x="2475" y="1588"/>
                  </a:lnTo>
                  <a:lnTo>
                    <a:pt x="2499" y="1652"/>
                  </a:lnTo>
                  <a:lnTo>
                    <a:pt x="2523" y="1723"/>
                  </a:lnTo>
                  <a:lnTo>
                    <a:pt x="2553" y="1808"/>
                  </a:lnTo>
                  <a:lnTo>
                    <a:pt x="2573" y="1889"/>
                  </a:lnTo>
                  <a:lnTo>
                    <a:pt x="2593" y="1970"/>
                  </a:lnTo>
                  <a:lnTo>
                    <a:pt x="2603" y="2050"/>
                  </a:lnTo>
                  <a:lnTo>
                    <a:pt x="2616" y="2144"/>
                  </a:lnTo>
                  <a:lnTo>
                    <a:pt x="2627" y="2260"/>
                  </a:lnTo>
                  <a:lnTo>
                    <a:pt x="2629" y="2351"/>
                  </a:lnTo>
                  <a:lnTo>
                    <a:pt x="2627" y="2440"/>
                  </a:lnTo>
                  <a:lnTo>
                    <a:pt x="2619" y="2526"/>
                  </a:lnTo>
                  <a:lnTo>
                    <a:pt x="2608" y="2606"/>
                  </a:lnTo>
                  <a:lnTo>
                    <a:pt x="2599" y="2690"/>
                  </a:lnTo>
                  <a:lnTo>
                    <a:pt x="2581" y="2776"/>
                  </a:lnTo>
                  <a:lnTo>
                    <a:pt x="2556" y="2868"/>
                  </a:lnTo>
                  <a:lnTo>
                    <a:pt x="2554" y="2873"/>
                  </a:lnTo>
                  <a:close/>
                </a:path>
              </a:pathLst>
            </a:custGeom>
            <a:grpFill/>
            <a:ln w="6350" cmpd="sng">
              <a:solidFill>
                <a:sysClr val="window" lastClr="FFFFFF"/>
              </a:solidFill>
              <a:round/>
              <a:headEnd/>
              <a:tailEnd/>
            </a:ln>
          </p:spPr>
          <p:txBody>
            <a:bodyPr lIns="45720" rIns="45720" anchor="ctr" anchorCtr="1"/>
            <a:lstStyle/>
            <a:p>
              <a:pPr fontAlgn="auto">
                <a:spcBef>
                  <a:spcPts val="0"/>
                </a:spcBef>
                <a:spcAft>
                  <a:spcPts val="0"/>
                </a:spcAft>
                <a:defRPr/>
              </a:pPr>
              <a:endParaRPr lang="en-US" sz="2400" kern="0" dirty="0">
                <a:solidFill>
                  <a:sysClr val="windowText" lastClr="000000"/>
                </a:solidFill>
                <a:latin typeface="Arial"/>
                <a:cs typeface="+mn-cs"/>
              </a:endParaRPr>
            </a:p>
          </p:txBody>
        </p:sp>
      </p:grpSp>
      <p:grpSp>
        <p:nvGrpSpPr>
          <p:cNvPr id="303" name="Group 175">
            <a:extLst>
              <a:ext uri="{FF2B5EF4-FFF2-40B4-BE49-F238E27FC236}">
                <a16:creationId xmlns:a16="http://schemas.microsoft.com/office/drawing/2014/main" id="{A74AA7DD-50C9-4F36-B993-AFE066E443E5}"/>
              </a:ext>
            </a:extLst>
          </p:cNvPr>
          <p:cNvGrpSpPr/>
          <p:nvPr/>
        </p:nvGrpSpPr>
        <p:grpSpPr>
          <a:xfrm>
            <a:off x="6313083" y="3448471"/>
            <a:ext cx="404947" cy="433328"/>
            <a:chOff x="1600864" y="4215445"/>
            <a:chExt cx="898452" cy="961194"/>
          </a:xfrm>
          <a:solidFill>
            <a:srgbClr val="F7941D"/>
          </a:solidFill>
        </p:grpSpPr>
        <p:sp>
          <p:nvSpPr>
            <p:cNvPr id="304" name="Freeform 21">
              <a:extLst>
                <a:ext uri="{FF2B5EF4-FFF2-40B4-BE49-F238E27FC236}">
                  <a16:creationId xmlns:a16="http://schemas.microsoft.com/office/drawing/2014/main" id="{02A290DC-3AF6-4326-BB34-CBF910F7EDE0}"/>
                </a:ext>
              </a:extLst>
            </p:cNvPr>
            <p:cNvSpPr>
              <a:spLocks/>
            </p:cNvSpPr>
            <p:nvPr/>
          </p:nvSpPr>
          <p:spPr bwMode="auto">
            <a:xfrm flipV="1">
              <a:off x="1968980" y="4586322"/>
              <a:ext cx="526827" cy="590317"/>
            </a:xfrm>
            <a:custGeom>
              <a:avLst/>
              <a:gdLst/>
              <a:ahLst/>
              <a:cxnLst>
                <a:cxn ang="0">
                  <a:pos x="2392" y="2389"/>
                </a:cxn>
                <a:cxn ang="0">
                  <a:pos x="1705" y="2500"/>
                </a:cxn>
                <a:cxn ang="0">
                  <a:pos x="1719" y="2386"/>
                </a:cxn>
                <a:cxn ang="0">
                  <a:pos x="1715" y="2248"/>
                </a:cxn>
                <a:cxn ang="0">
                  <a:pos x="1691" y="2098"/>
                </a:cxn>
                <a:cxn ang="0">
                  <a:pos x="1645" y="1962"/>
                </a:cxn>
                <a:cxn ang="0">
                  <a:pos x="1588" y="1840"/>
                </a:cxn>
                <a:cxn ang="0">
                  <a:pos x="1531" y="1756"/>
                </a:cxn>
                <a:cxn ang="0">
                  <a:pos x="1471" y="1680"/>
                </a:cxn>
                <a:cxn ang="0">
                  <a:pos x="1405" y="1612"/>
                </a:cxn>
                <a:cxn ang="0">
                  <a:pos x="1337" y="1549"/>
                </a:cxn>
                <a:cxn ang="0">
                  <a:pos x="1249" y="1489"/>
                </a:cxn>
                <a:cxn ang="0">
                  <a:pos x="1175" y="1443"/>
                </a:cxn>
                <a:cxn ang="0">
                  <a:pos x="1082" y="1397"/>
                </a:cxn>
                <a:cxn ang="0">
                  <a:pos x="1003" y="1368"/>
                </a:cxn>
                <a:cxn ang="0">
                  <a:pos x="887" y="1345"/>
                </a:cxn>
                <a:cxn ang="0">
                  <a:pos x="772" y="1334"/>
                </a:cxn>
                <a:cxn ang="0">
                  <a:pos x="739" y="1814"/>
                </a:cxn>
                <a:cxn ang="0">
                  <a:pos x="737" y="0"/>
                </a:cxn>
                <a:cxn ang="0">
                  <a:pos x="778" y="416"/>
                </a:cxn>
                <a:cxn ang="0">
                  <a:pos x="895" y="423"/>
                </a:cxn>
                <a:cxn ang="0">
                  <a:pos x="1001" y="435"/>
                </a:cxn>
                <a:cxn ang="0">
                  <a:pos x="1085" y="448"/>
                </a:cxn>
                <a:cxn ang="0">
                  <a:pos x="1167" y="469"/>
                </a:cxn>
                <a:cxn ang="0">
                  <a:pos x="1245" y="491"/>
                </a:cxn>
                <a:cxn ang="0">
                  <a:pos x="1321" y="513"/>
                </a:cxn>
                <a:cxn ang="0">
                  <a:pos x="1411" y="549"/>
                </a:cxn>
                <a:cxn ang="0">
                  <a:pos x="1493" y="582"/>
                </a:cxn>
                <a:cxn ang="0">
                  <a:pos x="1583" y="625"/>
                </a:cxn>
                <a:cxn ang="0">
                  <a:pos x="1661" y="669"/>
                </a:cxn>
                <a:cxn ang="0">
                  <a:pos x="1729" y="712"/>
                </a:cxn>
                <a:cxn ang="0">
                  <a:pos x="1809" y="763"/>
                </a:cxn>
                <a:cxn ang="0">
                  <a:pos x="1882" y="818"/>
                </a:cxn>
                <a:cxn ang="0">
                  <a:pos x="1971" y="891"/>
                </a:cxn>
                <a:cxn ang="0">
                  <a:pos x="2071" y="983"/>
                </a:cxn>
                <a:cxn ang="0">
                  <a:pos x="2159" y="1082"/>
                </a:cxn>
                <a:cxn ang="0">
                  <a:pos x="2243" y="1185"/>
                </a:cxn>
                <a:cxn ang="0">
                  <a:pos x="2315" y="1294"/>
                </a:cxn>
                <a:cxn ang="0">
                  <a:pos x="2385" y="1410"/>
                </a:cxn>
                <a:cxn ang="0">
                  <a:pos x="2447" y="1527"/>
                </a:cxn>
                <a:cxn ang="0">
                  <a:pos x="2499" y="1652"/>
                </a:cxn>
                <a:cxn ang="0">
                  <a:pos x="2553" y="1808"/>
                </a:cxn>
                <a:cxn ang="0">
                  <a:pos x="2593" y="1970"/>
                </a:cxn>
                <a:cxn ang="0">
                  <a:pos x="2616" y="2144"/>
                </a:cxn>
                <a:cxn ang="0">
                  <a:pos x="2629" y="2351"/>
                </a:cxn>
                <a:cxn ang="0">
                  <a:pos x="2619" y="2526"/>
                </a:cxn>
                <a:cxn ang="0">
                  <a:pos x="2599" y="2690"/>
                </a:cxn>
                <a:cxn ang="0">
                  <a:pos x="2556" y="2868"/>
                </a:cxn>
              </a:cxnLst>
              <a:rect l="0" t="0" r="r" b="b"/>
              <a:pathLst>
                <a:path w="2629" h="2873">
                  <a:moveTo>
                    <a:pt x="2554" y="2873"/>
                  </a:moveTo>
                  <a:lnTo>
                    <a:pt x="2392" y="2389"/>
                  </a:lnTo>
                  <a:lnTo>
                    <a:pt x="2392" y="2387"/>
                  </a:lnTo>
                  <a:lnTo>
                    <a:pt x="1705" y="2500"/>
                  </a:lnTo>
                  <a:lnTo>
                    <a:pt x="1713" y="2446"/>
                  </a:lnTo>
                  <a:lnTo>
                    <a:pt x="1719" y="2386"/>
                  </a:lnTo>
                  <a:lnTo>
                    <a:pt x="1719" y="2322"/>
                  </a:lnTo>
                  <a:lnTo>
                    <a:pt x="1715" y="2248"/>
                  </a:lnTo>
                  <a:lnTo>
                    <a:pt x="1705" y="2178"/>
                  </a:lnTo>
                  <a:lnTo>
                    <a:pt x="1691" y="2098"/>
                  </a:lnTo>
                  <a:lnTo>
                    <a:pt x="1673" y="2034"/>
                  </a:lnTo>
                  <a:lnTo>
                    <a:pt x="1645" y="1962"/>
                  </a:lnTo>
                  <a:lnTo>
                    <a:pt x="1619" y="1900"/>
                  </a:lnTo>
                  <a:lnTo>
                    <a:pt x="1588" y="1840"/>
                  </a:lnTo>
                  <a:lnTo>
                    <a:pt x="1559" y="1794"/>
                  </a:lnTo>
                  <a:lnTo>
                    <a:pt x="1531" y="1756"/>
                  </a:lnTo>
                  <a:lnTo>
                    <a:pt x="1503" y="1718"/>
                  </a:lnTo>
                  <a:lnTo>
                    <a:pt x="1471" y="1680"/>
                  </a:lnTo>
                  <a:lnTo>
                    <a:pt x="1435" y="1640"/>
                  </a:lnTo>
                  <a:lnTo>
                    <a:pt x="1405" y="1612"/>
                  </a:lnTo>
                  <a:lnTo>
                    <a:pt x="1371" y="1579"/>
                  </a:lnTo>
                  <a:lnTo>
                    <a:pt x="1337" y="1549"/>
                  </a:lnTo>
                  <a:lnTo>
                    <a:pt x="1297" y="1519"/>
                  </a:lnTo>
                  <a:lnTo>
                    <a:pt x="1249" y="1489"/>
                  </a:lnTo>
                  <a:lnTo>
                    <a:pt x="1210" y="1460"/>
                  </a:lnTo>
                  <a:lnTo>
                    <a:pt x="1175" y="1443"/>
                  </a:lnTo>
                  <a:lnTo>
                    <a:pt x="1125" y="1413"/>
                  </a:lnTo>
                  <a:lnTo>
                    <a:pt x="1082" y="1397"/>
                  </a:lnTo>
                  <a:lnTo>
                    <a:pt x="1044" y="1383"/>
                  </a:lnTo>
                  <a:lnTo>
                    <a:pt x="1003" y="1368"/>
                  </a:lnTo>
                  <a:lnTo>
                    <a:pt x="943" y="1354"/>
                  </a:lnTo>
                  <a:lnTo>
                    <a:pt x="887" y="1345"/>
                  </a:lnTo>
                  <a:lnTo>
                    <a:pt x="829" y="1338"/>
                  </a:lnTo>
                  <a:lnTo>
                    <a:pt x="772" y="1334"/>
                  </a:lnTo>
                  <a:lnTo>
                    <a:pt x="739" y="1332"/>
                  </a:lnTo>
                  <a:lnTo>
                    <a:pt x="739" y="1814"/>
                  </a:lnTo>
                  <a:lnTo>
                    <a:pt x="0" y="921"/>
                  </a:lnTo>
                  <a:lnTo>
                    <a:pt x="737" y="0"/>
                  </a:lnTo>
                  <a:lnTo>
                    <a:pt x="737" y="415"/>
                  </a:lnTo>
                  <a:lnTo>
                    <a:pt x="778" y="416"/>
                  </a:lnTo>
                  <a:lnTo>
                    <a:pt x="835" y="418"/>
                  </a:lnTo>
                  <a:lnTo>
                    <a:pt x="895" y="423"/>
                  </a:lnTo>
                  <a:lnTo>
                    <a:pt x="954" y="429"/>
                  </a:lnTo>
                  <a:lnTo>
                    <a:pt x="1001" y="435"/>
                  </a:lnTo>
                  <a:lnTo>
                    <a:pt x="1037" y="440"/>
                  </a:lnTo>
                  <a:lnTo>
                    <a:pt x="1085" y="448"/>
                  </a:lnTo>
                  <a:lnTo>
                    <a:pt x="1134" y="461"/>
                  </a:lnTo>
                  <a:lnTo>
                    <a:pt x="1167" y="469"/>
                  </a:lnTo>
                  <a:lnTo>
                    <a:pt x="1207" y="478"/>
                  </a:lnTo>
                  <a:lnTo>
                    <a:pt x="1245" y="491"/>
                  </a:lnTo>
                  <a:lnTo>
                    <a:pt x="1286" y="503"/>
                  </a:lnTo>
                  <a:lnTo>
                    <a:pt x="1321" y="513"/>
                  </a:lnTo>
                  <a:lnTo>
                    <a:pt x="1363" y="529"/>
                  </a:lnTo>
                  <a:lnTo>
                    <a:pt x="1411" y="549"/>
                  </a:lnTo>
                  <a:lnTo>
                    <a:pt x="1453" y="565"/>
                  </a:lnTo>
                  <a:lnTo>
                    <a:pt x="1493" y="582"/>
                  </a:lnTo>
                  <a:lnTo>
                    <a:pt x="1539" y="603"/>
                  </a:lnTo>
                  <a:lnTo>
                    <a:pt x="1583" y="625"/>
                  </a:lnTo>
                  <a:lnTo>
                    <a:pt x="1623" y="644"/>
                  </a:lnTo>
                  <a:lnTo>
                    <a:pt x="1661" y="669"/>
                  </a:lnTo>
                  <a:lnTo>
                    <a:pt x="1695" y="688"/>
                  </a:lnTo>
                  <a:lnTo>
                    <a:pt x="1729" y="712"/>
                  </a:lnTo>
                  <a:lnTo>
                    <a:pt x="1767" y="734"/>
                  </a:lnTo>
                  <a:lnTo>
                    <a:pt x="1809" y="763"/>
                  </a:lnTo>
                  <a:lnTo>
                    <a:pt x="1847" y="791"/>
                  </a:lnTo>
                  <a:lnTo>
                    <a:pt x="1882" y="818"/>
                  </a:lnTo>
                  <a:lnTo>
                    <a:pt x="1917" y="845"/>
                  </a:lnTo>
                  <a:lnTo>
                    <a:pt x="1971" y="891"/>
                  </a:lnTo>
                  <a:lnTo>
                    <a:pt x="2026" y="943"/>
                  </a:lnTo>
                  <a:lnTo>
                    <a:pt x="2071" y="983"/>
                  </a:lnTo>
                  <a:lnTo>
                    <a:pt x="2123" y="1041"/>
                  </a:lnTo>
                  <a:lnTo>
                    <a:pt x="2159" y="1082"/>
                  </a:lnTo>
                  <a:lnTo>
                    <a:pt x="2199" y="1131"/>
                  </a:lnTo>
                  <a:lnTo>
                    <a:pt x="2243" y="1185"/>
                  </a:lnTo>
                  <a:lnTo>
                    <a:pt x="2279" y="1237"/>
                  </a:lnTo>
                  <a:lnTo>
                    <a:pt x="2315" y="1294"/>
                  </a:lnTo>
                  <a:lnTo>
                    <a:pt x="2353" y="1351"/>
                  </a:lnTo>
                  <a:lnTo>
                    <a:pt x="2385" y="1410"/>
                  </a:lnTo>
                  <a:lnTo>
                    <a:pt x="2417" y="1462"/>
                  </a:lnTo>
                  <a:lnTo>
                    <a:pt x="2447" y="1527"/>
                  </a:lnTo>
                  <a:lnTo>
                    <a:pt x="2475" y="1588"/>
                  </a:lnTo>
                  <a:lnTo>
                    <a:pt x="2499" y="1652"/>
                  </a:lnTo>
                  <a:lnTo>
                    <a:pt x="2523" y="1723"/>
                  </a:lnTo>
                  <a:lnTo>
                    <a:pt x="2553" y="1808"/>
                  </a:lnTo>
                  <a:lnTo>
                    <a:pt x="2573" y="1889"/>
                  </a:lnTo>
                  <a:lnTo>
                    <a:pt x="2593" y="1970"/>
                  </a:lnTo>
                  <a:lnTo>
                    <a:pt x="2603" y="2050"/>
                  </a:lnTo>
                  <a:lnTo>
                    <a:pt x="2616" y="2144"/>
                  </a:lnTo>
                  <a:lnTo>
                    <a:pt x="2627" y="2260"/>
                  </a:lnTo>
                  <a:lnTo>
                    <a:pt x="2629" y="2351"/>
                  </a:lnTo>
                  <a:lnTo>
                    <a:pt x="2627" y="2440"/>
                  </a:lnTo>
                  <a:lnTo>
                    <a:pt x="2619" y="2526"/>
                  </a:lnTo>
                  <a:lnTo>
                    <a:pt x="2608" y="2606"/>
                  </a:lnTo>
                  <a:lnTo>
                    <a:pt x="2599" y="2690"/>
                  </a:lnTo>
                  <a:lnTo>
                    <a:pt x="2581" y="2776"/>
                  </a:lnTo>
                  <a:lnTo>
                    <a:pt x="2556" y="2868"/>
                  </a:lnTo>
                  <a:lnTo>
                    <a:pt x="2554" y="2873"/>
                  </a:lnTo>
                  <a:close/>
                </a:path>
              </a:pathLst>
            </a:custGeom>
            <a:grpFill/>
            <a:ln w="6350" cmpd="sng">
              <a:solidFill>
                <a:sysClr val="window" lastClr="FFFFFF"/>
              </a:solidFill>
              <a:round/>
              <a:headEnd/>
              <a:tailEnd/>
            </a:ln>
          </p:spPr>
          <p:txBody>
            <a:bodyPr lIns="45720" rIns="45720" anchor="ctr" anchorCtr="1"/>
            <a:lstStyle/>
            <a:p>
              <a:pPr fontAlgn="auto">
                <a:spcBef>
                  <a:spcPts val="0"/>
                </a:spcBef>
                <a:spcAft>
                  <a:spcPts val="0"/>
                </a:spcAft>
                <a:defRPr/>
              </a:pPr>
              <a:endParaRPr lang="en-US" sz="2400" kern="0" dirty="0">
                <a:solidFill>
                  <a:sysClr val="windowText" lastClr="000000"/>
                </a:solidFill>
                <a:latin typeface="Arial"/>
                <a:cs typeface="+mn-cs"/>
              </a:endParaRPr>
            </a:p>
          </p:txBody>
        </p:sp>
        <p:sp>
          <p:nvSpPr>
            <p:cNvPr id="305" name="Freeform 22">
              <a:extLst>
                <a:ext uri="{FF2B5EF4-FFF2-40B4-BE49-F238E27FC236}">
                  <a16:creationId xmlns:a16="http://schemas.microsoft.com/office/drawing/2014/main" id="{8B055359-7E10-4F42-BBF5-D3B6562A4070}"/>
                </a:ext>
              </a:extLst>
            </p:cNvPr>
            <p:cNvSpPr>
              <a:spLocks/>
            </p:cNvSpPr>
            <p:nvPr/>
          </p:nvSpPr>
          <p:spPr bwMode="auto">
            <a:xfrm rot="7203160" flipV="1">
              <a:off x="1618314" y="4417852"/>
              <a:ext cx="540672" cy="575571"/>
            </a:xfrm>
            <a:custGeom>
              <a:avLst/>
              <a:gdLst/>
              <a:ahLst/>
              <a:cxnLst>
                <a:cxn ang="0">
                  <a:pos x="2392" y="2389"/>
                </a:cxn>
                <a:cxn ang="0">
                  <a:pos x="1705" y="2500"/>
                </a:cxn>
                <a:cxn ang="0">
                  <a:pos x="1719" y="2386"/>
                </a:cxn>
                <a:cxn ang="0">
                  <a:pos x="1715" y="2248"/>
                </a:cxn>
                <a:cxn ang="0">
                  <a:pos x="1691" y="2098"/>
                </a:cxn>
                <a:cxn ang="0">
                  <a:pos x="1645" y="1962"/>
                </a:cxn>
                <a:cxn ang="0">
                  <a:pos x="1588" y="1840"/>
                </a:cxn>
                <a:cxn ang="0">
                  <a:pos x="1531" y="1756"/>
                </a:cxn>
                <a:cxn ang="0">
                  <a:pos x="1471" y="1680"/>
                </a:cxn>
                <a:cxn ang="0">
                  <a:pos x="1405" y="1612"/>
                </a:cxn>
                <a:cxn ang="0">
                  <a:pos x="1337" y="1549"/>
                </a:cxn>
                <a:cxn ang="0">
                  <a:pos x="1249" y="1489"/>
                </a:cxn>
                <a:cxn ang="0">
                  <a:pos x="1175" y="1443"/>
                </a:cxn>
                <a:cxn ang="0">
                  <a:pos x="1082" y="1397"/>
                </a:cxn>
                <a:cxn ang="0">
                  <a:pos x="1003" y="1368"/>
                </a:cxn>
                <a:cxn ang="0">
                  <a:pos x="887" y="1345"/>
                </a:cxn>
                <a:cxn ang="0">
                  <a:pos x="772" y="1334"/>
                </a:cxn>
                <a:cxn ang="0">
                  <a:pos x="739" y="1814"/>
                </a:cxn>
                <a:cxn ang="0">
                  <a:pos x="737" y="0"/>
                </a:cxn>
                <a:cxn ang="0">
                  <a:pos x="778" y="416"/>
                </a:cxn>
                <a:cxn ang="0">
                  <a:pos x="895" y="423"/>
                </a:cxn>
                <a:cxn ang="0">
                  <a:pos x="1001" y="435"/>
                </a:cxn>
                <a:cxn ang="0">
                  <a:pos x="1085" y="448"/>
                </a:cxn>
                <a:cxn ang="0">
                  <a:pos x="1167" y="469"/>
                </a:cxn>
                <a:cxn ang="0">
                  <a:pos x="1245" y="491"/>
                </a:cxn>
                <a:cxn ang="0">
                  <a:pos x="1321" y="513"/>
                </a:cxn>
                <a:cxn ang="0">
                  <a:pos x="1411" y="549"/>
                </a:cxn>
                <a:cxn ang="0">
                  <a:pos x="1493" y="582"/>
                </a:cxn>
                <a:cxn ang="0">
                  <a:pos x="1583" y="625"/>
                </a:cxn>
                <a:cxn ang="0">
                  <a:pos x="1661" y="669"/>
                </a:cxn>
                <a:cxn ang="0">
                  <a:pos x="1729" y="712"/>
                </a:cxn>
                <a:cxn ang="0">
                  <a:pos x="1809" y="763"/>
                </a:cxn>
                <a:cxn ang="0">
                  <a:pos x="1882" y="818"/>
                </a:cxn>
                <a:cxn ang="0">
                  <a:pos x="1971" y="891"/>
                </a:cxn>
                <a:cxn ang="0">
                  <a:pos x="2071" y="983"/>
                </a:cxn>
                <a:cxn ang="0">
                  <a:pos x="2159" y="1082"/>
                </a:cxn>
                <a:cxn ang="0">
                  <a:pos x="2243" y="1185"/>
                </a:cxn>
                <a:cxn ang="0">
                  <a:pos x="2315" y="1294"/>
                </a:cxn>
                <a:cxn ang="0">
                  <a:pos x="2385" y="1410"/>
                </a:cxn>
                <a:cxn ang="0">
                  <a:pos x="2447" y="1527"/>
                </a:cxn>
                <a:cxn ang="0">
                  <a:pos x="2499" y="1652"/>
                </a:cxn>
                <a:cxn ang="0">
                  <a:pos x="2553" y="1808"/>
                </a:cxn>
                <a:cxn ang="0">
                  <a:pos x="2593" y="1970"/>
                </a:cxn>
                <a:cxn ang="0">
                  <a:pos x="2616" y="2144"/>
                </a:cxn>
                <a:cxn ang="0">
                  <a:pos x="2629" y="2351"/>
                </a:cxn>
                <a:cxn ang="0">
                  <a:pos x="2619" y="2526"/>
                </a:cxn>
                <a:cxn ang="0">
                  <a:pos x="2599" y="2690"/>
                </a:cxn>
                <a:cxn ang="0">
                  <a:pos x="2556" y="2868"/>
                </a:cxn>
              </a:cxnLst>
              <a:rect l="0" t="0" r="r" b="b"/>
              <a:pathLst>
                <a:path w="2629" h="2873">
                  <a:moveTo>
                    <a:pt x="2554" y="2873"/>
                  </a:moveTo>
                  <a:lnTo>
                    <a:pt x="2392" y="2389"/>
                  </a:lnTo>
                  <a:lnTo>
                    <a:pt x="2392" y="2387"/>
                  </a:lnTo>
                  <a:lnTo>
                    <a:pt x="1705" y="2500"/>
                  </a:lnTo>
                  <a:lnTo>
                    <a:pt x="1713" y="2446"/>
                  </a:lnTo>
                  <a:lnTo>
                    <a:pt x="1719" y="2386"/>
                  </a:lnTo>
                  <a:lnTo>
                    <a:pt x="1719" y="2322"/>
                  </a:lnTo>
                  <a:lnTo>
                    <a:pt x="1715" y="2248"/>
                  </a:lnTo>
                  <a:lnTo>
                    <a:pt x="1705" y="2178"/>
                  </a:lnTo>
                  <a:lnTo>
                    <a:pt x="1691" y="2098"/>
                  </a:lnTo>
                  <a:lnTo>
                    <a:pt x="1673" y="2034"/>
                  </a:lnTo>
                  <a:lnTo>
                    <a:pt x="1645" y="1962"/>
                  </a:lnTo>
                  <a:lnTo>
                    <a:pt x="1619" y="1900"/>
                  </a:lnTo>
                  <a:lnTo>
                    <a:pt x="1588" y="1840"/>
                  </a:lnTo>
                  <a:lnTo>
                    <a:pt x="1559" y="1794"/>
                  </a:lnTo>
                  <a:lnTo>
                    <a:pt x="1531" y="1756"/>
                  </a:lnTo>
                  <a:lnTo>
                    <a:pt x="1503" y="1718"/>
                  </a:lnTo>
                  <a:lnTo>
                    <a:pt x="1471" y="1680"/>
                  </a:lnTo>
                  <a:lnTo>
                    <a:pt x="1435" y="1640"/>
                  </a:lnTo>
                  <a:lnTo>
                    <a:pt x="1405" y="1612"/>
                  </a:lnTo>
                  <a:lnTo>
                    <a:pt x="1371" y="1579"/>
                  </a:lnTo>
                  <a:lnTo>
                    <a:pt x="1337" y="1549"/>
                  </a:lnTo>
                  <a:lnTo>
                    <a:pt x="1297" y="1519"/>
                  </a:lnTo>
                  <a:lnTo>
                    <a:pt x="1249" y="1489"/>
                  </a:lnTo>
                  <a:lnTo>
                    <a:pt x="1210" y="1460"/>
                  </a:lnTo>
                  <a:lnTo>
                    <a:pt x="1175" y="1443"/>
                  </a:lnTo>
                  <a:lnTo>
                    <a:pt x="1125" y="1413"/>
                  </a:lnTo>
                  <a:lnTo>
                    <a:pt x="1082" y="1397"/>
                  </a:lnTo>
                  <a:lnTo>
                    <a:pt x="1044" y="1383"/>
                  </a:lnTo>
                  <a:lnTo>
                    <a:pt x="1003" y="1368"/>
                  </a:lnTo>
                  <a:lnTo>
                    <a:pt x="943" y="1354"/>
                  </a:lnTo>
                  <a:lnTo>
                    <a:pt x="887" y="1345"/>
                  </a:lnTo>
                  <a:lnTo>
                    <a:pt x="829" y="1338"/>
                  </a:lnTo>
                  <a:lnTo>
                    <a:pt x="772" y="1334"/>
                  </a:lnTo>
                  <a:lnTo>
                    <a:pt x="739" y="1332"/>
                  </a:lnTo>
                  <a:lnTo>
                    <a:pt x="739" y="1814"/>
                  </a:lnTo>
                  <a:lnTo>
                    <a:pt x="0" y="921"/>
                  </a:lnTo>
                  <a:lnTo>
                    <a:pt x="737" y="0"/>
                  </a:lnTo>
                  <a:lnTo>
                    <a:pt x="737" y="415"/>
                  </a:lnTo>
                  <a:lnTo>
                    <a:pt x="778" y="416"/>
                  </a:lnTo>
                  <a:lnTo>
                    <a:pt x="835" y="418"/>
                  </a:lnTo>
                  <a:lnTo>
                    <a:pt x="895" y="423"/>
                  </a:lnTo>
                  <a:lnTo>
                    <a:pt x="954" y="429"/>
                  </a:lnTo>
                  <a:lnTo>
                    <a:pt x="1001" y="435"/>
                  </a:lnTo>
                  <a:lnTo>
                    <a:pt x="1037" y="440"/>
                  </a:lnTo>
                  <a:lnTo>
                    <a:pt x="1085" y="448"/>
                  </a:lnTo>
                  <a:lnTo>
                    <a:pt x="1134" y="461"/>
                  </a:lnTo>
                  <a:lnTo>
                    <a:pt x="1167" y="469"/>
                  </a:lnTo>
                  <a:lnTo>
                    <a:pt x="1207" y="478"/>
                  </a:lnTo>
                  <a:lnTo>
                    <a:pt x="1245" y="491"/>
                  </a:lnTo>
                  <a:lnTo>
                    <a:pt x="1286" y="503"/>
                  </a:lnTo>
                  <a:lnTo>
                    <a:pt x="1321" y="513"/>
                  </a:lnTo>
                  <a:lnTo>
                    <a:pt x="1363" y="529"/>
                  </a:lnTo>
                  <a:lnTo>
                    <a:pt x="1411" y="549"/>
                  </a:lnTo>
                  <a:lnTo>
                    <a:pt x="1453" y="565"/>
                  </a:lnTo>
                  <a:lnTo>
                    <a:pt x="1493" y="582"/>
                  </a:lnTo>
                  <a:lnTo>
                    <a:pt x="1539" y="603"/>
                  </a:lnTo>
                  <a:lnTo>
                    <a:pt x="1583" y="625"/>
                  </a:lnTo>
                  <a:lnTo>
                    <a:pt x="1623" y="644"/>
                  </a:lnTo>
                  <a:lnTo>
                    <a:pt x="1661" y="669"/>
                  </a:lnTo>
                  <a:lnTo>
                    <a:pt x="1695" y="688"/>
                  </a:lnTo>
                  <a:lnTo>
                    <a:pt x="1729" y="712"/>
                  </a:lnTo>
                  <a:lnTo>
                    <a:pt x="1767" y="734"/>
                  </a:lnTo>
                  <a:lnTo>
                    <a:pt x="1809" y="763"/>
                  </a:lnTo>
                  <a:lnTo>
                    <a:pt x="1847" y="791"/>
                  </a:lnTo>
                  <a:lnTo>
                    <a:pt x="1882" y="818"/>
                  </a:lnTo>
                  <a:lnTo>
                    <a:pt x="1917" y="845"/>
                  </a:lnTo>
                  <a:lnTo>
                    <a:pt x="1971" y="891"/>
                  </a:lnTo>
                  <a:lnTo>
                    <a:pt x="2026" y="943"/>
                  </a:lnTo>
                  <a:lnTo>
                    <a:pt x="2071" y="983"/>
                  </a:lnTo>
                  <a:lnTo>
                    <a:pt x="2123" y="1041"/>
                  </a:lnTo>
                  <a:lnTo>
                    <a:pt x="2159" y="1082"/>
                  </a:lnTo>
                  <a:lnTo>
                    <a:pt x="2199" y="1131"/>
                  </a:lnTo>
                  <a:lnTo>
                    <a:pt x="2243" y="1185"/>
                  </a:lnTo>
                  <a:lnTo>
                    <a:pt x="2279" y="1237"/>
                  </a:lnTo>
                  <a:lnTo>
                    <a:pt x="2315" y="1294"/>
                  </a:lnTo>
                  <a:lnTo>
                    <a:pt x="2353" y="1351"/>
                  </a:lnTo>
                  <a:lnTo>
                    <a:pt x="2385" y="1410"/>
                  </a:lnTo>
                  <a:lnTo>
                    <a:pt x="2417" y="1462"/>
                  </a:lnTo>
                  <a:lnTo>
                    <a:pt x="2447" y="1527"/>
                  </a:lnTo>
                  <a:lnTo>
                    <a:pt x="2475" y="1588"/>
                  </a:lnTo>
                  <a:lnTo>
                    <a:pt x="2499" y="1652"/>
                  </a:lnTo>
                  <a:lnTo>
                    <a:pt x="2523" y="1723"/>
                  </a:lnTo>
                  <a:lnTo>
                    <a:pt x="2553" y="1808"/>
                  </a:lnTo>
                  <a:lnTo>
                    <a:pt x="2573" y="1889"/>
                  </a:lnTo>
                  <a:lnTo>
                    <a:pt x="2593" y="1970"/>
                  </a:lnTo>
                  <a:lnTo>
                    <a:pt x="2603" y="2050"/>
                  </a:lnTo>
                  <a:lnTo>
                    <a:pt x="2616" y="2144"/>
                  </a:lnTo>
                  <a:lnTo>
                    <a:pt x="2627" y="2260"/>
                  </a:lnTo>
                  <a:lnTo>
                    <a:pt x="2629" y="2351"/>
                  </a:lnTo>
                  <a:lnTo>
                    <a:pt x="2627" y="2440"/>
                  </a:lnTo>
                  <a:lnTo>
                    <a:pt x="2619" y="2526"/>
                  </a:lnTo>
                  <a:lnTo>
                    <a:pt x="2608" y="2606"/>
                  </a:lnTo>
                  <a:lnTo>
                    <a:pt x="2599" y="2690"/>
                  </a:lnTo>
                  <a:lnTo>
                    <a:pt x="2581" y="2776"/>
                  </a:lnTo>
                  <a:lnTo>
                    <a:pt x="2556" y="2868"/>
                  </a:lnTo>
                  <a:lnTo>
                    <a:pt x="2554" y="2873"/>
                  </a:lnTo>
                  <a:close/>
                </a:path>
              </a:pathLst>
            </a:custGeom>
            <a:grpFill/>
            <a:ln w="6350" cmpd="sng">
              <a:solidFill>
                <a:sysClr val="window" lastClr="FFFFFF"/>
              </a:solidFill>
              <a:round/>
              <a:headEnd/>
              <a:tailEnd/>
            </a:ln>
          </p:spPr>
          <p:txBody>
            <a:bodyPr lIns="45720" rIns="45720" anchor="ctr" anchorCtr="1"/>
            <a:lstStyle/>
            <a:p>
              <a:pPr fontAlgn="auto">
                <a:spcBef>
                  <a:spcPts val="0"/>
                </a:spcBef>
                <a:spcAft>
                  <a:spcPts val="0"/>
                </a:spcAft>
                <a:defRPr/>
              </a:pPr>
              <a:endParaRPr lang="en-US" sz="2400" kern="0" dirty="0">
                <a:solidFill>
                  <a:sysClr val="windowText" lastClr="000000"/>
                </a:solidFill>
                <a:latin typeface="Arial"/>
                <a:cs typeface="+mn-cs"/>
              </a:endParaRPr>
            </a:p>
          </p:txBody>
        </p:sp>
        <p:sp>
          <p:nvSpPr>
            <p:cNvPr id="306" name="Freeform 23">
              <a:extLst>
                <a:ext uri="{FF2B5EF4-FFF2-40B4-BE49-F238E27FC236}">
                  <a16:creationId xmlns:a16="http://schemas.microsoft.com/office/drawing/2014/main" id="{38E64D6F-FBD1-439C-B3C0-6C9D52113E61}"/>
                </a:ext>
              </a:extLst>
            </p:cNvPr>
            <p:cNvSpPr>
              <a:spLocks/>
            </p:cNvSpPr>
            <p:nvPr/>
          </p:nvSpPr>
          <p:spPr bwMode="auto">
            <a:xfrm rot="14370681" flipV="1">
              <a:off x="1941195" y="4197995"/>
              <a:ext cx="540672" cy="575571"/>
            </a:xfrm>
            <a:custGeom>
              <a:avLst/>
              <a:gdLst/>
              <a:ahLst/>
              <a:cxnLst>
                <a:cxn ang="0">
                  <a:pos x="2392" y="2389"/>
                </a:cxn>
                <a:cxn ang="0">
                  <a:pos x="1705" y="2500"/>
                </a:cxn>
                <a:cxn ang="0">
                  <a:pos x="1719" y="2386"/>
                </a:cxn>
                <a:cxn ang="0">
                  <a:pos x="1715" y="2248"/>
                </a:cxn>
                <a:cxn ang="0">
                  <a:pos x="1691" y="2098"/>
                </a:cxn>
                <a:cxn ang="0">
                  <a:pos x="1645" y="1962"/>
                </a:cxn>
                <a:cxn ang="0">
                  <a:pos x="1588" y="1840"/>
                </a:cxn>
                <a:cxn ang="0">
                  <a:pos x="1531" y="1756"/>
                </a:cxn>
                <a:cxn ang="0">
                  <a:pos x="1471" y="1680"/>
                </a:cxn>
                <a:cxn ang="0">
                  <a:pos x="1405" y="1612"/>
                </a:cxn>
                <a:cxn ang="0">
                  <a:pos x="1337" y="1549"/>
                </a:cxn>
                <a:cxn ang="0">
                  <a:pos x="1249" y="1489"/>
                </a:cxn>
                <a:cxn ang="0">
                  <a:pos x="1175" y="1443"/>
                </a:cxn>
                <a:cxn ang="0">
                  <a:pos x="1082" y="1397"/>
                </a:cxn>
                <a:cxn ang="0">
                  <a:pos x="1003" y="1368"/>
                </a:cxn>
                <a:cxn ang="0">
                  <a:pos x="887" y="1345"/>
                </a:cxn>
                <a:cxn ang="0">
                  <a:pos x="772" y="1334"/>
                </a:cxn>
                <a:cxn ang="0">
                  <a:pos x="739" y="1814"/>
                </a:cxn>
                <a:cxn ang="0">
                  <a:pos x="737" y="0"/>
                </a:cxn>
                <a:cxn ang="0">
                  <a:pos x="778" y="416"/>
                </a:cxn>
                <a:cxn ang="0">
                  <a:pos x="895" y="423"/>
                </a:cxn>
                <a:cxn ang="0">
                  <a:pos x="1001" y="435"/>
                </a:cxn>
                <a:cxn ang="0">
                  <a:pos x="1085" y="448"/>
                </a:cxn>
                <a:cxn ang="0">
                  <a:pos x="1167" y="469"/>
                </a:cxn>
                <a:cxn ang="0">
                  <a:pos x="1245" y="491"/>
                </a:cxn>
                <a:cxn ang="0">
                  <a:pos x="1321" y="513"/>
                </a:cxn>
                <a:cxn ang="0">
                  <a:pos x="1411" y="549"/>
                </a:cxn>
                <a:cxn ang="0">
                  <a:pos x="1493" y="582"/>
                </a:cxn>
                <a:cxn ang="0">
                  <a:pos x="1583" y="625"/>
                </a:cxn>
                <a:cxn ang="0">
                  <a:pos x="1661" y="669"/>
                </a:cxn>
                <a:cxn ang="0">
                  <a:pos x="1729" y="712"/>
                </a:cxn>
                <a:cxn ang="0">
                  <a:pos x="1809" y="763"/>
                </a:cxn>
                <a:cxn ang="0">
                  <a:pos x="1882" y="818"/>
                </a:cxn>
                <a:cxn ang="0">
                  <a:pos x="1971" y="891"/>
                </a:cxn>
                <a:cxn ang="0">
                  <a:pos x="2071" y="983"/>
                </a:cxn>
                <a:cxn ang="0">
                  <a:pos x="2159" y="1082"/>
                </a:cxn>
                <a:cxn ang="0">
                  <a:pos x="2243" y="1185"/>
                </a:cxn>
                <a:cxn ang="0">
                  <a:pos x="2315" y="1294"/>
                </a:cxn>
                <a:cxn ang="0">
                  <a:pos x="2385" y="1410"/>
                </a:cxn>
                <a:cxn ang="0">
                  <a:pos x="2447" y="1527"/>
                </a:cxn>
                <a:cxn ang="0">
                  <a:pos x="2499" y="1652"/>
                </a:cxn>
                <a:cxn ang="0">
                  <a:pos x="2553" y="1808"/>
                </a:cxn>
                <a:cxn ang="0">
                  <a:pos x="2593" y="1970"/>
                </a:cxn>
                <a:cxn ang="0">
                  <a:pos x="2616" y="2144"/>
                </a:cxn>
                <a:cxn ang="0">
                  <a:pos x="2629" y="2351"/>
                </a:cxn>
                <a:cxn ang="0">
                  <a:pos x="2619" y="2526"/>
                </a:cxn>
                <a:cxn ang="0">
                  <a:pos x="2599" y="2690"/>
                </a:cxn>
                <a:cxn ang="0">
                  <a:pos x="2556" y="2868"/>
                </a:cxn>
              </a:cxnLst>
              <a:rect l="0" t="0" r="r" b="b"/>
              <a:pathLst>
                <a:path w="2629" h="2873">
                  <a:moveTo>
                    <a:pt x="2554" y="2873"/>
                  </a:moveTo>
                  <a:lnTo>
                    <a:pt x="2392" y="2389"/>
                  </a:lnTo>
                  <a:lnTo>
                    <a:pt x="2392" y="2387"/>
                  </a:lnTo>
                  <a:lnTo>
                    <a:pt x="1705" y="2500"/>
                  </a:lnTo>
                  <a:lnTo>
                    <a:pt x="1713" y="2446"/>
                  </a:lnTo>
                  <a:lnTo>
                    <a:pt x="1719" y="2386"/>
                  </a:lnTo>
                  <a:lnTo>
                    <a:pt x="1719" y="2322"/>
                  </a:lnTo>
                  <a:lnTo>
                    <a:pt x="1715" y="2248"/>
                  </a:lnTo>
                  <a:lnTo>
                    <a:pt x="1705" y="2178"/>
                  </a:lnTo>
                  <a:lnTo>
                    <a:pt x="1691" y="2098"/>
                  </a:lnTo>
                  <a:lnTo>
                    <a:pt x="1673" y="2034"/>
                  </a:lnTo>
                  <a:lnTo>
                    <a:pt x="1645" y="1962"/>
                  </a:lnTo>
                  <a:lnTo>
                    <a:pt x="1619" y="1900"/>
                  </a:lnTo>
                  <a:lnTo>
                    <a:pt x="1588" y="1840"/>
                  </a:lnTo>
                  <a:lnTo>
                    <a:pt x="1559" y="1794"/>
                  </a:lnTo>
                  <a:lnTo>
                    <a:pt x="1531" y="1756"/>
                  </a:lnTo>
                  <a:lnTo>
                    <a:pt x="1503" y="1718"/>
                  </a:lnTo>
                  <a:lnTo>
                    <a:pt x="1471" y="1680"/>
                  </a:lnTo>
                  <a:lnTo>
                    <a:pt x="1435" y="1640"/>
                  </a:lnTo>
                  <a:lnTo>
                    <a:pt x="1405" y="1612"/>
                  </a:lnTo>
                  <a:lnTo>
                    <a:pt x="1371" y="1579"/>
                  </a:lnTo>
                  <a:lnTo>
                    <a:pt x="1337" y="1549"/>
                  </a:lnTo>
                  <a:lnTo>
                    <a:pt x="1297" y="1519"/>
                  </a:lnTo>
                  <a:lnTo>
                    <a:pt x="1249" y="1489"/>
                  </a:lnTo>
                  <a:lnTo>
                    <a:pt x="1210" y="1460"/>
                  </a:lnTo>
                  <a:lnTo>
                    <a:pt x="1175" y="1443"/>
                  </a:lnTo>
                  <a:lnTo>
                    <a:pt x="1125" y="1413"/>
                  </a:lnTo>
                  <a:lnTo>
                    <a:pt x="1082" y="1397"/>
                  </a:lnTo>
                  <a:lnTo>
                    <a:pt x="1044" y="1383"/>
                  </a:lnTo>
                  <a:lnTo>
                    <a:pt x="1003" y="1368"/>
                  </a:lnTo>
                  <a:lnTo>
                    <a:pt x="943" y="1354"/>
                  </a:lnTo>
                  <a:lnTo>
                    <a:pt x="887" y="1345"/>
                  </a:lnTo>
                  <a:lnTo>
                    <a:pt x="829" y="1338"/>
                  </a:lnTo>
                  <a:lnTo>
                    <a:pt x="772" y="1334"/>
                  </a:lnTo>
                  <a:lnTo>
                    <a:pt x="739" y="1332"/>
                  </a:lnTo>
                  <a:lnTo>
                    <a:pt x="739" y="1814"/>
                  </a:lnTo>
                  <a:lnTo>
                    <a:pt x="0" y="921"/>
                  </a:lnTo>
                  <a:lnTo>
                    <a:pt x="737" y="0"/>
                  </a:lnTo>
                  <a:lnTo>
                    <a:pt x="737" y="415"/>
                  </a:lnTo>
                  <a:lnTo>
                    <a:pt x="778" y="416"/>
                  </a:lnTo>
                  <a:lnTo>
                    <a:pt x="835" y="418"/>
                  </a:lnTo>
                  <a:lnTo>
                    <a:pt x="895" y="423"/>
                  </a:lnTo>
                  <a:lnTo>
                    <a:pt x="954" y="429"/>
                  </a:lnTo>
                  <a:lnTo>
                    <a:pt x="1001" y="435"/>
                  </a:lnTo>
                  <a:lnTo>
                    <a:pt x="1037" y="440"/>
                  </a:lnTo>
                  <a:lnTo>
                    <a:pt x="1085" y="448"/>
                  </a:lnTo>
                  <a:lnTo>
                    <a:pt x="1134" y="461"/>
                  </a:lnTo>
                  <a:lnTo>
                    <a:pt x="1167" y="469"/>
                  </a:lnTo>
                  <a:lnTo>
                    <a:pt x="1207" y="478"/>
                  </a:lnTo>
                  <a:lnTo>
                    <a:pt x="1245" y="491"/>
                  </a:lnTo>
                  <a:lnTo>
                    <a:pt x="1286" y="503"/>
                  </a:lnTo>
                  <a:lnTo>
                    <a:pt x="1321" y="513"/>
                  </a:lnTo>
                  <a:lnTo>
                    <a:pt x="1363" y="529"/>
                  </a:lnTo>
                  <a:lnTo>
                    <a:pt x="1411" y="549"/>
                  </a:lnTo>
                  <a:lnTo>
                    <a:pt x="1453" y="565"/>
                  </a:lnTo>
                  <a:lnTo>
                    <a:pt x="1493" y="582"/>
                  </a:lnTo>
                  <a:lnTo>
                    <a:pt x="1539" y="603"/>
                  </a:lnTo>
                  <a:lnTo>
                    <a:pt x="1583" y="625"/>
                  </a:lnTo>
                  <a:lnTo>
                    <a:pt x="1623" y="644"/>
                  </a:lnTo>
                  <a:lnTo>
                    <a:pt x="1661" y="669"/>
                  </a:lnTo>
                  <a:lnTo>
                    <a:pt x="1695" y="688"/>
                  </a:lnTo>
                  <a:lnTo>
                    <a:pt x="1729" y="712"/>
                  </a:lnTo>
                  <a:lnTo>
                    <a:pt x="1767" y="734"/>
                  </a:lnTo>
                  <a:lnTo>
                    <a:pt x="1809" y="763"/>
                  </a:lnTo>
                  <a:lnTo>
                    <a:pt x="1847" y="791"/>
                  </a:lnTo>
                  <a:lnTo>
                    <a:pt x="1882" y="818"/>
                  </a:lnTo>
                  <a:lnTo>
                    <a:pt x="1917" y="845"/>
                  </a:lnTo>
                  <a:lnTo>
                    <a:pt x="1971" y="891"/>
                  </a:lnTo>
                  <a:lnTo>
                    <a:pt x="2026" y="943"/>
                  </a:lnTo>
                  <a:lnTo>
                    <a:pt x="2071" y="983"/>
                  </a:lnTo>
                  <a:lnTo>
                    <a:pt x="2123" y="1041"/>
                  </a:lnTo>
                  <a:lnTo>
                    <a:pt x="2159" y="1082"/>
                  </a:lnTo>
                  <a:lnTo>
                    <a:pt x="2199" y="1131"/>
                  </a:lnTo>
                  <a:lnTo>
                    <a:pt x="2243" y="1185"/>
                  </a:lnTo>
                  <a:lnTo>
                    <a:pt x="2279" y="1237"/>
                  </a:lnTo>
                  <a:lnTo>
                    <a:pt x="2315" y="1294"/>
                  </a:lnTo>
                  <a:lnTo>
                    <a:pt x="2353" y="1351"/>
                  </a:lnTo>
                  <a:lnTo>
                    <a:pt x="2385" y="1410"/>
                  </a:lnTo>
                  <a:lnTo>
                    <a:pt x="2417" y="1462"/>
                  </a:lnTo>
                  <a:lnTo>
                    <a:pt x="2447" y="1527"/>
                  </a:lnTo>
                  <a:lnTo>
                    <a:pt x="2475" y="1588"/>
                  </a:lnTo>
                  <a:lnTo>
                    <a:pt x="2499" y="1652"/>
                  </a:lnTo>
                  <a:lnTo>
                    <a:pt x="2523" y="1723"/>
                  </a:lnTo>
                  <a:lnTo>
                    <a:pt x="2553" y="1808"/>
                  </a:lnTo>
                  <a:lnTo>
                    <a:pt x="2573" y="1889"/>
                  </a:lnTo>
                  <a:lnTo>
                    <a:pt x="2593" y="1970"/>
                  </a:lnTo>
                  <a:lnTo>
                    <a:pt x="2603" y="2050"/>
                  </a:lnTo>
                  <a:lnTo>
                    <a:pt x="2616" y="2144"/>
                  </a:lnTo>
                  <a:lnTo>
                    <a:pt x="2627" y="2260"/>
                  </a:lnTo>
                  <a:lnTo>
                    <a:pt x="2629" y="2351"/>
                  </a:lnTo>
                  <a:lnTo>
                    <a:pt x="2627" y="2440"/>
                  </a:lnTo>
                  <a:lnTo>
                    <a:pt x="2619" y="2526"/>
                  </a:lnTo>
                  <a:lnTo>
                    <a:pt x="2608" y="2606"/>
                  </a:lnTo>
                  <a:lnTo>
                    <a:pt x="2599" y="2690"/>
                  </a:lnTo>
                  <a:lnTo>
                    <a:pt x="2581" y="2776"/>
                  </a:lnTo>
                  <a:lnTo>
                    <a:pt x="2556" y="2868"/>
                  </a:lnTo>
                  <a:lnTo>
                    <a:pt x="2554" y="2873"/>
                  </a:lnTo>
                  <a:close/>
                </a:path>
              </a:pathLst>
            </a:custGeom>
            <a:grpFill/>
            <a:ln w="6350" cmpd="sng">
              <a:solidFill>
                <a:sysClr val="window" lastClr="FFFFFF"/>
              </a:solidFill>
              <a:round/>
              <a:headEnd/>
              <a:tailEnd/>
            </a:ln>
          </p:spPr>
          <p:txBody>
            <a:bodyPr lIns="45720" rIns="45720" anchor="ctr" anchorCtr="1"/>
            <a:lstStyle/>
            <a:p>
              <a:pPr fontAlgn="auto">
                <a:spcBef>
                  <a:spcPts val="0"/>
                </a:spcBef>
                <a:spcAft>
                  <a:spcPts val="0"/>
                </a:spcAft>
                <a:defRPr/>
              </a:pPr>
              <a:endParaRPr lang="en-US" sz="2400" kern="0" dirty="0">
                <a:solidFill>
                  <a:sysClr val="windowText" lastClr="000000"/>
                </a:solidFill>
                <a:latin typeface="Arial"/>
                <a:cs typeface="+mn-cs"/>
              </a:endParaRPr>
            </a:p>
          </p:txBody>
        </p:sp>
      </p:grpSp>
      <p:sp>
        <p:nvSpPr>
          <p:cNvPr id="307" name="TextBox 306">
            <a:extLst>
              <a:ext uri="{FF2B5EF4-FFF2-40B4-BE49-F238E27FC236}">
                <a16:creationId xmlns:a16="http://schemas.microsoft.com/office/drawing/2014/main" id="{4A59F416-16E0-4733-84A8-7BE7C0C7D90E}"/>
              </a:ext>
            </a:extLst>
          </p:cNvPr>
          <p:cNvSpPr txBox="1"/>
          <p:nvPr/>
        </p:nvSpPr>
        <p:spPr>
          <a:xfrm>
            <a:off x="5358092" y="3448471"/>
            <a:ext cx="1024578" cy="380480"/>
          </a:xfrm>
          <a:prstGeom prst="rect">
            <a:avLst/>
          </a:prstGeom>
          <a:noFill/>
        </p:spPr>
        <p:txBody>
          <a:bodyPr wrap="square" lIns="36000" tIns="36000" rIns="36000" bIns="36000" rtlCol="0">
            <a:spAutoFit/>
          </a:bodyPr>
          <a:lstStyle/>
          <a:p>
            <a:pPr algn="ctr" fontAlgn="auto">
              <a:spcBef>
                <a:spcPts val="0"/>
              </a:spcBef>
              <a:spcAft>
                <a:spcPts val="0"/>
              </a:spcAft>
              <a:defRPr/>
            </a:pPr>
            <a:r>
              <a:rPr lang="it-IT" sz="1000" b="1" i="1" kern="0" dirty="0">
                <a:solidFill>
                  <a:srgbClr val="002060"/>
                </a:solidFill>
                <a:latin typeface="Arial"/>
                <a:cs typeface="+mn-cs"/>
              </a:rPr>
              <a:t>Iterative feedback</a:t>
            </a:r>
          </a:p>
        </p:txBody>
      </p:sp>
      <p:sp>
        <p:nvSpPr>
          <p:cNvPr id="308" name="TextBox 307">
            <a:extLst>
              <a:ext uri="{FF2B5EF4-FFF2-40B4-BE49-F238E27FC236}">
                <a16:creationId xmlns:a16="http://schemas.microsoft.com/office/drawing/2014/main" id="{233337A6-58EA-4D10-A6CB-DBF0F48E1ABC}"/>
              </a:ext>
            </a:extLst>
          </p:cNvPr>
          <p:cNvSpPr txBox="1"/>
          <p:nvPr/>
        </p:nvSpPr>
        <p:spPr>
          <a:xfrm>
            <a:off x="6763976" y="3448471"/>
            <a:ext cx="1024578" cy="380480"/>
          </a:xfrm>
          <a:prstGeom prst="rect">
            <a:avLst/>
          </a:prstGeom>
          <a:noFill/>
        </p:spPr>
        <p:txBody>
          <a:bodyPr wrap="square" lIns="36000" tIns="36000" rIns="36000" bIns="36000" rtlCol="0">
            <a:spAutoFit/>
          </a:bodyPr>
          <a:lstStyle/>
          <a:p>
            <a:pPr algn="ctr" fontAlgn="auto">
              <a:spcBef>
                <a:spcPts val="0"/>
              </a:spcBef>
              <a:spcAft>
                <a:spcPts val="0"/>
              </a:spcAft>
              <a:defRPr/>
            </a:pPr>
            <a:r>
              <a:rPr lang="it-IT" sz="1000" b="1" i="1" kern="0" dirty="0">
                <a:solidFill>
                  <a:srgbClr val="002060"/>
                </a:solidFill>
                <a:latin typeface="Arial"/>
                <a:cs typeface="+mn-cs"/>
              </a:rPr>
              <a:t>Iterative feedback</a:t>
            </a:r>
          </a:p>
        </p:txBody>
      </p:sp>
      <p:sp>
        <p:nvSpPr>
          <p:cNvPr id="309" name="Rectangle 308">
            <a:extLst>
              <a:ext uri="{FF2B5EF4-FFF2-40B4-BE49-F238E27FC236}">
                <a16:creationId xmlns:a16="http://schemas.microsoft.com/office/drawing/2014/main" id="{DDBBCEBC-BFFF-43C4-B806-9C858C142085}"/>
              </a:ext>
            </a:extLst>
          </p:cNvPr>
          <p:cNvSpPr/>
          <p:nvPr/>
        </p:nvSpPr>
        <p:spPr>
          <a:xfrm>
            <a:off x="723001" y="4457986"/>
            <a:ext cx="11094760" cy="1996425"/>
          </a:xfrm>
          <a:prstGeom prst="rect">
            <a:avLst/>
          </a:prstGeom>
          <a:solidFill>
            <a:sysClr val="window" lastClr="FFFFFF">
              <a:lumMod val="95000"/>
            </a:sysClr>
          </a:solidFill>
          <a:ln w="12700" cap="flat" cmpd="sng" algn="ctr">
            <a:noFill/>
            <a:prstDash val="solid"/>
            <a:miter lim="800000"/>
          </a:ln>
          <a:effectLst/>
        </p:spPr>
        <p:txBody>
          <a:bodyPr rtlCol="0" anchor="ctr"/>
          <a:lstStyle/>
          <a:p>
            <a:pPr algn="ctr" fontAlgn="auto">
              <a:spcBef>
                <a:spcPts val="0"/>
              </a:spcBef>
              <a:spcAft>
                <a:spcPts val="0"/>
              </a:spcAft>
              <a:defRPr/>
            </a:pPr>
            <a:endParaRPr lang="it-IT" sz="1200" kern="0" dirty="0">
              <a:solidFill>
                <a:prstClr val="white"/>
              </a:solidFill>
              <a:latin typeface="Arial"/>
              <a:cs typeface="+mn-cs"/>
            </a:endParaRPr>
          </a:p>
        </p:txBody>
      </p:sp>
      <p:sp>
        <p:nvSpPr>
          <p:cNvPr id="310" name="Rectangle 309">
            <a:extLst>
              <a:ext uri="{FF2B5EF4-FFF2-40B4-BE49-F238E27FC236}">
                <a16:creationId xmlns:a16="http://schemas.microsoft.com/office/drawing/2014/main" id="{4E8C0F57-0A39-4A74-B2BE-C79E468F65EB}"/>
              </a:ext>
            </a:extLst>
          </p:cNvPr>
          <p:cNvSpPr/>
          <p:nvPr/>
        </p:nvSpPr>
        <p:spPr>
          <a:xfrm>
            <a:off x="355023" y="1494379"/>
            <a:ext cx="365080" cy="2675110"/>
          </a:xfrm>
          <a:prstGeom prst="rect">
            <a:avLst/>
          </a:prstGeom>
          <a:solidFill>
            <a:srgbClr val="004DFF"/>
          </a:solidFill>
          <a:ln w="12700" cap="flat" cmpd="sng" algn="ctr">
            <a:noFill/>
            <a:prstDash val="solid"/>
            <a:miter lim="800000"/>
          </a:ln>
          <a:effectLst/>
        </p:spPr>
        <p:txBody>
          <a:bodyPr vert="vert270" rtlCol="0" anchor="ctr"/>
          <a:lstStyle/>
          <a:p>
            <a:pPr algn="ctr" fontAlgn="auto">
              <a:spcBef>
                <a:spcPts val="0"/>
              </a:spcBef>
              <a:spcAft>
                <a:spcPts val="0"/>
              </a:spcAft>
              <a:defRPr/>
            </a:pPr>
            <a:r>
              <a:rPr lang="it-IT" sz="1400" b="1" kern="0" dirty="0">
                <a:solidFill>
                  <a:prstClr val="white"/>
                </a:solidFill>
                <a:latin typeface="Arial"/>
                <a:cs typeface="+mn-cs"/>
              </a:rPr>
              <a:t>Play and Learn</a:t>
            </a:r>
          </a:p>
        </p:txBody>
      </p:sp>
      <p:sp>
        <p:nvSpPr>
          <p:cNvPr id="311" name="Rectangle 310">
            <a:extLst>
              <a:ext uri="{FF2B5EF4-FFF2-40B4-BE49-F238E27FC236}">
                <a16:creationId xmlns:a16="http://schemas.microsoft.com/office/drawing/2014/main" id="{5FCCA063-AD23-4514-AA05-5BD3FC3E4622}"/>
              </a:ext>
            </a:extLst>
          </p:cNvPr>
          <p:cNvSpPr/>
          <p:nvPr/>
        </p:nvSpPr>
        <p:spPr>
          <a:xfrm>
            <a:off x="355023" y="4457986"/>
            <a:ext cx="365080" cy="1996425"/>
          </a:xfrm>
          <a:prstGeom prst="rect">
            <a:avLst/>
          </a:prstGeom>
          <a:solidFill>
            <a:srgbClr val="457B63"/>
          </a:solidFill>
          <a:ln w="12700" cap="flat" cmpd="sng" algn="ctr">
            <a:noFill/>
            <a:prstDash val="solid"/>
            <a:miter lim="800000"/>
          </a:ln>
          <a:effectLst/>
        </p:spPr>
        <p:txBody>
          <a:bodyPr vert="vert270" rtlCol="0" anchor="ctr"/>
          <a:lstStyle/>
          <a:p>
            <a:pPr algn="ctr" fontAlgn="auto">
              <a:spcBef>
                <a:spcPts val="0"/>
              </a:spcBef>
              <a:spcAft>
                <a:spcPts val="0"/>
              </a:spcAft>
              <a:defRPr/>
            </a:pPr>
            <a:r>
              <a:rPr lang="it-IT" sz="1400" b="1" kern="0" dirty="0">
                <a:solidFill>
                  <a:prstClr val="white"/>
                </a:solidFill>
                <a:latin typeface="Arial"/>
                <a:cs typeface="+mn-cs"/>
              </a:rPr>
              <a:t>Data collection</a:t>
            </a:r>
          </a:p>
        </p:txBody>
      </p:sp>
      <p:sp>
        <p:nvSpPr>
          <p:cNvPr id="312" name="Rectangle 311">
            <a:extLst>
              <a:ext uri="{FF2B5EF4-FFF2-40B4-BE49-F238E27FC236}">
                <a16:creationId xmlns:a16="http://schemas.microsoft.com/office/drawing/2014/main" id="{9380A101-EFDF-4F5D-854D-11370E950DE8}"/>
              </a:ext>
            </a:extLst>
          </p:cNvPr>
          <p:cNvSpPr/>
          <p:nvPr/>
        </p:nvSpPr>
        <p:spPr bwMode="gray">
          <a:xfrm>
            <a:off x="1768573" y="1854106"/>
            <a:ext cx="1880893" cy="2098364"/>
          </a:xfrm>
          <a:prstGeom prst="rect">
            <a:avLst/>
          </a:prstGeom>
          <a:noFill/>
          <a:ln w="25400" cap="flat" cmpd="sng" algn="ctr">
            <a:solidFill>
              <a:srgbClr val="004DFF"/>
            </a:solidFill>
            <a:prstDash val="solid"/>
            <a:headEnd/>
            <a:tailEnd/>
          </a:ln>
          <a:effectLst/>
        </p:spPr>
        <p:txBody>
          <a:bodyPr vert="horz" wrap="square" lIns="72000" tIns="72000" rIns="72000" bIns="72000" numCol="1" rtlCol="0" anchor="t" anchorCtr="0" compatLnSpc="1">
            <a:prstTxWarp prst="textNoShape">
              <a:avLst/>
            </a:prstTxWarp>
            <a:noAutofit/>
          </a:bodyPr>
          <a:lstStyle/>
          <a:p>
            <a:pPr algn="ctr">
              <a:spcBef>
                <a:spcPts val="0"/>
              </a:spcBef>
              <a:spcAft>
                <a:spcPts val="300"/>
              </a:spcAft>
              <a:defRPr/>
            </a:pPr>
            <a:endParaRPr lang="it-IT" b="1" kern="0" dirty="0">
              <a:solidFill>
                <a:sysClr val="windowText" lastClr="000000"/>
              </a:solidFill>
              <a:latin typeface="Arial"/>
              <a:cs typeface="Arial" pitchFamily="34" charset="0"/>
            </a:endParaRPr>
          </a:p>
        </p:txBody>
      </p:sp>
      <p:sp>
        <p:nvSpPr>
          <p:cNvPr id="313" name="Rectangle 3">
            <a:extLst>
              <a:ext uri="{FF2B5EF4-FFF2-40B4-BE49-F238E27FC236}">
                <a16:creationId xmlns:a16="http://schemas.microsoft.com/office/drawing/2014/main" id="{704A3566-4C49-4966-A6FD-FF8177600B99}"/>
              </a:ext>
            </a:extLst>
          </p:cNvPr>
          <p:cNvSpPr>
            <a:spLocks noChangeArrowheads="1"/>
          </p:cNvSpPr>
          <p:nvPr/>
        </p:nvSpPr>
        <p:spPr bwMode="auto">
          <a:xfrm>
            <a:off x="1765674" y="2475521"/>
            <a:ext cx="1883792" cy="1384995"/>
          </a:xfrm>
          <a:prstGeom prst="rect">
            <a:avLst/>
          </a:prstGeom>
          <a:noFill/>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rtlCol="0">
            <a:spAutoFit/>
          </a:bodyPr>
          <a:lstStyle/>
          <a:p>
            <a:pPr marL="171450" indent="-171450" eaLnBrk="0" hangingPunct="0">
              <a:lnSpc>
                <a:spcPct val="80000"/>
              </a:lnSpc>
              <a:buFont typeface="Wingdings" panose="05000000000000000000" pitchFamily="2" charset="2"/>
              <a:buChar char="§"/>
              <a:defRPr/>
            </a:pPr>
            <a:r>
              <a:rPr lang="en-US" sz="1050" dirty="0">
                <a:solidFill>
                  <a:prstClr val="black"/>
                </a:solidFill>
                <a:latin typeface="Arial"/>
                <a:cs typeface="+mn-cs"/>
              </a:rPr>
              <a:t>Deep dive on enablers in scope to define look &amp; feel, KPIs’ formula, level of analysis, ..</a:t>
            </a:r>
          </a:p>
          <a:p>
            <a:pPr marL="171450" indent="-171450" eaLnBrk="0" hangingPunct="0">
              <a:lnSpc>
                <a:spcPct val="80000"/>
              </a:lnSpc>
              <a:buFont typeface="Wingdings" panose="05000000000000000000" pitchFamily="2" charset="2"/>
              <a:buChar char="§"/>
              <a:defRPr/>
            </a:pPr>
            <a:r>
              <a:rPr lang="en-US" sz="1050" dirty="0">
                <a:solidFill>
                  <a:prstClr val="black"/>
                </a:solidFill>
                <a:latin typeface="Arial"/>
                <a:cs typeface="+mn-cs"/>
              </a:rPr>
              <a:t>Finalize mock-ups as input to configuration</a:t>
            </a:r>
          </a:p>
          <a:p>
            <a:pPr marL="171450" indent="-171450" eaLnBrk="0" hangingPunct="0">
              <a:lnSpc>
                <a:spcPct val="80000"/>
              </a:lnSpc>
              <a:buFont typeface="Wingdings" panose="05000000000000000000" pitchFamily="2" charset="2"/>
              <a:buChar char="§"/>
              <a:defRPr/>
            </a:pPr>
            <a:r>
              <a:rPr lang="en-US" sz="1050" kern="0" dirty="0">
                <a:solidFill>
                  <a:prstClr val="black"/>
                </a:solidFill>
                <a:latin typeface="Arial"/>
              </a:rPr>
              <a:t>Update list of functional requirements</a:t>
            </a:r>
          </a:p>
          <a:p>
            <a:pPr marL="171450" indent="-171450" eaLnBrk="0" hangingPunct="0">
              <a:lnSpc>
                <a:spcPct val="80000"/>
              </a:lnSpc>
              <a:buFont typeface="Wingdings" panose="05000000000000000000" pitchFamily="2" charset="2"/>
              <a:buChar char="§"/>
              <a:defRPr/>
            </a:pPr>
            <a:r>
              <a:rPr lang="en-US" sz="1050" kern="0" dirty="0">
                <a:solidFill>
                  <a:prstClr val="black"/>
                </a:solidFill>
                <a:latin typeface="Arial"/>
              </a:rPr>
              <a:t>Identify data needs and integration points</a:t>
            </a:r>
            <a:endParaRPr lang="en-US" sz="1050" dirty="0">
              <a:solidFill>
                <a:prstClr val="black"/>
              </a:solidFill>
              <a:latin typeface="Arial"/>
              <a:cs typeface="+mn-cs"/>
            </a:endParaRPr>
          </a:p>
        </p:txBody>
      </p:sp>
      <p:sp>
        <p:nvSpPr>
          <p:cNvPr id="314" name="TextBox 313">
            <a:extLst>
              <a:ext uri="{FF2B5EF4-FFF2-40B4-BE49-F238E27FC236}">
                <a16:creationId xmlns:a16="http://schemas.microsoft.com/office/drawing/2014/main" id="{FAE7C603-4C86-4CAE-A16C-2D13D2BE8929}"/>
              </a:ext>
            </a:extLst>
          </p:cNvPr>
          <p:cNvSpPr txBox="1"/>
          <p:nvPr/>
        </p:nvSpPr>
        <p:spPr>
          <a:xfrm>
            <a:off x="8754699" y="1506534"/>
            <a:ext cx="1760651" cy="257369"/>
          </a:xfrm>
          <a:prstGeom prst="rect">
            <a:avLst/>
          </a:prstGeom>
          <a:noFill/>
        </p:spPr>
        <p:txBody>
          <a:bodyPr wrap="square" lIns="36000" tIns="36000" rIns="36000" bIns="36000" rtlCol="0">
            <a:spAutoFit/>
          </a:bodyPr>
          <a:lstStyle/>
          <a:p>
            <a:pPr algn="ctr" fontAlgn="auto">
              <a:spcBef>
                <a:spcPts val="0"/>
              </a:spcBef>
              <a:spcAft>
                <a:spcPts val="0"/>
              </a:spcAft>
              <a:defRPr/>
            </a:pPr>
            <a:r>
              <a:rPr lang="en-US" sz="1200" b="1" i="1" kern="0" dirty="0">
                <a:solidFill>
                  <a:prstClr val="black"/>
                </a:solidFill>
                <a:latin typeface="Arial"/>
                <a:cs typeface="+mn-cs"/>
              </a:rPr>
              <a:t>- Business validation -</a:t>
            </a:r>
          </a:p>
        </p:txBody>
      </p:sp>
      <p:sp>
        <p:nvSpPr>
          <p:cNvPr id="315" name="TextBox 314">
            <a:extLst>
              <a:ext uri="{FF2B5EF4-FFF2-40B4-BE49-F238E27FC236}">
                <a16:creationId xmlns:a16="http://schemas.microsoft.com/office/drawing/2014/main" id="{3675EDAF-5E57-4B54-ACC9-5F089A629128}"/>
              </a:ext>
            </a:extLst>
          </p:cNvPr>
          <p:cNvSpPr txBox="1"/>
          <p:nvPr/>
        </p:nvSpPr>
        <p:spPr>
          <a:xfrm>
            <a:off x="1765675" y="1513434"/>
            <a:ext cx="1883792" cy="257369"/>
          </a:xfrm>
          <a:prstGeom prst="rect">
            <a:avLst/>
          </a:prstGeom>
          <a:noFill/>
        </p:spPr>
        <p:txBody>
          <a:bodyPr wrap="square" lIns="36000" tIns="36000" rIns="36000" bIns="36000" rtlCol="0">
            <a:spAutoFit/>
          </a:bodyPr>
          <a:lstStyle/>
          <a:p>
            <a:pPr algn="ctr" fontAlgn="auto">
              <a:spcBef>
                <a:spcPts val="0"/>
              </a:spcBef>
              <a:spcAft>
                <a:spcPts val="0"/>
              </a:spcAft>
              <a:defRPr/>
            </a:pPr>
            <a:r>
              <a:rPr lang="en-US" sz="1200" b="1" i="1" kern="0" dirty="0">
                <a:solidFill>
                  <a:prstClr val="black"/>
                </a:solidFill>
                <a:latin typeface="Arial"/>
                <a:cs typeface="+mn-cs"/>
              </a:rPr>
              <a:t>- Functional Design -</a:t>
            </a:r>
          </a:p>
        </p:txBody>
      </p:sp>
      <p:sp>
        <p:nvSpPr>
          <p:cNvPr id="316" name="TextBox 315">
            <a:extLst>
              <a:ext uri="{FF2B5EF4-FFF2-40B4-BE49-F238E27FC236}">
                <a16:creationId xmlns:a16="http://schemas.microsoft.com/office/drawing/2014/main" id="{F19E1F60-12AC-485E-B198-F287D4A40DBF}"/>
              </a:ext>
            </a:extLst>
          </p:cNvPr>
          <p:cNvSpPr txBox="1"/>
          <p:nvPr/>
        </p:nvSpPr>
        <p:spPr>
          <a:xfrm>
            <a:off x="744041" y="1516976"/>
            <a:ext cx="970423" cy="257369"/>
          </a:xfrm>
          <a:prstGeom prst="rect">
            <a:avLst/>
          </a:prstGeom>
          <a:noFill/>
        </p:spPr>
        <p:txBody>
          <a:bodyPr wrap="square" lIns="36000" tIns="36000" rIns="36000" bIns="36000" rtlCol="0">
            <a:spAutoFit/>
          </a:bodyPr>
          <a:lstStyle/>
          <a:p>
            <a:pPr algn="ctr" fontAlgn="auto">
              <a:spcBef>
                <a:spcPts val="0"/>
              </a:spcBef>
              <a:spcAft>
                <a:spcPts val="0"/>
              </a:spcAft>
              <a:defRPr/>
            </a:pPr>
            <a:r>
              <a:rPr lang="en-US" sz="1200" b="1" i="1" kern="0" dirty="0">
                <a:solidFill>
                  <a:prstClr val="black"/>
                </a:solidFill>
                <a:latin typeface="Arial"/>
                <a:cs typeface="+mn-cs"/>
              </a:rPr>
              <a:t>- Inputs -</a:t>
            </a:r>
          </a:p>
        </p:txBody>
      </p:sp>
      <p:sp>
        <p:nvSpPr>
          <p:cNvPr id="317" name="TextBox 316">
            <a:extLst>
              <a:ext uri="{FF2B5EF4-FFF2-40B4-BE49-F238E27FC236}">
                <a16:creationId xmlns:a16="http://schemas.microsoft.com/office/drawing/2014/main" id="{DDD37E63-1FEE-4620-86EB-ABC1EBEE471A}"/>
              </a:ext>
            </a:extLst>
          </p:cNvPr>
          <p:cNvSpPr txBox="1"/>
          <p:nvPr/>
        </p:nvSpPr>
        <p:spPr>
          <a:xfrm>
            <a:off x="10710589" y="1509028"/>
            <a:ext cx="970423" cy="257369"/>
          </a:xfrm>
          <a:prstGeom prst="rect">
            <a:avLst/>
          </a:prstGeom>
          <a:noFill/>
        </p:spPr>
        <p:txBody>
          <a:bodyPr wrap="square" lIns="36000" tIns="36000" rIns="36000" bIns="36000" rtlCol="0">
            <a:spAutoFit/>
          </a:bodyPr>
          <a:lstStyle/>
          <a:p>
            <a:pPr algn="ctr" fontAlgn="auto">
              <a:spcBef>
                <a:spcPts val="0"/>
              </a:spcBef>
              <a:spcAft>
                <a:spcPts val="0"/>
              </a:spcAft>
              <a:defRPr/>
            </a:pPr>
            <a:r>
              <a:rPr lang="en-US" sz="1200" b="1" i="1" kern="0" dirty="0">
                <a:solidFill>
                  <a:prstClr val="black"/>
                </a:solidFill>
                <a:latin typeface="Arial"/>
                <a:cs typeface="+mn-cs"/>
              </a:rPr>
              <a:t>- Outputs -</a:t>
            </a:r>
          </a:p>
        </p:txBody>
      </p:sp>
      <p:sp>
        <p:nvSpPr>
          <p:cNvPr id="318" name="AutoShape 297">
            <a:extLst>
              <a:ext uri="{FF2B5EF4-FFF2-40B4-BE49-F238E27FC236}">
                <a16:creationId xmlns:a16="http://schemas.microsoft.com/office/drawing/2014/main" id="{026A5118-2BEA-42FF-938D-A6034ED2A9C0}"/>
              </a:ext>
            </a:extLst>
          </p:cNvPr>
          <p:cNvSpPr>
            <a:spLocks noChangeArrowheads="1"/>
          </p:cNvSpPr>
          <p:nvPr/>
        </p:nvSpPr>
        <p:spPr bwMode="auto">
          <a:xfrm>
            <a:off x="3976579" y="1956490"/>
            <a:ext cx="4465676" cy="1403437"/>
          </a:xfrm>
          <a:prstGeom prst="chevron">
            <a:avLst>
              <a:gd name="adj" fmla="val 10126"/>
            </a:avLst>
          </a:prstGeom>
          <a:solidFill>
            <a:sysClr val="window" lastClr="FFFFFF">
              <a:lumMod val="85000"/>
            </a:sysClr>
          </a:solidFill>
          <a:ln w="9525" algn="ctr">
            <a:noFill/>
            <a:miter lim="800000"/>
            <a:headEnd/>
            <a:tailEnd/>
          </a:ln>
          <a:effectLst>
            <a:prstShdw prst="shdw17" dist="17961" dir="2700000">
              <a:srgbClr val="808080">
                <a:gamma/>
                <a:shade val="60000"/>
                <a:invGamma/>
              </a:srgbClr>
            </a:prstShdw>
          </a:effectLst>
        </p:spPr>
        <p:txBody>
          <a:bodyPr anchor="t" anchorCtr="0"/>
          <a:lstStyle/>
          <a:p>
            <a:pPr algn="ctr" eaLnBrk="0" fontAlgn="auto" hangingPunct="0">
              <a:lnSpc>
                <a:spcPct val="80000"/>
              </a:lnSpc>
              <a:defRPr/>
            </a:pPr>
            <a:endParaRPr lang="en-GB" sz="1000" b="1" i="1" kern="0" dirty="0">
              <a:solidFill>
                <a:prstClr val="black"/>
              </a:solidFill>
              <a:latin typeface="Arial"/>
              <a:cs typeface="+mn-cs"/>
            </a:endParaRPr>
          </a:p>
        </p:txBody>
      </p:sp>
      <p:sp>
        <p:nvSpPr>
          <p:cNvPr id="319" name="Rectangle 3">
            <a:extLst>
              <a:ext uri="{FF2B5EF4-FFF2-40B4-BE49-F238E27FC236}">
                <a16:creationId xmlns:a16="http://schemas.microsoft.com/office/drawing/2014/main" id="{702A11E0-5CC7-4FF6-9A40-4812AD479A25}"/>
              </a:ext>
            </a:extLst>
          </p:cNvPr>
          <p:cNvSpPr>
            <a:spLocks noChangeArrowheads="1"/>
          </p:cNvSpPr>
          <p:nvPr/>
        </p:nvSpPr>
        <p:spPr bwMode="auto">
          <a:xfrm>
            <a:off x="8754699" y="2475521"/>
            <a:ext cx="1763550" cy="997196"/>
          </a:xfrm>
          <a:prstGeom prst="rect">
            <a:avLst/>
          </a:prstGeom>
          <a:noFill/>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rtlCol="0">
            <a:spAutoFit/>
          </a:bodyPr>
          <a:lstStyle/>
          <a:p>
            <a:pPr marL="171450" indent="-171450" eaLnBrk="0" hangingPunct="0">
              <a:lnSpc>
                <a:spcPct val="80000"/>
              </a:lnSpc>
              <a:buFont typeface="Wingdings" panose="05000000000000000000" pitchFamily="2" charset="2"/>
              <a:buChar char="§"/>
              <a:defRPr/>
            </a:pPr>
            <a:r>
              <a:rPr lang="en-US" sz="1050" dirty="0">
                <a:solidFill>
                  <a:prstClr val="black"/>
                </a:solidFill>
                <a:latin typeface="Arial"/>
                <a:cs typeface="+mn-cs"/>
              </a:rPr>
              <a:t>Business validation of the enablers’ behavior versus agreed functional specs</a:t>
            </a:r>
          </a:p>
          <a:p>
            <a:pPr marL="171450" indent="-171450" eaLnBrk="0" hangingPunct="0">
              <a:lnSpc>
                <a:spcPct val="80000"/>
              </a:lnSpc>
              <a:buFont typeface="Wingdings" panose="05000000000000000000" pitchFamily="2" charset="2"/>
              <a:buChar char="§"/>
              <a:defRPr/>
            </a:pPr>
            <a:r>
              <a:rPr lang="en-US" sz="1050" dirty="0">
                <a:solidFill>
                  <a:prstClr val="black"/>
                </a:solidFill>
                <a:latin typeface="Arial"/>
                <a:cs typeface="+mn-cs"/>
              </a:rPr>
              <a:t>No critical defects open</a:t>
            </a:r>
          </a:p>
          <a:p>
            <a:pPr marL="171450" indent="-171450" eaLnBrk="0" hangingPunct="0">
              <a:lnSpc>
                <a:spcPct val="80000"/>
              </a:lnSpc>
              <a:buFont typeface="Wingdings" panose="05000000000000000000" pitchFamily="2" charset="2"/>
              <a:buChar char="§"/>
              <a:defRPr/>
            </a:pPr>
            <a:r>
              <a:rPr lang="en-US" sz="1050" dirty="0">
                <a:solidFill>
                  <a:prstClr val="black"/>
                </a:solidFill>
                <a:latin typeface="Arial"/>
                <a:cs typeface="+mn-cs"/>
              </a:rPr>
              <a:t>Data validation (limited to a data subset) </a:t>
            </a:r>
          </a:p>
        </p:txBody>
      </p:sp>
      <p:sp>
        <p:nvSpPr>
          <p:cNvPr id="320" name="TextBox 319">
            <a:extLst>
              <a:ext uri="{FF2B5EF4-FFF2-40B4-BE49-F238E27FC236}">
                <a16:creationId xmlns:a16="http://schemas.microsoft.com/office/drawing/2014/main" id="{28DDB7BD-F933-43A2-B1BC-CA946DC6DFFA}"/>
              </a:ext>
            </a:extLst>
          </p:cNvPr>
          <p:cNvSpPr txBox="1"/>
          <p:nvPr/>
        </p:nvSpPr>
        <p:spPr>
          <a:xfrm>
            <a:off x="820123" y="2148326"/>
            <a:ext cx="651663" cy="488201"/>
          </a:xfrm>
          <a:prstGeom prst="rect">
            <a:avLst/>
          </a:prstGeom>
          <a:noFill/>
        </p:spPr>
        <p:txBody>
          <a:bodyPr wrap="square" lIns="36000" tIns="36000" rIns="36000" bIns="36000" rtlCol="0">
            <a:spAutoFit/>
          </a:bodyPr>
          <a:lstStyle/>
          <a:p>
            <a:pPr algn="ctr" fontAlgn="auto">
              <a:spcBef>
                <a:spcPts val="0"/>
              </a:spcBef>
              <a:spcAft>
                <a:spcPts val="0"/>
              </a:spcAft>
              <a:defRPr/>
            </a:pPr>
            <a:r>
              <a:rPr lang="en-US" sz="900" kern="0" dirty="0">
                <a:solidFill>
                  <a:sysClr val="windowText" lastClr="000000"/>
                </a:solidFill>
                <a:latin typeface="Arial"/>
                <a:cs typeface="+mn-cs"/>
              </a:rPr>
              <a:t>AS-IS playbook &amp; tools</a:t>
            </a:r>
          </a:p>
        </p:txBody>
      </p:sp>
      <p:sp>
        <p:nvSpPr>
          <p:cNvPr id="321" name="TextBox 320">
            <a:extLst>
              <a:ext uri="{FF2B5EF4-FFF2-40B4-BE49-F238E27FC236}">
                <a16:creationId xmlns:a16="http://schemas.microsoft.com/office/drawing/2014/main" id="{761FA494-6249-4C64-9BEF-199594C34F60}"/>
              </a:ext>
            </a:extLst>
          </p:cNvPr>
          <p:cNvSpPr txBox="1"/>
          <p:nvPr/>
        </p:nvSpPr>
        <p:spPr>
          <a:xfrm>
            <a:off x="820123" y="3185490"/>
            <a:ext cx="651663" cy="488201"/>
          </a:xfrm>
          <a:prstGeom prst="rect">
            <a:avLst/>
          </a:prstGeom>
          <a:noFill/>
        </p:spPr>
        <p:txBody>
          <a:bodyPr wrap="square" lIns="36000" tIns="36000" rIns="36000" bIns="36000" rtlCol="0">
            <a:spAutoFit/>
          </a:bodyPr>
          <a:lstStyle/>
          <a:p>
            <a:pPr algn="ctr" fontAlgn="auto">
              <a:spcBef>
                <a:spcPts val="0"/>
              </a:spcBef>
              <a:spcAft>
                <a:spcPts val="0"/>
              </a:spcAft>
              <a:defRPr/>
            </a:pPr>
            <a:r>
              <a:rPr lang="en-US" sz="900" kern="0" dirty="0">
                <a:solidFill>
                  <a:sysClr val="windowText" lastClr="000000"/>
                </a:solidFill>
                <a:latin typeface="Arial"/>
                <a:cs typeface="+mn-cs"/>
              </a:rPr>
              <a:t>iRG platform &amp; enablers</a:t>
            </a:r>
          </a:p>
        </p:txBody>
      </p:sp>
      <p:sp>
        <p:nvSpPr>
          <p:cNvPr id="322" name="AutoShape 297">
            <a:extLst>
              <a:ext uri="{FF2B5EF4-FFF2-40B4-BE49-F238E27FC236}">
                <a16:creationId xmlns:a16="http://schemas.microsoft.com/office/drawing/2014/main" id="{CEC6B0FD-3560-450C-AE16-631F13AD45F6}"/>
              </a:ext>
            </a:extLst>
          </p:cNvPr>
          <p:cNvSpPr>
            <a:spLocks noChangeArrowheads="1"/>
          </p:cNvSpPr>
          <p:nvPr/>
        </p:nvSpPr>
        <p:spPr bwMode="auto">
          <a:xfrm>
            <a:off x="6000186" y="2027401"/>
            <a:ext cx="1095627" cy="498924"/>
          </a:xfrm>
          <a:prstGeom prst="chevron">
            <a:avLst>
              <a:gd name="adj" fmla="val 10126"/>
            </a:avLst>
          </a:prstGeom>
          <a:solidFill>
            <a:sysClr val="window" lastClr="FFFFFF">
              <a:lumMod val="95000"/>
              <a:alpha val="80000"/>
            </a:sysClr>
          </a:solidFill>
          <a:ln w="9525" algn="ctr">
            <a:solidFill>
              <a:srgbClr val="002060">
                <a:alpha val="80000"/>
              </a:srgbClr>
            </a:solidFill>
            <a:prstDash val="dash"/>
            <a:miter lim="800000"/>
            <a:headEnd/>
            <a:tailEnd/>
          </a:ln>
          <a:effectLst/>
        </p:spPr>
        <p:txBody>
          <a:bodyPr anchor="t" anchorCtr="0"/>
          <a:lstStyle/>
          <a:p>
            <a:pPr algn="ctr" eaLnBrk="0" fontAlgn="auto" hangingPunct="0">
              <a:lnSpc>
                <a:spcPct val="80000"/>
              </a:lnSpc>
              <a:defRPr/>
            </a:pPr>
            <a:r>
              <a:rPr lang="en-GB" sz="1000" b="1" i="1" kern="0" dirty="0">
                <a:solidFill>
                  <a:prstClr val="black"/>
                </a:solidFill>
                <a:latin typeface="Arial"/>
                <a:cs typeface="+mn-cs"/>
              </a:rPr>
              <a:t>Wave 2</a:t>
            </a:r>
          </a:p>
        </p:txBody>
      </p:sp>
      <p:sp>
        <p:nvSpPr>
          <p:cNvPr id="323" name="AutoShape 297">
            <a:extLst>
              <a:ext uri="{FF2B5EF4-FFF2-40B4-BE49-F238E27FC236}">
                <a16:creationId xmlns:a16="http://schemas.microsoft.com/office/drawing/2014/main" id="{5C5429A0-4B74-410D-8645-9E9E27A0BFD0}"/>
              </a:ext>
            </a:extLst>
          </p:cNvPr>
          <p:cNvSpPr>
            <a:spLocks noChangeArrowheads="1"/>
          </p:cNvSpPr>
          <p:nvPr/>
        </p:nvSpPr>
        <p:spPr bwMode="auto">
          <a:xfrm>
            <a:off x="7152015" y="2030103"/>
            <a:ext cx="1095627" cy="498924"/>
          </a:xfrm>
          <a:prstGeom prst="chevron">
            <a:avLst>
              <a:gd name="adj" fmla="val 10126"/>
            </a:avLst>
          </a:prstGeom>
          <a:solidFill>
            <a:sysClr val="window" lastClr="FFFFFF">
              <a:lumMod val="95000"/>
              <a:alpha val="80000"/>
            </a:sysClr>
          </a:solidFill>
          <a:ln w="9525" algn="ctr">
            <a:solidFill>
              <a:srgbClr val="002060">
                <a:alpha val="80000"/>
              </a:srgbClr>
            </a:solidFill>
            <a:prstDash val="dash"/>
            <a:miter lim="800000"/>
            <a:headEnd/>
            <a:tailEnd/>
          </a:ln>
          <a:effectLst/>
        </p:spPr>
        <p:txBody>
          <a:bodyPr anchor="t" anchorCtr="0"/>
          <a:lstStyle/>
          <a:p>
            <a:pPr algn="ctr" eaLnBrk="0" fontAlgn="auto" hangingPunct="0">
              <a:lnSpc>
                <a:spcPct val="80000"/>
              </a:lnSpc>
              <a:defRPr/>
            </a:pPr>
            <a:r>
              <a:rPr lang="en-GB" sz="1000" b="1" i="1" kern="0" dirty="0">
                <a:solidFill>
                  <a:prstClr val="black"/>
                </a:solidFill>
                <a:latin typeface="Arial"/>
                <a:cs typeface="+mn-cs"/>
              </a:rPr>
              <a:t>Wave 3</a:t>
            </a:r>
          </a:p>
        </p:txBody>
      </p:sp>
      <p:sp>
        <p:nvSpPr>
          <p:cNvPr id="324" name="Rectangle 3">
            <a:extLst>
              <a:ext uri="{FF2B5EF4-FFF2-40B4-BE49-F238E27FC236}">
                <a16:creationId xmlns:a16="http://schemas.microsoft.com/office/drawing/2014/main" id="{6A48D58B-B7C4-447E-91E7-13BE5B4CC039}"/>
              </a:ext>
            </a:extLst>
          </p:cNvPr>
          <p:cNvSpPr>
            <a:spLocks noChangeArrowheads="1"/>
          </p:cNvSpPr>
          <p:nvPr/>
        </p:nvSpPr>
        <p:spPr bwMode="auto">
          <a:xfrm>
            <a:off x="6025859" y="2602996"/>
            <a:ext cx="2246273" cy="738664"/>
          </a:xfrm>
          <a:prstGeom prst="rect">
            <a:avLst/>
          </a:prstGeom>
          <a:noFill/>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rtlCol="0">
            <a:spAutoFit/>
          </a:bodyPr>
          <a:lstStyle/>
          <a:p>
            <a:pPr marL="171450" indent="-171450" eaLnBrk="0" fontAlgn="auto" hangingPunct="0">
              <a:lnSpc>
                <a:spcPct val="80000"/>
              </a:lnSpc>
              <a:buFont typeface="Wingdings" panose="05000000000000000000" pitchFamily="2" charset="2"/>
              <a:buChar char="§"/>
              <a:defRPr/>
            </a:pPr>
            <a:r>
              <a:rPr lang="en-US" sz="1050" dirty="0">
                <a:solidFill>
                  <a:prstClr val="black"/>
                </a:solidFill>
                <a:latin typeface="Arial"/>
                <a:cs typeface="+mn-cs"/>
              </a:rPr>
              <a:t>User testing of enablers</a:t>
            </a:r>
          </a:p>
          <a:p>
            <a:pPr marL="171450" indent="-171450" eaLnBrk="0" fontAlgn="auto" hangingPunct="0">
              <a:lnSpc>
                <a:spcPct val="80000"/>
              </a:lnSpc>
              <a:buFont typeface="Wingdings" panose="05000000000000000000" pitchFamily="2" charset="2"/>
              <a:buChar char="§"/>
              <a:defRPr/>
            </a:pPr>
            <a:r>
              <a:rPr lang="en-US" sz="1050" dirty="0">
                <a:solidFill>
                  <a:prstClr val="black"/>
                </a:solidFill>
                <a:latin typeface="Arial"/>
                <a:cs typeface="+mn-cs"/>
              </a:rPr>
              <a:t>Gather feedbacks from business users</a:t>
            </a:r>
          </a:p>
          <a:p>
            <a:pPr marL="171450" indent="-171450" eaLnBrk="0" fontAlgn="auto" hangingPunct="0">
              <a:lnSpc>
                <a:spcPct val="80000"/>
              </a:lnSpc>
              <a:buFont typeface="Wingdings" panose="05000000000000000000" pitchFamily="2" charset="2"/>
              <a:buChar char="§"/>
              <a:defRPr/>
            </a:pPr>
            <a:r>
              <a:rPr lang="en-US" sz="1050" dirty="0">
                <a:solidFill>
                  <a:prstClr val="black"/>
                </a:solidFill>
                <a:latin typeface="Arial"/>
                <a:cs typeface="+mn-cs"/>
              </a:rPr>
              <a:t>Assess and implement feedbacks (where possible)</a:t>
            </a:r>
          </a:p>
        </p:txBody>
      </p:sp>
      <p:sp>
        <p:nvSpPr>
          <p:cNvPr id="325" name="Rectangle 3">
            <a:extLst>
              <a:ext uri="{FF2B5EF4-FFF2-40B4-BE49-F238E27FC236}">
                <a16:creationId xmlns:a16="http://schemas.microsoft.com/office/drawing/2014/main" id="{7B3BA8C7-9017-4DA4-A990-709CF9956F06}"/>
              </a:ext>
            </a:extLst>
          </p:cNvPr>
          <p:cNvSpPr>
            <a:spLocks noChangeArrowheads="1"/>
          </p:cNvSpPr>
          <p:nvPr/>
        </p:nvSpPr>
        <p:spPr bwMode="auto">
          <a:xfrm>
            <a:off x="4157334" y="2602996"/>
            <a:ext cx="1736706" cy="738664"/>
          </a:xfrm>
          <a:prstGeom prst="rect">
            <a:avLst/>
          </a:prstGeom>
          <a:noFill/>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rtlCol="0">
            <a:spAutoFit/>
          </a:bodyPr>
          <a:lstStyle/>
          <a:p>
            <a:pPr marL="171450" indent="-171450" eaLnBrk="0" fontAlgn="auto" hangingPunct="0">
              <a:lnSpc>
                <a:spcPct val="80000"/>
              </a:lnSpc>
              <a:buFont typeface="Wingdings" panose="05000000000000000000" pitchFamily="2" charset="2"/>
              <a:buChar char="§"/>
              <a:defRPr/>
            </a:pPr>
            <a:r>
              <a:rPr lang="en-US" sz="1050" dirty="0">
                <a:solidFill>
                  <a:prstClr val="black"/>
                </a:solidFill>
                <a:latin typeface="Arial"/>
                <a:cs typeface="+mn-cs"/>
              </a:rPr>
              <a:t>Configure and tune the enablers</a:t>
            </a:r>
          </a:p>
          <a:p>
            <a:pPr marL="171450" indent="-171450" eaLnBrk="0" fontAlgn="auto" hangingPunct="0">
              <a:lnSpc>
                <a:spcPct val="80000"/>
              </a:lnSpc>
              <a:buFont typeface="Wingdings" panose="05000000000000000000" pitchFamily="2" charset="2"/>
              <a:buChar char="§"/>
              <a:defRPr/>
            </a:pPr>
            <a:r>
              <a:rPr lang="en-US" sz="1050" dirty="0">
                <a:solidFill>
                  <a:prstClr val="black"/>
                </a:solidFill>
                <a:latin typeface="Arial"/>
                <a:cs typeface="+mn-cs"/>
              </a:rPr>
              <a:t>Data loading and test</a:t>
            </a:r>
          </a:p>
          <a:p>
            <a:pPr marL="171450" indent="-171450" eaLnBrk="0" fontAlgn="auto" hangingPunct="0">
              <a:lnSpc>
                <a:spcPct val="80000"/>
              </a:lnSpc>
              <a:buFont typeface="Wingdings" panose="05000000000000000000" pitchFamily="2" charset="2"/>
              <a:buChar char="§"/>
              <a:defRPr/>
            </a:pPr>
            <a:r>
              <a:rPr lang="en-US" sz="1050" dirty="0">
                <a:solidFill>
                  <a:prstClr val="black"/>
                </a:solidFill>
                <a:latin typeface="Arial"/>
                <a:cs typeface="+mn-cs"/>
              </a:rPr>
              <a:t>Demo and training of enablers by wave</a:t>
            </a:r>
          </a:p>
        </p:txBody>
      </p:sp>
      <p:sp>
        <p:nvSpPr>
          <p:cNvPr id="326" name="AutoShape 297">
            <a:extLst>
              <a:ext uri="{FF2B5EF4-FFF2-40B4-BE49-F238E27FC236}">
                <a16:creationId xmlns:a16="http://schemas.microsoft.com/office/drawing/2014/main" id="{FEE8A3AA-CC76-4506-99BE-F5F54F470081}"/>
              </a:ext>
            </a:extLst>
          </p:cNvPr>
          <p:cNvSpPr>
            <a:spLocks noChangeArrowheads="1"/>
          </p:cNvSpPr>
          <p:nvPr/>
        </p:nvSpPr>
        <p:spPr bwMode="auto">
          <a:xfrm>
            <a:off x="4204444" y="2027401"/>
            <a:ext cx="1739540" cy="498924"/>
          </a:xfrm>
          <a:prstGeom prst="chevron">
            <a:avLst>
              <a:gd name="adj" fmla="val 10126"/>
            </a:avLst>
          </a:prstGeom>
          <a:solidFill>
            <a:sysClr val="window" lastClr="FFFFFF">
              <a:lumMod val="95000"/>
              <a:alpha val="80000"/>
            </a:sysClr>
          </a:solidFill>
          <a:ln w="9525" algn="ctr">
            <a:solidFill>
              <a:srgbClr val="002060">
                <a:alpha val="80000"/>
              </a:srgbClr>
            </a:solidFill>
            <a:prstDash val="dash"/>
            <a:miter lim="800000"/>
            <a:headEnd/>
            <a:tailEnd/>
          </a:ln>
          <a:effectLst/>
        </p:spPr>
        <p:txBody>
          <a:bodyPr anchor="t" anchorCtr="0"/>
          <a:lstStyle/>
          <a:p>
            <a:pPr algn="ctr" eaLnBrk="0" fontAlgn="auto" hangingPunct="0">
              <a:lnSpc>
                <a:spcPct val="80000"/>
              </a:lnSpc>
              <a:defRPr/>
            </a:pPr>
            <a:r>
              <a:rPr lang="en-GB" sz="1000" b="1" i="1" kern="0" dirty="0">
                <a:solidFill>
                  <a:prstClr val="black"/>
                </a:solidFill>
                <a:latin typeface="Arial"/>
                <a:cs typeface="+mn-cs"/>
              </a:rPr>
              <a:t>Wave 1</a:t>
            </a:r>
          </a:p>
        </p:txBody>
      </p:sp>
      <p:sp>
        <p:nvSpPr>
          <p:cNvPr id="327" name="Rectangle 326">
            <a:extLst>
              <a:ext uri="{FF2B5EF4-FFF2-40B4-BE49-F238E27FC236}">
                <a16:creationId xmlns:a16="http://schemas.microsoft.com/office/drawing/2014/main" id="{0DD6184A-0554-4E2F-99E3-AC4CADB1A6E2}"/>
              </a:ext>
            </a:extLst>
          </p:cNvPr>
          <p:cNvSpPr/>
          <p:nvPr/>
        </p:nvSpPr>
        <p:spPr bwMode="gray">
          <a:xfrm>
            <a:off x="3824814" y="4850134"/>
            <a:ext cx="4752635" cy="1497952"/>
          </a:xfrm>
          <a:prstGeom prst="rect">
            <a:avLst/>
          </a:prstGeom>
          <a:noFill/>
          <a:ln w="25400" cap="flat" cmpd="sng" algn="ctr">
            <a:solidFill>
              <a:srgbClr val="457B63"/>
            </a:solidFill>
            <a:prstDash val="solid"/>
            <a:headEnd/>
            <a:tailEnd/>
          </a:ln>
          <a:effectLst/>
        </p:spPr>
        <p:txBody>
          <a:bodyPr vert="horz" wrap="square" lIns="72000" tIns="72000" rIns="72000" bIns="72000" numCol="1" rtlCol="0" anchor="t" anchorCtr="0" compatLnSpc="1">
            <a:prstTxWarp prst="textNoShape">
              <a:avLst/>
            </a:prstTxWarp>
            <a:noAutofit/>
          </a:bodyPr>
          <a:lstStyle/>
          <a:p>
            <a:pPr algn="ctr">
              <a:spcBef>
                <a:spcPts val="0"/>
              </a:spcBef>
              <a:spcAft>
                <a:spcPts val="300"/>
              </a:spcAft>
              <a:defRPr/>
            </a:pPr>
            <a:endParaRPr lang="it-IT" b="1" kern="0" dirty="0">
              <a:solidFill>
                <a:sysClr val="windowText" lastClr="000000"/>
              </a:solidFill>
              <a:latin typeface="Arial"/>
              <a:cs typeface="Arial" pitchFamily="34" charset="0"/>
            </a:endParaRPr>
          </a:p>
        </p:txBody>
      </p:sp>
      <p:sp>
        <p:nvSpPr>
          <p:cNvPr id="328" name="Rectangle 327">
            <a:extLst>
              <a:ext uri="{FF2B5EF4-FFF2-40B4-BE49-F238E27FC236}">
                <a16:creationId xmlns:a16="http://schemas.microsoft.com/office/drawing/2014/main" id="{BFCDBCF8-0204-4E75-A3EC-102FA6AA0BE6}"/>
              </a:ext>
            </a:extLst>
          </p:cNvPr>
          <p:cNvSpPr/>
          <p:nvPr/>
        </p:nvSpPr>
        <p:spPr bwMode="gray">
          <a:xfrm>
            <a:off x="8751800" y="4850133"/>
            <a:ext cx="1760651" cy="1497952"/>
          </a:xfrm>
          <a:prstGeom prst="rect">
            <a:avLst/>
          </a:prstGeom>
          <a:noFill/>
          <a:ln w="25400" cap="flat" cmpd="sng" algn="ctr">
            <a:solidFill>
              <a:srgbClr val="457B63"/>
            </a:solidFill>
            <a:prstDash val="solid"/>
            <a:headEnd/>
            <a:tailEnd/>
          </a:ln>
          <a:effectLst/>
        </p:spPr>
        <p:txBody>
          <a:bodyPr vert="horz" wrap="square" lIns="72000" tIns="72000" rIns="72000" bIns="72000" numCol="1" rtlCol="0" anchor="t" anchorCtr="0" compatLnSpc="1">
            <a:prstTxWarp prst="textNoShape">
              <a:avLst/>
            </a:prstTxWarp>
            <a:noAutofit/>
          </a:bodyPr>
          <a:lstStyle/>
          <a:p>
            <a:pPr algn="ctr">
              <a:spcBef>
                <a:spcPts val="0"/>
              </a:spcBef>
              <a:spcAft>
                <a:spcPts val="300"/>
              </a:spcAft>
              <a:defRPr/>
            </a:pPr>
            <a:endParaRPr lang="it-IT" b="1" kern="0" dirty="0">
              <a:solidFill>
                <a:sysClr val="windowText" lastClr="000000"/>
              </a:solidFill>
              <a:latin typeface="Arial"/>
              <a:cs typeface="Arial" pitchFamily="34" charset="0"/>
            </a:endParaRPr>
          </a:p>
        </p:txBody>
      </p:sp>
      <p:sp>
        <p:nvSpPr>
          <p:cNvPr id="329" name="Rectangle 328">
            <a:extLst>
              <a:ext uri="{FF2B5EF4-FFF2-40B4-BE49-F238E27FC236}">
                <a16:creationId xmlns:a16="http://schemas.microsoft.com/office/drawing/2014/main" id="{3D8B6F0B-CF2C-44D2-9FD8-60A224A94D2B}"/>
              </a:ext>
            </a:extLst>
          </p:cNvPr>
          <p:cNvSpPr/>
          <p:nvPr/>
        </p:nvSpPr>
        <p:spPr bwMode="gray">
          <a:xfrm>
            <a:off x="1765674" y="4850133"/>
            <a:ext cx="1880893" cy="1497952"/>
          </a:xfrm>
          <a:prstGeom prst="rect">
            <a:avLst/>
          </a:prstGeom>
          <a:noFill/>
          <a:ln w="25400" cap="flat" cmpd="sng" algn="ctr">
            <a:solidFill>
              <a:srgbClr val="457B63"/>
            </a:solidFill>
            <a:prstDash val="solid"/>
            <a:headEnd/>
            <a:tailEnd/>
          </a:ln>
          <a:effectLst/>
        </p:spPr>
        <p:txBody>
          <a:bodyPr vert="horz" wrap="square" lIns="72000" tIns="72000" rIns="72000" bIns="72000" numCol="1" rtlCol="0" anchor="t" anchorCtr="0" compatLnSpc="1">
            <a:prstTxWarp prst="textNoShape">
              <a:avLst/>
            </a:prstTxWarp>
            <a:noAutofit/>
          </a:bodyPr>
          <a:lstStyle/>
          <a:p>
            <a:pPr algn="ctr">
              <a:spcBef>
                <a:spcPts val="0"/>
              </a:spcBef>
              <a:spcAft>
                <a:spcPts val="300"/>
              </a:spcAft>
              <a:defRPr/>
            </a:pPr>
            <a:endParaRPr lang="it-IT" b="1" kern="0" dirty="0">
              <a:solidFill>
                <a:sysClr val="windowText" lastClr="000000"/>
              </a:solidFill>
              <a:latin typeface="Arial"/>
              <a:cs typeface="Arial" pitchFamily="34" charset="0"/>
            </a:endParaRPr>
          </a:p>
        </p:txBody>
      </p:sp>
      <p:sp>
        <p:nvSpPr>
          <p:cNvPr id="330" name="TextBox 329">
            <a:extLst>
              <a:ext uri="{FF2B5EF4-FFF2-40B4-BE49-F238E27FC236}">
                <a16:creationId xmlns:a16="http://schemas.microsoft.com/office/drawing/2014/main" id="{E46D87C6-BD75-4377-9A16-C2190FB8DE66}"/>
              </a:ext>
            </a:extLst>
          </p:cNvPr>
          <p:cNvSpPr txBox="1"/>
          <p:nvPr/>
        </p:nvSpPr>
        <p:spPr>
          <a:xfrm>
            <a:off x="3817639" y="4516094"/>
            <a:ext cx="4756531" cy="257369"/>
          </a:xfrm>
          <a:prstGeom prst="rect">
            <a:avLst/>
          </a:prstGeom>
          <a:noFill/>
        </p:spPr>
        <p:txBody>
          <a:bodyPr wrap="square" lIns="36000" tIns="36000" rIns="36000" bIns="36000" rtlCol="0">
            <a:spAutoFit/>
          </a:bodyPr>
          <a:lstStyle/>
          <a:p>
            <a:pPr algn="ctr" fontAlgn="auto">
              <a:spcBef>
                <a:spcPts val="0"/>
              </a:spcBef>
              <a:spcAft>
                <a:spcPts val="0"/>
              </a:spcAft>
              <a:defRPr/>
            </a:pPr>
            <a:r>
              <a:rPr lang="en-US" sz="1200" b="1" i="1" kern="0" dirty="0">
                <a:solidFill>
                  <a:prstClr val="black"/>
                </a:solidFill>
                <a:latin typeface="Arial"/>
                <a:cs typeface="+mn-cs"/>
              </a:rPr>
              <a:t>- Data Extraction and Loading -</a:t>
            </a:r>
          </a:p>
        </p:txBody>
      </p:sp>
      <p:sp>
        <p:nvSpPr>
          <p:cNvPr id="331" name="TextBox 330">
            <a:extLst>
              <a:ext uri="{FF2B5EF4-FFF2-40B4-BE49-F238E27FC236}">
                <a16:creationId xmlns:a16="http://schemas.microsoft.com/office/drawing/2014/main" id="{6D337DD0-B64E-4A5E-9C56-3FF6A3E0076A}"/>
              </a:ext>
            </a:extLst>
          </p:cNvPr>
          <p:cNvSpPr txBox="1"/>
          <p:nvPr/>
        </p:nvSpPr>
        <p:spPr>
          <a:xfrm>
            <a:off x="8748521" y="4509194"/>
            <a:ext cx="1760651" cy="257369"/>
          </a:xfrm>
          <a:prstGeom prst="rect">
            <a:avLst/>
          </a:prstGeom>
          <a:noFill/>
        </p:spPr>
        <p:txBody>
          <a:bodyPr wrap="square" lIns="36000" tIns="36000" rIns="36000" bIns="36000" rtlCol="0">
            <a:spAutoFit/>
          </a:bodyPr>
          <a:lstStyle/>
          <a:p>
            <a:pPr algn="ctr" fontAlgn="auto">
              <a:spcBef>
                <a:spcPts val="0"/>
              </a:spcBef>
              <a:spcAft>
                <a:spcPts val="0"/>
              </a:spcAft>
              <a:defRPr/>
            </a:pPr>
            <a:r>
              <a:rPr lang="en-US" sz="1200" b="1" i="1" kern="0" dirty="0">
                <a:solidFill>
                  <a:prstClr val="black"/>
                </a:solidFill>
                <a:latin typeface="Arial"/>
                <a:cs typeface="+mn-cs"/>
              </a:rPr>
              <a:t>- Data Validation -</a:t>
            </a:r>
          </a:p>
        </p:txBody>
      </p:sp>
      <p:sp>
        <p:nvSpPr>
          <p:cNvPr id="332" name="TextBox 331">
            <a:extLst>
              <a:ext uri="{FF2B5EF4-FFF2-40B4-BE49-F238E27FC236}">
                <a16:creationId xmlns:a16="http://schemas.microsoft.com/office/drawing/2014/main" id="{276883D3-17F0-4082-AB2E-58EEB00B405D}"/>
              </a:ext>
            </a:extLst>
          </p:cNvPr>
          <p:cNvSpPr txBox="1"/>
          <p:nvPr/>
        </p:nvSpPr>
        <p:spPr>
          <a:xfrm>
            <a:off x="1765675" y="4516094"/>
            <a:ext cx="1877614" cy="257369"/>
          </a:xfrm>
          <a:prstGeom prst="rect">
            <a:avLst/>
          </a:prstGeom>
          <a:noFill/>
        </p:spPr>
        <p:txBody>
          <a:bodyPr wrap="square" lIns="36000" tIns="36000" rIns="36000" bIns="36000" rtlCol="0">
            <a:spAutoFit/>
          </a:bodyPr>
          <a:lstStyle/>
          <a:p>
            <a:pPr algn="ctr" fontAlgn="auto">
              <a:spcBef>
                <a:spcPts val="0"/>
              </a:spcBef>
              <a:spcAft>
                <a:spcPts val="0"/>
              </a:spcAft>
              <a:defRPr/>
            </a:pPr>
            <a:r>
              <a:rPr lang="en-US" sz="1200" b="1" i="1" kern="0" dirty="0">
                <a:solidFill>
                  <a:prstClr val="black"/>
                </a:solidFill>
                <a:latin typeface="Arial"/>
                <a:cs typeface="+mn-cs"/>
              </a:rPr>
              <a:t>- Data Preparation -</a:t>
            </a:r>
          </a:p>
        </p:txBody>
      </p:sp>
      <p:sp>
        <p:nvSpPr>
          <p:cNvPr id="333" name="TextBox 332">
            <a:extLst>
              <a:ext uri="{FF2B5EF4-FFF2-40B4-BE49-F238E27FC236}">
                <a16:creationId xmlns:a16="http://schemas.microsoft.com/office/drawing/2014/main" id="{522BD76E-23C9-42EC-8A8F-3F8B959B468E}"/>
              </a:ext>
            </a:extLst>
          </p:cNvPr>
          <p:cNvSpPr txBox="1"/>
          <p:nvPr/>
        </p:nvSpPr>
        <p:spPr>
          <a:xfrm>
            <a:off x="744041" y="4507402"/>
            <a:ext cx="970423" cy="257369"/>
          </a:xfrm>
          <a:prstGeom prst="rect">
            <a:avLst/>
          </a:prstGeom>
          <a:noFill/>
        </p:spPr>
        <p:txBody>
          <a:bodyPr wrap="square" lIns="36000" tIns="36000" rIns="36000" bIns="36000" rtlCol="0">
            <a:spAutoFit/>
          </a:bodyPr>
          <a:lstStyle/>
          <a:p>
            <a:pPr algn="ctr" fontAlgn="auto">
              <a:spcBef>
                <a:spcPts val="0"/>
              </a:spcBef>
              <a:spcAft>
                <a:spcPts val="0"/>
              </a:spcAft>
              <a:defRPr/>
            </a:pPr>
            <a:r>
              <a:rPr lang="en-US" sz="1200" b="1" i="1" kern="0" dirty="0">
                <a:solidFill>
                  <a:prstClr val="black"/>
                </a:solidFill>
                <a:latin typeface="Arial"/>
                <a:cs typeface="+mn-cs"/>
              </a:rPr>
              <a:t>- Inputs -</a:t>
            </a:r>
          </a:p>
        </p:txBody>
      </p:sp>
      <p:sp>
        <p:nvSpPr>
          <p:cNvPr id="334" name="TextBox 333">
            <a:extLst>
              <a:ext uri="{FF2B5EF4-FFF2-40B4-BE49-F238E27FC236}">
                <a16:creationId xmlns:a16="http://schemas.microsoft.com/office/drawing/2014/main" id="{A2883256-C77F-4679-8433-B82E30DAE597}"/>
              </a:ext>
            </a:extLst>
          </p:cNvPr>
          <p:cNvSpPr txBox="1"/>
          <p:nvPr/>
        </p:nvSpPr>
        <p:spPr>
          <a:xfrm>
            <a:off x="10710589" y="4499454"/>
            <a:ext cx="970423" cy="257369"/>
          </a:xfrm>
          <a:prstGeom prst="rect">
            <a:avLst/>
          </a:prstGeom>
          <a:noFill/>
        </p:spPr>
        <p:txBody>
          <a:bodyPr wrap="square" lIns="36000" tIns="36000" rIns="36000" bIns="36000" rtlCol="0">
            <a:spAutoFit/>
          </a:bodyPr>
          <a:lstStyle/>
          <a:p>
            <a:pPr algn="ctr" fontAlgn="auto">
              <a:spcBef>
                <a:spcPts val="0"/>
              </a:spcBef>
              <a:spcAft>
                <a:spcPts val="0"/>
              </a:spcAft>
              <a:defRPr/>
            </a:pPr>
            <a:r>
              <a:rPr lang="en-US" sz="1200" b="1" i="1" kern="0" dirty="0">
                <a:solidFill>
                  <a:prstClr val="black"/>
                </a:solidFill>
                <a:latin typeface="Arial"/>
                <a:cs typeface="+mn-cs"/>
              </a:rPr>
              <a:t>- Outputs -</a:t>
            </a:r>
          </a:p>
        </p:txBody>
      </p:sp>
      <p:sp>
        <p:nvSpPr>
          <p:cNvPr id="335" name="Rectangle 3">
            <a:extLst>
              <a:ext uri="{FF2B5EF4-FFF2-40B4-BE49-F238E27FC236}">
                <a16:creationId xmlns:a16="http://schemas.microsoft.com/office/drawing/2014/main" id="{68A4C74B-4A9D-4164-AD70-B565AE0B6733}"/>
              </a:ext>
            </a:extLst>
          </p:cNvPr>
          <p:cNvSpPr>
            <a:spLocks noChangeAspect="1" noChangeArrowheads="1"/>
          </p:cNvSpPr>
          <p:nvPr/>
        </p:nvSpPr>
        <p:spPr bwMode="auto">
          <a:xfrm>
            <a:off x="1767545" y="5532093"/>
            <a:ext cx="1883792" cy="738664"/>
          </a:xfrm>
          <a:prstGeom prst="rect">
            <a:avLst/>
          </a:prstGeom>
          <a:noFill/>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rtlCol="0" anchor="ctr">
            <a:spAutoFit/>
          </a:bodyPr>
          <a:lstStyle/>
          <a:p>
            <a:pPr marL="171450" indent="-171450" eaLnBrk="0" hangingPunct="0">
              <a:lnSpc>
                <a:spcPct val="80000"/>
              </a:lnSpc>
              <a:buFont typeface="Wingdings" panose="05000000000000000000" pitchFamily="2" charset="2"/>
              <a:buChar char="§"/>
              <a:defRPr/>
            </a:pPr>
            <a:r>
              <a:rPr lang="en-US" sz="1050" dirty="0">
                <a:solidFill>
                  <a:prstClr val="black"/>
                </a:solidFill>
                <a:latin typeface="Arial"/>
                <a:cs typeface="+mn-cs"/>
              </a:rPr>
              <a:t>Review data needs for the key enablers in scope for the waves</a:t>
            </a:r>
          </a:p>
          <a:p>
            <a:pPr marL="171450" indent="-171450" eaLnBrk="0" hangingPunct="0">
              <a:lnSpc>
                <a:spcPct val="80000"/>
              </a:lnSpc>
              <a:buFont typeface="Wingdings" panose="05000000000000000000" pitchFamily="2" charset="2"/>
              <a:buChar char="§"/>
              <a:defRPr/>
            </a:pPr>
            <a:r>
              <a:rPr lang="en-US" sz="1050" dirty="0">
                <a:solidFill>
                  <a:prstClr val="black"/>
                </a:solidFill>
                <a:latin typeface="Arial"/>
                <a:cs typeface="+mn-cs"/>
              </a:rPr>
              <a:t>Fine tune data interface format request</a:t>
            </a:r>
          </a:p>
        </p:txBody>
      </p:sp>
      <p:sp>
        <p:nvSpPr>
          <p:cNvPr id="336" name="Rectangle 3">
            <a:extLst>
              <a:ext uri="{FF2B5EF4-FFF2-40B4-BE49-F238E27FC236}">
                <a16:creationId xmlns:a16="http://schemas.microsoft.com/office/drawing/2014/main" id="{33532EE4-44C5-4F11-8BF4-65E65A6CFA1B}"/>
              </a:ext>
            </a:extLst>
          </p:cNvPr>
          <p:cNvSpPr>
            <a:spLocks noChangeAspect="1" noChangeArrowheads="1"/>
          </p:cNvSpPr>
          <p:nvPr/>
        </p:nvSpPr>
        <p:spPr bwMode="auto">
          <a:xfrm>
            <a:off x="3840152" y="5532093"/>
            <a:ext cx="4734017" cy="641714"/>
          </a:xfrm>
          <a:prstGeom prst="rect">
            <a:avLst/>
          </a:prstGeom>
          <a:noFill/>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rtlCol="0" anchor="ctr">
            <a:spAutoFit/>
          </a:bodyPr>
          <a:lstStyle/>
          <a:p>
            <a:pPr marL="171450" indent="-171450" eaLnBrk="0" hangingPunct="0">
              <a:lnSpc>
                <a:spcPct val="80000"/>
              </a:lnSpc>
              <a:buFont typeface="Wingdings" panose="05000000000000000000" pitchFamily="2" charset="2"/>
              <a:buChar char="§"/>
              <a:defRPr/>
            </a:pPr>
            <a:r>
              <a:rPr lang="en-US" sz="1050" dirty="0">
                <a:solidFill>
                  <a:prstClr val="black"/>
                </a:solidFill>
                <a:latin typeface="Arial"/>
                <a:cs typeface="+mn-cs"/>
              </a:rPr>
              <a:t>Extract data file and prepare data </a:t>
            </a:r>
            <a:r>
              <a:rPr lang="en-US" sz="1050" kern="0" dirty="0">
                <a:solidFill>
                  <a:prstClr val="black"/>
                </a:solidFill>
                <a:latin typeface="Arial"/>
              </a:rPr>
              <a:t>file for loading</a:t>
            </a:r>
          </a:p>
          <a:p>
            <a:pPr marL="171450" indent="-171450" eaLnBrk="0" fontAlgn="auto" hangingPunct="0">
              <a:spcBef>
                <a:spcPts val="0"/>
              </a:spcBef>
              <a:spcAft>
                <a:spcPts val="0"/>
              </a:spcAft>
              <a:buSzPct val="100000"/>
              <a:buFont typeface="Wingdings" panose="05000000000000000000" pitchFamily="2" charset="2"/>
              <a:buChar char="§"/>
              <a:defRPr/>
            </a:pPr>
            <a:r>
              <a:rPr lang="en-US" sz="1050" kern="0" dirty="0">
                <a:solidFill>
                  <a:prstClr val="black"/>
                </a:solidFill>
                <a:latin typeface="Arial"/>
              </a:rPr>
              <a:t>Validated data file for loading</a:t>
            </a:r>
          </a:p>
          <a:p>
            <a:pPr marL="171450" indent="-171450" eaLnBrk="0" hangingPunct="0">
              <a:lnSpc>
                <a:spcPct val="80000"/>
              </a:lnSpc>
              <a:buFont typeface="Wingdings" panose="05000000000000000000" pitchFamily="2" charset="2"/>
              <a:buChar char="§"/>
              <a:defRPr/>
            </a:pPr>
            <a:r>
              <a:rPr lang="en-US" sz="1050" kern="0" dirty="0">
                <a:solidFill>
                  <a:prstClr val="black"/>
                </a:solidFill>
                <a:latin typeface="Arial"/>
              </a:rPr>
              <a:t>Data load and extraction from platform for quality check</a:t>
            </a:r>
          </a:p>
          <a:p>
            <a:pPr marL="171450" indent="-171450" eaLnBrk="0" hangingPunct="0">
              <a:lnSpc>
                <a:spcPct val="80000"/>
              </a:lnSpc>
              <a:buFont typeface="Wingdings" panose="05000000000000000000" pitchFamily="2" charset="2"/>
              <a:buChar char="§"/>
              <a:defRPr/>
            </a:pPr>
            <a:r>
              <a:rPr lang="en-US" sz="1050" kern="0" dirty="0">
                <a:solidFill>
                  <a:prstClr val="black"/>
                </a:solidFill>
                <a:latin typeface="Arial"/>
              </a:rPr>
              <a:t>Tune and refresh data for reports and views enablement where required </a:t>
            </a:r>
          </a:p>
        </p:txBody>
      </p:sp>
      <p:sp>
        <p:nvSpPr>
          <p:cNvPr id="337" name="Rectangle 3">
            <a:extLst>
              <a:ext uri="{FF2B5EF4-FFF2-40B4-BE49-F238E27FC236}">
                <a16:creationId xmlns:a16="http://schemas.microsoft.com/office/drawing/2014/main" id="{E2F5A0CA-809F-4146-9471-781BF0812793}"/>
              </a:ext>
            </a:extLst>
          </p:cNvPr>
          <p:cNvSpPr>
            <a:spLocks noChangeAspect="1" noChangeArrowheads="1"/>
          </p:cNvSpPr>
          <p:nvPr/>
        </p:nvSpPr>
        <p:spPr bwMode="auto">
          <a:xfrm>
            <a:off x="8750803" y="5532093"/>
            <a:ext cx="1758369" cy="867930"/>
          </a:xfrm>
          <a:prstGeom prst="rect">
            <a:avLst/>
          </a:prstGeom>
          <a:noFill/>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rtlCol="0" anchor="ctr">
            <a:spAutoFit/>
          </a:bodyPr>
          <a:lstStyle/>
          <a:p>
            <a:pPr marL="171450" indent="-171450" eaLnBrk="0" hangingPunct="0">
              <a:lnSpc>
                <a:spcPct val="80000"/>
              </a:lnSpc>
              <a:buFont typeface="Wingdings" panose="05000000000000000000" pitchFamily="2" charset="2"/>
              <a:buChar char="§"/>
              <a:defRPr/>
            </a:pPr>
            <a:r>
              <a:rPr lang="en-US" sz="1050" dirty="0">
                <a:solidFill>
                  <a:prstClr val="black"/>
                </a:solidFill>
                <a:latin typeface="Arial"/>
                <a:cs typeface="+mn-cs"/>
              </a:rPr>
              <a:t>Validate subset of data loaded</a:t>
            </a:r>
          </a:p>
          <a:p>
            <a:pPr marL="171450" indent="-171450" eaLnBrk="0" hangingPunct="0">
              <a:lnSpc>
                <a:spcPct val="80000"/>
              </a:lnSpc>
              <a:buFont typeface="Wingdings" panose="05000000000000000000" pitchFamily="2" charset="2"/>
              <a:buChar char="§"/>
              <a:defRPr/>
            </a:pPr>
            <a:r>
              <a:rPr lang="en-US" sz="1050" dirty="0">
                <a:solidFill>
                  <a:prstClr val="black"/>
                </a:solidFill>
                <a:latin typeface="Arial"/>
                <a:cs typeface="+mn-cs"/>
              </a:rPr>
              <a:t>List data interface open points</a:t>
            </a:r>
          </a:p>
          <a:p>
            <a:pPr marL="171450" indent="-171450" eaLnBrk="0" hangingPunct="0">
              <a:lnSpc>
                <a:spcPct val="80000"/>
              </a:lnSpc>
              <a:buFont typeface="Wingdings" panose="05000000000000000000" pitchFamily="2" charset="2"/>
              <a:buChar char="§"/>
              <a:defRPr/>
            </a:pPr>
            <a:r>
              <a:rPr lang="en-US" sz="1050" dirty="0">
                <a:solidFill>
                  <a:prstClr val="black"/>
                </a:solidFill>
                <a:latin typeface="Arial"/>
                <a:cs typeface="+mn-cs"/>
              </a:rPr>
              <a:t>List data gaps</a:t>
            </a:r>
          </a:p>
          <a:p>
            <a:pPr marL="171450" indent="-171450" eaLnBrk="0" hangingPunct="0">
              <a:lnSpc>
                <a:spcPct val="80000"/>
              </a:lnSpc>
              <a:buFont typeface="Wingdings" panose="05000000000000000000" pitchFamily="2" charset="2"/>
              <a:buChar char="§"/>
              <a:defRPr/>
            </a:pPr>
            <a:endParaRPr lang="en-US" sz="1050" dirty="0">
              <a:solidFill>
                <a:prstClr val="black"/>
              </a:solidFill>
              <a:latin typeface="Arial"/>
              <a:cs typeface="+mn-cs"/>
            </a:endParaRPr>
          </a:p>
        </p:txBody>
      </p:sp>
      <p:sp>
        <p:nvSpPr>
          <p:cNvPr id="338" name="Round Same Side Corner Rectangle 143">
            <a:extLst>
              <a:ext uri="{FF2B5EF4-FFF2-40B4-BE49-F238E27FC236}">
                <a16:creationId xmlns:a16="http://schemas.microsoft.com/office/drawing/2014/main" id="{A4097DA6-90FB-42C1-8A91-1CFA247CCD79}"/>
              </a:ext>
            </a:extLst>
          </p:cNvPr>
          <p:cNvSpPr/>
          <p:nvPr/>
        </p:nvSpPr>
        <p:spPr>
          <a:xfrm>
            <a:off x="10675625" y="1964043"/>
            <a:ext cx="954213" cy="493090"/>
          </a:xfrm>
          <a:prstGeom prst="round2SameRect">
            <a:avLst/>
          </a:prstGeom>
          <a:solidFill>
            <a:srgbClr val="061556"/>
          </a:solidFill>
          <a:ln w="12700" cap="flat" cmpd="sng" algn="ctr">
            <a:noFill/>
            <a:prstDash val="solid"/>
            <a:miter lim="800000"/>
          </a:ln>
          <a:effectLst/>
        </p:spPr>
        <p:txBody>
          <a:bodyPr lIns="36000" tIns="0" rIns="36000" bIns="0" rtlCol="0" anchor="ctr"/>
          <a:lstStyle/>
          <a:p>
            <a:pPr algn="ctr" fontAlgn="auto">
              <a:spcBef>
                <a:spcPts val="0"/>
              </a:spcBef>
              <a:spcAft>
                <a:spcPts val="0"/>
              </a:spcAft>
              <a:defRPr/>
            </a:pPr>
            <a:r>
              <a:rPr lang="en-US" sz="800" b="1" kern="0" dirty="0">
                <a:solidFill>
                  <a:prstClr val="white"/>
                </a:solidFill>
                <a:latin typeface="Arial"/>
                <a:cs typeface="+mn-cs"/>
              </a:rPr>
              <a:t>Productive enablers for business use</a:t>
            </a:r>
          </a:p>
        </p:txBody>
      </p:sp>
      <p:sp>
        <p:nvSpPr>
          <p:cNvPr id="339" name="Round Same Side Corner Rectangle 143">
            <a:extLst>
              <a:ext uri="{FF2B5EF4-FFF2-40B4-BE49-F238E27FC236}">
                <a16:creationId xmlns:a16="http://schemas.microsoft.com/office/drawing/2014/main" id="{C2C32978-2800-449F-AB65-2601F4623BB7}"/>
              </a:ext>
            </a:extLst>
          </p:cNvPr>
          <p:cNvSpPr/>
          <p:nvPr/>
        </p:nvSpPr>
        <p:spPr>
          <a:xfrm>
            <a:off x="10688000" y="2643248"/>
            <a:ext cx="954213" cy="493090"/>
          </a:xfrm>
          <a:prstGeom prst="round2SameRect">
            <a:avLst/>
          </a:prstGeom>
          <a:solidFill>
            <a:srgbClr val="061556"/>
          </a:solidFill>
          <a:ln w="12700" cap="flat" cmpd="sng" algn="ctr">
            <a:noFill/>
            <a:prstDash val="solid"/>
            <a:miter lim="800000"/>
          </a:ln>
          <a:effectLst/>
        </p:spPr>
        <p:txBody>
          <a:bodyPr lIns="36000" tIns="0" rIns="36000" bIns="0" rtlCol="0" anchor="ctr"/>
          <a:lstStyle/>
          <a:p>
            <a:pPr algn="ctr" fontAlgn="auto">
              <a:spcBef>
                <a:spcPts val="0"/>
              </a:spcBef>
              <a:spcAft>
                <a:spcPts val="0"/>
              </a:spcAft>
              <a:defRPr/>
            </a:pPr>
            <a:r>
              <a:rPr lang="en-US" sz="800" b="1" kern="0" dirty="0">
                <a:solidFill>
                  <a:prstClr val="white"/>
                </a:solidFill>
                <a:latin typeface="Arial"/>
                <a:cs typeface="+mn-cs"/>
              </a:rPr>
              <a:t>List of improvement points</a:t>
            </a:r>
          </a:p>
        </p:txBody>
      </p:sp>
      <p:sp>
        <p:nvSpPr>
          <p:cNvPr id="340" name="Round Same Side Corner Rectangle 143">
            <a:extLst>
              <a:ext uri="{FF2B5EF4-FFF2-40B4-BE49-F238E27FC236}">
                <a16:creationId xmlns:a16="http://schemas.microsoft.com/office/drawing/2014/main" id="{3E916F0C-9B43-41FE-9887-4C39577E7894}"/>
              </a:ext>
            </a:extLst>
          </p:cNvPr>
          <p:cNvSpPr/>
          <p:nvPr/>
        </p:nvSpPr>
        <p:spPr>
          <a:xfrm>
            <a:off x="10690618" y="3322452"/>
            <a:ext cx="954213" cy="493090"/>
          </a:xfrm>
          <a:prstGeom prst="round2SameRect">
            <a:avLst/>
          </a:prstGeom>
          <a:solidFill>
            <a:srgbClr val="061556"/>
          </a:solidFill>
          <a:ln w="12700" cap="flat" cmpd="sng" algn="ctr">
            <a:noFill/>
            <a:prstDash val="solid"/>
            <a:miter lim="800000"/>
          </a:ln>
          <a:effectLst/>
        </p:spPr>
        <p:txBody>
          <a:bodyPr lIns="36000" tIns="0" rIns="36000" bIns="0" rtlCol="0" anchor="ctr"/>
          <a:lstStyle/>
          <a:p>
            <a:pPr algn="ctr" fontAlgn="auto">
              <a:spcBef>
                <a:spcPts val="0"/>
              </a:spcBef>
              <a:spcAft>
                <a:spcPts val="0"/>
              </a:spcAft>
              <a:defRPr/>
            </a:pPr>
            <a:r>
              <a:rPr lang="en-US" sz="800" b="1" kern="0" dirty="0">
                <a:solidFill>
                  <a:prstClr val="white"/>
                </a:solidFill>
                <a:latin typeface="Arial"/>
                <a:cs typeface="+mn-cs"/>
              </a:rPr>
              <a:t>Critical points for E2E testing</a:t>
            </a:r>
          </a:p>
        </p:txBody>
      </p:sp>
      <p:sp>
        <p:nvSpPr>
          <p:cNvPr id="341" name="Round Same Side Corner Rectangle 143">
            <a:extLst>
              <a:ext uri="{FF2B5EF4-FFF2-40B4-BE49-F238E27FC236}">
                <a16:creationId xmlns:a16="http://schemas.microsoft.com/office/drawing/2014/main" id="{BC376C9E-E138-4FAF-885F-20E038170CB7}"/>
              </a:ext>
            </a:extLst>
          </p:cNvPr>
          <p:cNvSpPr/>
          <p:nvPr/>
        </p:nvSpPr>
        <p:spPr>
          <a:xfrm>
            <a:off x="10690618" y="5002082"/>
            <a:ext cx="954213" cy="493090"/>
          </a:xfrm>
          <a:prstGeom prst="round2SameRect">
            <a:avLst/>
          </a:prstGeom>
          <a:solidFill>
            <a:srgbClr val="061556"/>
          </a:solidFill>
          <a:ln w="12700" cap="flat" cmpd="sng" algn="ctr">
            <a:noFill/>
            <a:prstDash val="solid"/>
            <a:miter lim="800000"/>
          </a:ln>
          <a:effectLst/>
        </p:spPr>
        <p:txBody>
          <a:bodyPr lIns="36000" tIns="0" rIns="36000" bIns="0" rtlCol="0" anchor="ctr"/>
          <a:lstStyle/>
          <a:p>
            <a:pPr algn="ctr" fontAlgn="auto">
              <a:spcBef>
                <a:spcPts val="0"/>
              </a:spcBef>
              <a:spcAft>
                <a:spcPts val="0"/>
              </a:spcAft>
              <a:defRPr/>
            </a:pPr>
            <a:r>
              <a:rPr lang="en-US" sz="800" b="1" kern="0" dirty="0">
                <a:solidFill>
                  <a:prstClr val="white"/>
                </a:solidFill>
                <a:latin typeface="Arial"/>
                <a:cs typeface="+mn-cs"/>
              </a:rPr>
              <a:t>Subset of productive data accessible</a:t>
            </a:r>
          </a:p>
        </p:txBody>
      </p:sp>
      <p:sp>
        <p:nvSpPr>
          <p:cNvPr id="342" name="Round Same Side Corner Rectangle 143">
            <a:extLst>
              <a:ext uri="{FF2B5EF4-FFF2-40B4-BE49-F238E27FC236}">
                <a16:creationId xmlns:a16="http://schemas.microsoft.com/office/drawing/2014/main" id="{43658854-578D-4748-96AD-071D4B2A78E5}"/>
              </a:ext>
            </a:extLst>
          </p:cNvPr>
          <p:cNvSpPr/>
          <p:nvPr/>
        </p:nvSpPr>
        <p:spPr>
          <a:xfrm>
            <a:off x="10702993" y="5681287"/>
            <a:ext cx="954213" cy="493090"/>
          </a:xfrm>
          <a:prstGeom prst="round2SameRect">
            <a:avLst/>
          </a:prstGeom>
          <a:solidFill>
            <a:srgbClr val="061556"/>
          </a:solidFill>
          <a:ln w="12700" cap="flat" cmpd="sng" algn="ctr">
            <a:noFill/>
            <a:prstDash val="solid"/>
            <a:miter lim="800000"/>
          </a:ln>
          <a:effectLst/>
        </p:spPr>
        <p:txBody>
          <a:bodyPr lIns="36000" tIns="0" rIns="36000" bIns="0" rtlCol="0" anchor="ctr"/>
          <a:lstStyle/>
          <a:p>
            <a:pPr algn="ctr" fontAlgn="auto">
              <a:spcBef>
                <a:spcPts val="0"/>
              </a:spcBef>
              <a:spcAft>
                <a:spcPts val="0"/>
              </a:spcAft>
              <a:defRPr/>
            </a:pPr>
            <a:r>
              <a:rPr lang="en-US" sz="800" b="1" kern="0" dirty="0">
                <a:solidFill>
                  <a:prstClr val="white"/>
                </a:solidFill>
                <a:latin typeface="Arial"/>
                <a:cs typeface="+mn-cs"/>
              </a:rPr>
              <a:t>Data attention points for E2E loading</a:t>
            </a:r>
          </a:p>
        </p:txBody>
      </p:sp>
      <p:sp>
        <p:nvSpPr>
          <p:cNvPr id="343" name="Right Arrow 338">
            <a:extLst>
              <a:ext uri="{FF2B5EF4-FFF2-40B4-BE49-F238E27FC236}">
                <a16:creationId xmlns:a16="http://schemas.microsoft.com/office/drawing/2014/main" id="{3ACE55B1-FA30-4854-8E7A-89949624484C}"/>
              </a:ext>
            </a:extLst>
          </p:cNvPr>
          <p:cNvSpPr/>
          <p:nvPr/>
        </p:nvSpPr>
        <p:spPr bwMode="gray">
          <a:xfrm>
            <a:off x="830833" y="4834850"/>
            <a:ext cx="821918" cy="707876"/>
          </a:xfrm>
          <a:prstGeom prst="rightArrow">
            <a:avLst/>
          </a:prstGeom>
          <a:solidFill>
            <a:srgbClr val="778888">
              <a:lumMod val="20000"/>
              <a:lumOff val="80000"/>
            </a:srgbClr>
          </a:solidFill>
          <a:ln w="6350">
            <a:solidFill>
              <a:srgbClr val="778888">
                <a:lumMod val="20000"/>
                <a:lumOff val="80000"/>
              </a:srgbClr>
            </a:solidFill>
            <a:miter lim="800000"/>
            <a:headEnd/>
            <a:tailEnd/>
          </a:ln>
          <a:effectLst/>
        </p:spPr>
        <p:txBody>
          <a:bodyPr vert="horz" wrap="square" lIns="72000" tIns="72000" rIns="72000" bIns="72000" numCol="1" rtlCol="0" anchor="t" anchorCtr="0" compatLnSpc="1">
            <a:prstTxWarp prst="textNoShape">
              <a:avLst/>
            </a:prstTxWarp>
            <a:noAutofit/>
          </a:bodyPr>
          <a:lstStyle/>
          <a:p>
            <a:pPr fontAlgn="auto">
              <a:spcBef>
                <a:spcPts val="0"/>
              </a:spcBef>
              <a:spcAft>
                <a:spcPts val="300"/>
              </a:spcAft>
              <a:defRPr/>
            </a:pPr>
            <a:endParaRPr lang="it-IT" sz="1600" b="1" kern="0" dirty="0">
              <a:solidFill>
                <a:sysClr val="windowText" lastClr="000000"/>
              </a:solidFill>
              <a:latin typeface="Arial"/>
              <a:cs typeface="Arial" pitchFamily="34" charset="0"/>
            </a:endParaRPr>
          </a:p>
        </p:txBody>
      </p:sp>
      <p:sp>
        <p:nvSpPr>
          <p:cNvPr id="344" name="Right Arrow 342">
            <a:extLst>
              <a:ext uri="{FF2B5EF4-FFF2-40B4-BE49-F238E27FC236}">
                <a16:creationId xmlns:a16="http://schemas.microsoft.com/office/drawing/2014/main" id="{9D86EAE5-5354-4440-9E70-14835FF98E3D}"/>
              </a:ext>
            </a:extLst>
          </p:cNvPr>
          <p:cNvSpPr/>
          <p:nvPr/>
        </p:nvSpPr>
        <p:spPr bwMode="gray">
          <a:xfrm>
            <a:off x="830833" y="5625390"/>
            <a:ext cx="821918" cy="707876"/>
          </a:xfrm>
          <a:prstGeom prst="rightArrow">
            <a:avLst/>
          </a:prstGeom>
          <a:solidFill>
            <a:srgbClr val="778888">
              <a:lumMod val="20000"/>
              <a:lumOff val="80000"/>
            </a:srgbClr>
          </a:solidFill>
          <a:ln w="6350">
            <a:solidFill>
              <a:srgbClr val="778888">
                <a:lumMod val="20000"/>
                <a:lumOff val="80000"/>
              </a:srgbClr>
            </a:solidFill>
            <a:miter lim="800000"/>
            <a:headEnd/>
            <a:tailEnd/>
          </a:ln>
          <a:effectLst/>
        </p:spPr>
        <p:txBody>
          <a:bodyPr vert="horz" wrap="square" lIns="72000" tIns="72000" rIns="72000" bIns="72000" numCol="1" rtlCol="0" anchor="t" anchorCtr="0" compatLnSpc="1">
            <a:prstTxWarp prst="textNoShape">
              <a:avLst/>
            </a:prstTxWarp>
            <a:noAutofit/>
          </a:bodyPr>
          <a:lstStyle/>
          <a:p>
            <a:pPr fontAlgn="auto">
              <a:spcBef>
                <a:spcPts val="0"/>
              </a:spcBef>
              <a:spcAft>
                <a:spcPts val="300"/>
              </a:spcAft>
              <a:defRPr/>
            </a:pPr>
            <a:endParaRPr lang="it-IT" sz="1600" b="1" kern="0" dirty="0">
              <a:solidFill>
                <a:sysClr val="windowText" lastClr="000000"/>
              </a:solidFill>
              <a:latin typeface="Arial"/>
              <a:cs typeface="Arial" pitchFamily="34" charset="0"/>
            </a:endParaRPr>
          </a:p>
        </p:txBody>
      </p:sp>
      <p:sp>
        <p:nvSpPr>
          <p:cNvPr id="345" name="TextBox 344">
            <a:extLst>
              <a:ext uri="{FF2B5EF4-FFF2-40B4-BE49-F238E27FC236}">
                <a16:creationId xmlns:a16="http://schemas.microsoft.com/office/drawing/2014/main" id="{94857C93-3919-4046-83DB-C07034DCC35C}"/>
              </a:ext>
            </a:extLst>
          </p:cNvPr>
          <p:cNvSpPr txBox="1"/>
          <p:nvPr/>
        </p:nvSpPr>
        <p:spPr>
          <a:xfrm>
            <a:off x="822841" y="5026339"/>
            <a:ext cx="764586" cy="349702"/>
          </a:xfrm>
          <a:prstGeom prst="rect">
            <a:avLst/>
          </a:prstGeom>
          <a:noFill/>
        </p:spPr>
        <p:txBody>
          <a:bodyPr wrap="square" lIns="36000" tIns="36000" rIns="36000" bIns="36000" rtlCol="0">
            <a:spAutoFit/>
          </a:bodyPr>
          <a:lstStyle/>
          <a:p>
            <a:pPr algn="ctr" fontAlgn="auto">
              <a:spcBef>
                <a:spcPts val="0"/>
              </a:spcBef>
              <a:spcAft>
                <a:spcPts val="0"/>
              </a:spcAft>
              <a:defRPr/>
            </a:pPr>
            <a:r>
              <a:rPr lang="en-US" sz="900" kern="0" dirty="0">
                <a:solidFill>
                  <a:sysClr val="windowText" lastClr="000000"/>
                </a:solidFill>
                <a:latin typeface="Arial"/>
                <a:cs typeface="+mn-cs"/>
              </a:rPr>
              <a:t>Agreed data set / scope</a:t>
            </a:r>
          </a:p>
        </p:txBody>
      </p:sp>
      <p:sp>
        <p:nvSpPr>
          <p:cNvPr id="346" name="TextBox 345">
            <a:extLst>
              <a:ext uri="{FF2B5EF4-FFF2-40B4-BE49-F238E27FC236}">
                <a16:creationId xmlns:a16="http://schemas.microsoft.com/office/drawing/2014/main" id="{1E451C46-DA03-4704-B511-FC9F4CC8B21D}"/>
              </a:ext>
            </a:extLst>
          </p:cNvPr>
          <p:cNvSpPr txBox="1"/>
          <p:nvPr/>
        </p:nvSpPr>
        <p:spPr>
          <a:xfrm>
            <a:off x="822841" y="5808316"/>
            <a:ext cx="764586" cy="349702"/>
          </a:xfrm>
          <a:prstGeom prst="rect">
            <a:avLst/>
          </a:prstGeom>
          <a:noFill/>
        </p:spPr>
        <p:txBody>
          <a:bodyPr wrap="square" lIns="36000" tIns="36000" rIns="36000" bIns="36000" rtlCol="0">
            <a:spAutoFit/>
          </a:bodyPr>
          <a:lstStyle/>
          <a:p>
            <a:pPr algn="ctr" fontAlgn="auto">
              <a:spcBef>
                <a:spcPts val="0"/>
              </a:spcBef>
              <a:spcAft>
                <a:spcPts val="0"/>
              </a:spcAft>
              <a:defRPr/>
            </a:pPr>
            <a:r>
              <a:rPr lang="en-US" sz="900" kern="0" dirty="0">
                <a:solidFill>
                  <a:sysClr val="windowText" lastClr="000000"/>
                </a:solidFill>
                <a:latin typeface="Arial"/>
                <a:cs typeface="+mn-cs"/>
              </a:rPr>
              <a:t>iRG platform interfaces</a:t>
            </a:r>
          </a:p>
        </p:txBody>
      </p:sp>
      <p:grpSp>
        <p:nvGrpSpPr>
          <p:cNvPr id="347" name="Group 175">
            <a:extLst>
              <a:ext uri="{FF2B5EF4-FFF2-40B4-BE49-F238E27FC236}">
                <a16:creationId xmlns:a16="http://schemas.microsoft.com/office/drawing/2014/main" id="{6ACC3FF2-36E9-40EE-9459-08DFD9376A55}"/>
              </a:ext>
            </a:extLst>
          </p:cNvPr>
          <p:cNvGrpSpPr/>
          <p:nvPr/>
        </p:nvGrpSpPr>
        <p:grpSpPr>
          <a:xfrm>
            <a:off x="4937329" y="4978765"/>
            <a:ext cx="404947" cy="433328"/>
            <a:chOff x="1600864" y="4215445"/>
            <a:chExt cx="898452" cy="961194"/>
          </a:xfrm>
          <a:solidFill>
            <a:srgbClr val="F7941D"/>
          </a:solidFill>
        </p:grpSpPr>
        <p:sp>
          <p:nvSpPr>
            <p:cNvPr id="348" name="Freeform 21">
              <a:extLst>
                <a:ext uri="{FF2B5EF4-FFF2-40B4-BE49-F238E27FC236}">
                  <a16:creationId xmlns:a16="http://schemas.microsoft.com/office/drawing/2014/main" id="{127DAFF8-E0B5-4AF8-9090-16156CDA63F4}"/>
                </a:ext>
              </a:extLst>
            </p:cNvPr>
            <p:cNvSpPr>
              <a:spLocks/>
            </p:cNvSpPr>
            <p:nvPr/>
          </p:nvSpPr>
          <p:spPr bwMode="auto">
            <a:xfrm flipV="1">
              <a:off x="1968980" y="4586322"/>
              <a:ext cx="526827" cy="590317"/>
            </a:xfrm>
            <a:custGeom>
              <a:avLst/>
              <a:gdLst/>
              <a:ahLst/>
              <a:cxnLst>
                <a:cxn ang="0">
                  <a:pos x="2392" y="2389"/>
                </a:cxn>
                <a:cxn ang="0">
                  <a:pos x="1705" y="2500"/>
                </a:cxn>
                <a:cxn ang="0">
                  <a:pos x="1719" y="2386"/>
                </a:cxn>
                <a:cxn ang="0">
                  <a:pos x="1715" y="2248"/>
                </a:cxn>
                <a:cxn ang="0">
                  <a:pos x="1691" y="2098"/>
                </a:cxn>
                <a:cxn ang="0">
                  <a:pos x="1645" y="1962"/>
                </a:cxn>
                <a:cxn ang="0">
                  <a:pos x="1588" y="1840"/>
                </a:cxn>
                <a:cxn ang="0">
                  <a:pos x="1531" y="1756"/>
                </a:cxn>
                <a:cxn ang="0">
                  <a:pos x="1471" y="1680"/>
                </a:cxn>
                <a:cxn ang="0">
                  <a:pos x="1405" y="1612"/>
                </a:cxn>
                <a:cxn ang="0">
                  <a:pos x="1337" y="1549"/>
                </a:cxn>
                <a:cxn ang="0">
                  <a:pos x="1249" y="1489"/>
                </a:cxn>
                <a:cxn ang="0">
                  <a:pos x="1175" y="1443"/>
                </a:cxn>
                <a:cxn ang="0">
                  <a:pos x="1082" y="1397"/>
                </a:cxn>
                <a:cxn ang="0">
                  <a:pos x="1003" y="1368"/>
                </a:cxn>
                <a:cxn ang="0">
                  <a:pos x="887" y="1345"/>
                </a:cxn>
                <a:cxn ang="0">
                  <a:pos x="772" y="1334"/>
                </a:cxn>
                <a:cxn ang="0">
                  <a:pos x="739" y="1814"/>
                </a:cxn>
                <a:cxn ang="0">
                  <a:pos x="737" y="0"/>
                </a:cxn>
                <a:cxn ang="0">
                  <a:pos x="778" y="416"/>
                </a:cxn>
                <a:cxn ang="0">
                  <a:pos x="895" y="423"/>
                </a:cxn>
                <a:cxn ang="0">
                  <a:pos x="1001" y="435"/>
                </a:cxn>
                <a:cxn ang="0">
                  <a:pos x="1085" y="448"/>
                </a:cxn>
                <a:cxn ang="0">
                  <a:pos x="1167" y="469"/>
                </a:cxn>
                <a:cxn ang="0">
                  <a:pos x="1245" y="491"/>
                </a:cxn>
                <a:cxn ang="0">
                  <a:pos x="1321" y="513"/>
                </a:cxn>
                <a:cxn ang="0">
                  <a:pos x="1411" y="549"/>
                </a:cxn>
                <a:cxn ang="0">
                  <a:pos x="1493" y="582"/>
                </a:cxn>
                <a:cxn ang="0">
                  <a:pos x="1583" y="625"/>
                </a:cxn>
                <a:cxn ang="0">
                  <a:pos x="1661" y="669"/>
                </a:cxn>
                <a:cxn ang="0">
                  <a:pos x="1729" y="712"/>
                </a:cxn>
                <a:cxn ang="0">
                  <a:pos x="1809" y="763"/>
                </a:cxn>
                <a:cxn ang="0">
                  <a:pos x="1882" y="818"/>
                </a:cxn>
                <a:cxn ang="0">
                  <a:pos x="1971" y="891"/>
                </a:cxn>
                <a:cxn ang="0">
                  <a:pos x="2071" y="983"/>
                </a:cxn>
                <a:cxn ang="0">
                  <a:pos x="2159" y="1082"/>
                </a:cxn>
                <a:cxn ang="0">
                  <a:pos x="2243" y="1185"/>
                </a:cxn>
                <a:cxn ang="0">
                  <a:pos x="2315" y="1294"/>
                </a:cxn>
                <a:cxn ang="0">
                  <a:pos x="2385" y="1410"/>
                </a:cxn>
                <a:cxn ang="0">
                  <a:pos x="2447" y="1527"/>
                </a:cxn>
                <a:cxn ang="0">
                  <a:pos x="2499" y="1652"/>
                </a:cxn>
                <a:cxn ang="0">
                  <a:pos x="2553" y="1808"/>
                </a:cxn>
                <a:cxn ang="0">
                  <a:pos x="2593" y="1970"/>
                </a:cxn>
                <a:cxn ang="0">
                  <a:pos x="2616" y="2144"/>
                </a:cxn>
                <a:cxn ang="0">
                  <a:pos x="2629" y="2351"/>
                </a:cxn>
                <a:cxn ang="0">
                  <a:pos x="2619" y="2526"/>
                </a:cxn>
                <a:cxn ang="0">
                  <a:pos x="2599" y="2690"/>
                </a:cxn>
                <a:cxn ang="0">
                  <a:pos x="2556" y="2868"/>
                </a:cxn>
              </a:cxnLst>
              <a:rect l="0" t="0" r="r" b="b"/>
              <a:pathLst>
                <a:path w="2629" h="2873">
                  <a:moveTo>
                    <a:pt x="2554" y="2873"/>
                  </a:moveTo>
                  <a:lnTo>
                    <a:pt x="2392" y="2389"/>
                  </a:lnTo>
                  <a:lnTo>
                    <a:pt x="2392" y="2387"/>
                  </a:lnTo>
                  <a:lnTo>
                    <a:pt x="1705" y="2500"/>
                  </a:lnTo>
                  <a:lnTo>
                    <a:pt x="1713" y="2446"/>
                  </a:lnTo>
                  <a:lnTo>
                    <a:pt x="1719" y="2386"/>
                  </a:lnTo>
                  <a:lnTo>
                    <a:pt x="1719" y="2322"/>
                  </a:lnTo>
                  <a:lnTo>
                    <a:pt x="1715" y="2248"/>
                  </a:lnTo>
                  <a:lnTo>
                    <a:pt x="1705" y="2178"/>
                  </a:lnTo>
                  <a:lnTo>
                    <a:pt x="1691" y="2098"/>
                  </a:lnTo>
                  <a:lnTo>
                    <a:pt x="1673" y="2034"/>
                  </a:lnTo>
                  <a:lnTo>
                    <a:pt x="1645" y="1962"/>
                  </a:lnTo>
                  <a:lnTo>
                    <a:pt x="1619" y="1900"/>
                  </a:lnTo>
                  <a:lnTo>
                    <a:pt x="1588" y="1840"/>
                  </a:lnTo>
                  <a:lnTo>
                    <a:pt x="1559" y="1794"/>
                  </a:lnTo>
                  <a:lnTo>
                    <a:pt x="1531" y="1756"/>
                  </a:lnTo>
                  <a:lnTo>
                    <a:pt x="1503" y="1718"/>
                  </a:lnTo>
                  <a:lnTo>
                    <a:pt x="1471" y="1680"/>
                  </a:lnTo>
                  <a:lnTo>
                    <a:pt x="1435" y="1640"/>
                  </a:lnTo>
                  <a:lnTo>
                    <a:pt x="1405" y="1612"/>
                  </a:lnTo>
                  <a:lnTo>
                    <a:pt x="1371" y="1579"/>
                  </a:lnTo>
                  <a:lnTo>
                    <a:pt x="1337" y="1549"/>
                  </a:lnTo>
                  <a:lnTo>
                    <a:pt x="1297" y="1519"/>
                  </a:lnTo>
                  <a:lnTo>
                    <a:pt x="1249" y="1489"/>
                  </a:lnTo>
                  <a:lnTo>
                    <a:pt x="1210" y="1460"/>
                  </a:lnTo>
                  <a:lnTo>
                    <a:pt x="1175" y="1443"/>
                  </a:lnTo>
                  <a:lnTo>
                    <a:pt x="1125" y="1413"/>
                  </a:lnTo>
                  <a:lnTo>
                    <a:pt x="1082" y="1397"/>
                  </a:lnTo>
                  <a:lnTo>
                    <a:pt x="1044" y="1383"/>
                  </a:lnTo>
                  <a:lnTo>
                    <a:pt x="1003" y="1368"/>
                  </a:lnTo>
                  <a:lnTo>
                    <a:pt x="943" y="1354"/>
                  </a:lnTo>
                  <a:lnTo>
                    <a:pt x="887" y="1345"/>
                  </a:lnTo>
                  <a:lnTo>
                    <a:pt x="829" y="1338"/>
                  </a:lnTo>
                  <a:lnTo>
                    <a:pt x="772" y="1334"/>
                  </a:lnTo>
                  <a:lnTo>
                    <a:pt x="739" y="1332"/>
                  </a:lnTo>
                  <a:lnTo>
                    <a:pt x="739" y="1814"/>
                  </a:lnTo>
                  <a:lnTo>
                    <a:pt x="0" y="921"/>
                  </a:lnTo>
                  <a:lnTo>
                    <a:pt x="737" y="0"/>
                  </a:lnTo>
                  <a:lnTo>
                    <a:pt x="737" y="415"/>
                  </a:lnTo>
                  <a:lnTo>
                    <a:pt x="778" y="416"/>
                  </a:lnTo>
                  <a:lnTo>
                    <a:pt x="835" y="418"/>
                  </a:lnTo>
                  <a:lnTo>
                    <a:pt x="895" y="423"/>
                  </a:lnTo>
                  <a:lnTo>
                    <a:pt x="954" y="429"/>
                  </a:lnTo>
                  <a:lnTo>
                    <a:pt x="1001" y="435"/>
                  </a:lnTo>
                  <a:lnTo>
                    <a:pt x="1037" y="440"/>
                  </a:lnTo>
                  <a:lnTo>
                    <a:pt x="1085" y="448"/>
                  </a:lnTo>
                  <a:lnTo>
                    <a:pt x="1134" y="461"/>
                  </a:lnTo>
                  <a:lnTo>
                    <a:pt x="1167" y="469"/>
                  </a:lnTo>
                  <a:lnTo>
                    <a:pt x="1207" y="478"/>
                  </a:lnTo>
                  <a:lnTo>
                    <a:pt x="1245" y="491"/>
                  </a:lnTo>
                  <a:lnTo>
                    <a:pt x="1286" y="503"/>
                  </a:lnTo>
                  <a:lnTo>
                    <a:pt x="1321" y="513"/>
                  </a:lnTo>
                  <a:lnTo>
                    <a:pt x="1363" y="529"/>
                  </a:lnTo>
                  <a:lnTo>
                    <a:pt x="1411" y="549"/>
                  </a:lnTo>
                  <a:lnTo>
                    <a:pt x="1453" y="565"/>
                  </a:lnTo>
                  <a:lnTo>
                    <a:pt x="1493" y="582"/>
                  </a:lnTo>
                  <a:lnTo>
                    <a:pt x="1539" y="603"/>
                  </a:lnTo>
                  <a:lnTo>
                    <a:pt x="1583" y="625"/>
                  </a:lnTo>
                  <a:lnTo>
                    <a:pt x="1623" y="644"/>
                  </a:lnTo>
                  <a:lnTo>
                    <a:pt x="1661" y="669"/>
                  </a:lnTo>
                  <a:lnTo>
                    <a:pt x="1695" y="688"/>
                  </a:lnTo>
                  <a:lnTo>
                    <a:pt x="1729" y="712"/>
                  </a:lnTo>
                  <a:lnTo>
                    <a:pt x="1767" y="734"/>
                  </a:lnTo>
                  <a:lnTo>
                    <a:pt x="1809" y="763"/>
                  </a:lnTo>
                  <a:lnTo>
                    <a:pt x="1847" y="791"/>
                  </a:lnTo>
                  <a:lnTo>
                    <a:pt x="1882" y="818"/>
                  </a:lnTo>
                  <a:lnTo>
                    <a:pt x="1917" y="845"/>
                  </a:lnTo>
                  <a:lnTo>
                    <a:pt x="1971" y="891"/>
                  </a:lnTo>
                  <a:lnTo>
                    <a:pt x="2026" y="943"/>
                  </a:lnTo>
                  <a:lnTo>
                    <a:pt x="2071" y="983"/>
                  </a:lnTo>
                  <a:lnTo>
                    <a:pt x="2123" y="1041"/>
                  </a:lnTo>
                  <a:lnTo>
                    <a:pt x="2159" y="1082"/>
                  </a:lnTo>
                  <a:lnTo>
                    <a:pt x="2199" y="1131"/>
                  </a:lnTo>
                  <a:lnTo>
                    <a:pt x="2243" y="1185"/>
                  </a:lnTo>
                  <a:lnTo>
                    <a:pt x="2279" y="1237"/>
                  </a:lnTo>
                  <a:lnTo>
                    <a:pt x="2315" y="1294"/>
                  </a:lnTo>
                  <a:lnTo>
                    <a:pt x="2353" y="1351"/>
                  </a:lnTo>
                  <a:lnTo>
                    <a:pt x="2385" y="1410"/>
                  </a:lnTo>
                  <a:lnTo>
                    <a:pt x="2417" y="1462"/>
                  </a:lnTo>
                  <a:lnTo>
                    <a:pt x="2447" y="1527"/>
                  </a:lnTo>
                  <a:lnTo>
                    <a:pt x="2475" y="1588"/>
                  </a:lnTo>
                  <a:lnTo>
                    <a:pt x="2499" y="1652"/>
                  </a:lnTo>
                  <a:lnTo>
                    <a:pt x="2523" y="1723"/>
                  </a:lnTo>
                  <a:lnTo>
                    <a:pt x="2553" y="1808"/>
                  </a:lnTo>
                  <a:lnTo>
                    <a:pt x="2573" y="1889"/>
                  </a:lnTo>
                  <a:lnTo>
                    <a:pt x="2593" y="1970"/>
                  </a:lnTo>
                  <a:lnTo>
                    <a:pt x="2603" y="2050"/>
                  </a:lnTo>
                  <a:lnTo>
                    <a:pt x="2616" y="2144"/>
                  </a:lnTo>
                  <a:lnTo>
                    <a:pt x="2627" y="2260"/>
                  </a:lnTo>
                  <a:lnTo>
                    <a:pt x="2629" y="2351"/>
                  </a:lnTo>
                  <a:lnTo>
                    <a:pt x="2627" y="2440"/>
                  </a:lnTo>
                  <a:lnTo>
                    <a:pt x="2619" y="2526"/>
                  </a:lnTo>
                  <a:lnTo>
                    <a:pt x="2608" y="2606"/>
                  </a:lnTo>
                  <a:lnTo>
                    <a:pt x="2599" y="2690"/>
                  </a:lnTo>
                  <a:lnTo>
                    <a:pt x="2581" y="2776"/>
                  </a:lnTo>
                  <a:lnTo>
                    <a:pt x="2556" y="2868"/>
                  </a:lnTo>
                  <a:lnTo>
                    <a:pt x="2554" y="2873"/>
                  </a:lnTo>
                  <a:close/>
                </a:path>
              </a:pathLst>
            </a:custGeom>
            <a:grpFill/>
            <a:ln w="6350" cmpd="sng">
              <a:solidFill>
                <a:sysClr val="window" lastClr="FFFFFF"/>
              </a:solidFill>
              <a:round/>
              <a:headEnd/>
              <a:tailEnd/>
            </a:ln>
          </p:spPr>
          <p:txBody>
            <a:bodyPr lIns="45720" rIns="45720" anchor="ctr" anchorCtr="1"/>
            <a:lstStyle/>
            <a:p>
              <a:pPr fontAlgn="auto">
                <a:spcBef>
                  <a:spcPts val="0"/>
                </a:spcBef>
                <a:spcAft>
                  <a:spcPts val="0"/>
                </a:spcAft>
                <a:defRPr/>
              </a:pPr>
              <a:endParaRPr lang="en-US" sz="2400" kern="0" dirty="0">
                <a:solidFill>
                  <a:sysClr val="windowText" lastClr="000000"/>
                </a:solidFill>
                <a:latin typeface="Arial"/>
                <a:cs typeface="+mn-cs"/>
              </a:endParaRPr>
            </a:p>
          </p:txBody>
        </p:sp>
        <p:sp>
          <p:nvSpPr>
            <p:cNvPr id="349" name="Freeform 22">
              <a:extLst>
                <a:ext uri="{FF2B5EF4-FFF2-40B4-BE49-F238E27FC236}">
                  <a16:creationId xmlns:a16="http://schemas.microsoft.com/office/drawing/2014/main" id="{5E962C2A-ED3F-4250-B4A0-55C4E4662075}"/>
                </a:ext>
              </a:extLst>
            </p:cNvPr>
            <p:cNvSpPr>
              <a:spLocks/>
            </p:cNvSpPr>
            <p:nvPr/>
          </p:nvSpPr>
          <p:spPr bwMode="auto">
            <a:xfrm rot="7203160" flipV="1">
              <a:off x="1618314" y="4417852"/>
              <a:ext cx="540672" cy="575571"/>
            </a:xfrm>
            <a:custGeom>
              <a:avLst/>
              <a:gdLst/>
              <a:ahLst/>
              <a:cxnLst>
                <a:cxn ang="0">
                  <a:pos x="2392" y="2389"/>
                </a:cxn>
                <a:cxn ang="0">
                  <a:pos x="1705" y="2500"/>
                </a:cxn>
                <a:cxn ang="0">
                  <a:pos x="1719" y="2386"/>
                </a:cxn>
                <a:cxn ang="0">
                  <a:pos x="1715" y="2248"/>
                </a:cxn>
                <a:cxn ang="0">
                  <a:pos x="1691" y="2098"/>
                </a:cxn>
                <a:cxn ang="0">
                  <a:pos x="1645" y="1962"/>
                </a:cxn>
                <a:cxn ang="0">
                  <a:pos x="1588" y="1840"/>
                </a:cxn>
                <a:cxn ang="0">
                  <a:pos x="1531" y="1756"/>
                </a:cxn>
                <a:cxn ang="0">
                  <a:pos x="1471" y="1680"/>
                </a:cxn>
                <a:cxn ang="0">
                  <a:pos x="1405" y="1612"/>
                </a:cxn>
                <a:cxn ang="0">
                  <a:pos x="1337" y="1549"/>
                </a:cxn>
                <a:cxn ang="0">
                  <a:pos x="1249" y="1489"/>
                </a:cxn>
                <a:cxn ang="0">
                  <a:pos x="1175" y="1443"/>
                </a:cxn>
                <a:cxn ang="0">
                  <a:pos x="1082" y="1397"/>
                </a:cxn>
                <a:cxn ang="0">
                  <a:pos x="1003" y="1368"/>
                </a:cxn>
                <a:cxn ang="0">
                  <a:pos x="887" y="1345"/>
                </a:cxn>
                <a:cxn ang="0">
                  <a:pos x="772" y="1334"/>
                </a:cxn>
                <a:cxn ang="0">
                  <a:pos x="739" y="1814"/>
                </a:cxn>
                <a:cxn ang="0">
                  <a:pos x="737" y="0"/>
                </a:cxn>
                <a:cxn ang="0">
                  <a:pos x="778" y="416"/>
                </a:cxn>
                <a:cxn ang="0">
                  <a:pos x="895" y="423"/>
                </a:cxn>
                <a:cxn ang="0">
                  <a:pos x="1001" y="435"/>
                </a:cxn>
                <a:cxn ang="0">
                  <a:pos x="1085" y="448"/>
                </a:cxn>
                <a:cxn ang="0">
                  <a:pos x="1167" y="469"/>
                </a:cxn>
                <a:cxn ang="0">
                  <a:pos x="1245" y="491"/>
                </a:cxn>
                <a:cxn ang="0">
                  <a:pos x="1321" y="513"/>
                </a:cxn>
                <a:cxn ang="0">
                  <a:pos x="1411" y="549"/>
                </a:cxn>
                <a:cxn ang="0">
                  <a:pos x="1493" y="582"/>
                </a:cxn>
                <a:cxn ang="0">
                  <a:pos x="1583" y="625"/>
                </a:cxn>
                <a:cxn ang="0">
                  <a:pos x="1661" y="669"/>
                </a:cxn>
                <a:cxn ang="0">
                  <a:pos x="1729" y="712"/>
                </a:cxn>
                <a:cxn ang="0">
                  <a:pos x="1809" y="763"/>
                </a:cxn>
                <a:cxn ang="0">
                  <a:pos x="1882" y="818"/>
                </a:cxn>
                <a:cxn ang="0">
                  <a:pos x="1971" y="891"/>
                </a:cxn>
                <a:cxn ang="0">
                  <a:pos x="2071" y="983"/>
                </a:cxn>
                <a:cxn ang="0">
                  <a:pos x="2159" y="1082"/>
                </a:cxn>
                <a:cxn ang="0">
                  <a:pos x="2243" y="1185"/>
                </a:cxn>
                <a:cxn ang="0">
                  <a:pos x="2315" y="1294"/>
                </a:cxn>
                <a:cxn ang="0">
                  <a:pos x="2385" y="1410"/>
                </a:cxn>
                <a:cxn ang="0">
                  <a:pos x="2447" y="1527"/>
                </a:cxn>
                <a:cxn ang="0">
                  <a:pos x="2499" y="1652"/>
                </a:cxn>
                <a:cxn ang="0">
                  <a:pos x="2553" y="1808"/>
                </a:cxn>
                <a:cxn ang="0">
                  <a:pos x="2593" y="1970"/>
                </a:cxn>
                <a:cxn ang="0">
                  <a:pos x="2616" y="2144"/>
                </a:cxn>
                <a:cxn ang="0">
                  <a:pos x="2629" y="2351"/>
                </a:cxn>
                <a:cxn ang="0">
                  <a:pos x="2619" y="2526"/>
                </a:cxn>
                <a:cxn ang="0">
                  <a:pos x="2599" y="2690"/>
                </a:cxn>
                <a:cxn ang="0">
                  <a:pos x="2556" y="2868"/>
                </a:cxn>
              </a:cxnLst>
              <a:rect l="0" t="0" r="r" b="b"/>
              <a:pathLst>
                <a:path w="2629" h="2873">
                  <a:moveTo>
                    <a:pt x="2554" y="2873"/>
                  </a:moveTo>
                  <a:lnTo>
                    <a:pt x="2392" y="2389"/>
                  </a:lnTo>
                  <a:lnTo>
                    <a:pt x="2392" y="2387"/>
                  </a:lnTo>
                  <a:lnTo>
                    <a:pt x="1705" y="2500"/>
                  </a:lnTo>
                  <a:lnTo>
                    <a:pt x="1713" y="2446"/>
                  </a:lnTo>
                  <a:lnTo>
                    <a:pt x="1719" y="2386"/>
                  </a:lnTo>
                  <a:lnTo>
                    <a:pt x="1719" y="2322"/>
                  </a:lnTo>
                  <a:lnTo>
                    <a:pt x="1715" y="2248"/>
                  </a:lnTo>
                  <a:lnTo>
                    <a:pt x="1705" y="2178"/>
                  </a:lnTo>
                  <a:lnTo>
                    <a:pt x="1691" y="2098"/>
                  </a:lnTo>
                  <a:lnTo>
                    <a:pt x="1673" y="2034"/>
                  </a:lnTo>
                  <a:lnTo>
                    <a:pt x="1645" y="1962"/>
                  </a:lnTo>
                  <a:lnTo>
                    <a:pt x="1619" y="1900"/>
                  </a:lnTo>
                  <a:lnTo>
                    <a:pt x="1588" y="1840"/>
                  </a:lnTo>
                  <a:lnTo>
                    <a:pt x="1559" y="1794"/>
                  </a:lnTo>
                  <a:lnTo>
                    <a:pt x="1531" y="1756"/>
                  </a:lnTo>
                  <a:lnTo>
                    <a:pt x="1503" y="1718"/>
                  </a:lnTo>
                  <a:lnTo>
                    <a:pt x="1471" y="1680"/>
                  </a:lnTo>
                  <a:lnTo>
                    <a:pt x="1435" y="1640"/>
                  </a:lnTo>
                  <a:lnTo>
                    <a:pt x="1405" y="1612"/>
                  </a:lnTo>
                  <a:lnTo>
                    <a:pt x="1371" y="1579"/>
                  </a:lnTo>
                  <a:lnTo>
                    <a:pt x="1337" y="1549"/>
                  </a:lnTo>
                  <a:lnTo>
                    <a:pt x="1297" y="1519"/>
                  </a:lnTo>
                  <a:lnTo>
                    <a:pt x="1249" y="1489"/>
                  </a:lnTo>
                  <a:lnTo>
                    <a:pt x="1210" y="1460"/>
                  </a:lnTo>
                  <a:lnTo>
                    <a:pt x="1175" y="1443"/>
                  </a:lnTo>
                  <a:lnTo>
                    <a:pt x="1125" y="1413"/>
                  </a:lnTo>
                  <a:lnTo>
                    <a:pt x="1082" y="1397"/>
                  </a:lnTo>
                  <a:lnTo>
                    <a:pt x="1044" y="1383"/>
                  </a:lnTo>
                  <a:lnTo>
                    <a:pt x="1003" y="1368"/>
                  </a:lnTo>
                  <a:lnTo>
                    <a:pt x="943" y="1354"/>
                  </a:lnTo>
                  <a:lnTo>
                    <a:pt x="887" y="1345"/>
                  </a:lnTo>
                  <a:lnTo>
                    <a:pt x="829" y="1338"/>
                  </a:lnTo>
                  <a:lnTo>
                    <a:pt x="772" y="1334"/>
                  </a:lnTo>
                  <a:lnTo>
                    <a:pt x="739" y="1332"/>
                  </a:lnTo>
                  <a:lnTo>
                    <a:pt x="739" y="1814"/>
                  </a:lnTo>
                  <a:lnTo>
                    <a:pt x="0" y="921"/>
                  </a:lnTo>
                  <a:lnTo>
                    <a:pt x="737" y="0"/>
                  </a:lnTo>
                  <a:lnTo>
                    <a:pt x="737" y="415"/>
                  </a:lnTo>
                  <a:lnTo>
                    <a:pt x="778" y="416"/>
                  </a:lnTo>
                  <a:lnTo>
                    <a:pt x="835" y="418"/>
                  </a:lnTo>
                  <a:lnTo>
                    <a:pt x="895" y="423"/>
                  </a:lnTo>
                  <a:lnTo>
                    <a:pt x="954" y="429"/>
                  </a:lnTo>
                  <a:lnTo>
                    <a:pt x="1001" y="435"/>
                  </a:lnTo>
                  <a:lnTo>
                    <a:pt x="1037" y="440"/>
                  </a:lnTo>
                  <a:lnTo>
                    <a:pt x="1085" y="448"/>
                  </a:lnTo>
                  <a:lnTo>
                    <a:pt x="1134" y="461"/>
                  </a:lnTo>
                  <a:lnTo>
                    <a:pt x="1167" y="469"/>
                  </a:lnTo>
                  <a:lnTo>
                    <a:pt x="1207" y="478"/>
                  </a:lnTo>
                  <a:lnTo>
                    <a:pt x="1245" y="491"/>
                  </a:lnTo>
                  <a:lnTo>
                    <a:pt x="1286" y="503"/>
                  </a:lnTo>
                  <a:lnTo>
                    <a:pt x="1321" y="513"/>
                  </a:lnTo>
                  <a:lnTo>
                    <a:pt x="1363" y="529"/>
                  </a:lnTo>
                  <a:lnTo>
                    <a:pt x="1411" y="549"/>
                  </a:lnTo>
                  <a:lnTo>
                    <a:pt x="1453" y="565"/>
                  </a:lnTo>
                  <a:lnTo>
                    <a:pt x="1493" y="582"/>
                  </a:lnTo>
                  <a:lnTo>
                    <a:pt x="1539" y="603"/>
                  </a:lnTo>
                  <a:lnTo>
                    <a:pt x="1583" y="625"/>
                  </a:lnTo>
                  <a:lnTo>
                    <a:pt x="1623" y="644"/>
                  </a:lnTo>
                  <a:lnTo>
                    <a:pt x="1661" y="669"/>
                  </a:lnTo>
                  <a:lnTo>
                    <a:pt x="1695" y="688"/>
                  </a:lnTo>
                  <a:lnTo>
                    <a:pt x="1729" y="712"/>
                  </a:lnTo>
                  <a:lnTo>
                    <a:pt x="1767" y="734"/>
                  </a:lnTo>
                  <a:lnTo>
                    <a:pt x="1809" y="763"/>
                  </a:lnTo>
                  <a:lnTo>
                    <a:pt x="1847" y="791"/>
                  </a:lnTo>
                  <a:lnTo>
                    <a:pt x="1882" y="818"/>
                  </a:lnTo>
                  <a:lnTo>
                    <a:pt x="1917" y="845"/>
                  </a:lnTo>
                  <a:lnTo>
                    <a:pt x="1971" y="891"/>
                  </a:lnTo>
                  <a:lnTo>
                    <a:pt x="2026" y="943"/>
                  </a:lnTo>
                  <a:lnTo>
                    <a:pt x="2071" y="983"/>
                  </a:lnTo>
                  <a:lnTo>
                    <a:pt x="2123" y="1041"/>
                  </a:lnTo>
                  <a:lnTo>
                    <a:pt x="2159" y="1082"/>
                  </a:lnTo>
                  <a:lnTo>
                    <a:pt x="2199" y="1131"/>
                  </a:lnTo>
                  <a:lnTo>
                    <a:pt x="2243" y="1185"/>
                  </a:lnTo>
                  <a:lnTo>
                    <a:pt x="2279" y="1237"/>
                  </a:lnTo>
                  <a:lnTo>
                    <a:pt x="2315" y="1294"/>
                  </a:lnTo>
                  <a:lnTo>
                    <a:pt x="2353" y="1351"/>
                  </a:lnTo>
                  <a:lnTo>
                    <a:pt x="2385" y="1410"/>
                  </a:lnTo>
                  <a:lnTo>
                    <a:pt x="2417" y="1462"/>
                  </a:lnTo>
                  <a:lnTo>
                    <a:pt x="2447" y="1527"/>
                  </a:lnTo>
                  <a:lnTo>
                    <a:pt x="2475" y="1588"/>
                  </a:lnTo>
                  <a:lnTo>
                    <a:pt x="2499" y="1652"/>
                  </a:lnTo>
                  <a:lnTo>
                    <a:pt x="2523" y="1723"/>
                  </a:lnTo>
                  <a:lnTo>
                    <a:pt x="2553" y="1808"/>
                  </a:lnTo>
                  <a:lnTo>
                    <a:pt x="2573" y="1889"/>
                  </a:lnTo>
                  <a:lnTo>
                    <a:pt x="2593" y="1970"/>
                  </a:lnTo>
                  <a:lnTo>
                    <a:pt x="2603" y="2050"/>
                  </a:lnTo>
                  <a:lnTo>
                    <a:pt x="2616" y="2144"/>
                  </a:lnTo>
                  <a:lnTo>
                    <a:pt x="2627" y="2260"/>
                  </a:lnTo>
                  <a:lnTo>
                    <a:pt x="2629" y="2351"/>
                  </a:lnTo>
                  <a:lnTo>
                    <a:pt x="2627" y="2440"/>
                  </a:lnTo>
                  <a:lnTo>
                    <a:pt x="2619" y="2526"/>
                  </a:lnTo>
                  <a:lnTo>
                    <a:pt x="2608" y="2606"/>
                  </a:lnTo>
                  <a:lnTo>
                    <a:pt x="2599" y="2690"/>
                  </a:lnTo>
                  <a:lnTo>
                    <a:pt x="2581" y="2776"/>
                  </a:lnTo>
                  <a:lnTo>
                    <a:pt x="2556" y="2868"/>
                  </a:lnTo>
                  <a:lnTo>
                    <a:pt x="2554" y="2873"/>
                  </a:lnTo>
                  <a:close/>
                </a:path>
              </a:pathLst>
            </a:custGeom>
            <a:grpFill/>
            <a:ln w="6350" cmpd="sng">
              <a:solidFill>
                <a:sysClr val="window" lastClr="FFFFFF"/>
              </a:solidFill>
              <a:round/>
              <a:headEnd/>
              <a:tailEnd/>
            </a:ln>
          </p:spPr>
          <p:txBody>
            <a:bodyPr lIns="45720" rIns="45720" anchor="ctr" anchorCtr="1"/>
            <a:lstStyle/>
            <a:p>
              <a:pPr fontAlgn="auto">
                <a:spcBef>
                  <a:spcPts val="0"/>
                </a:spcBef>
                <a:spcAft>
                  <a:spcPts val="0"/>
                </a:spcAft>
                <a:defRPr/>
              </a:pPr>
              <a:endParaRPr lang="en-US" sz="2400" kern="0" dirty="0">
                <a:solidFill>
                  <a:sysClr val="windowText" lastClr="000000"/>
                </a:solidFill>
                <a:latin typeface="Arial"/>
                <a:cs typeface="+mn-cs"/>
              </a:endParaRPr>
            </a:p>
          </p:txBody>
        </p:sp>
        <p:sp>
          <p:nvSpPr>
            <p:cNvPr id="350" name="Freeform 23">
              <a:extLst>
                <a:ext uri="{FF2B5EF4-FFF2-40B4-BE49-F238E27FC236}">
                  <a16:creationId xmlns:a16="http://schemas.microsoft.com/office/drawing/2014/main" id="{5A4259F2-D3C7-443C-9A17-2EB608926465}"/>
                </a:ext>
              </a:extLst>
            </p:cNvPr>
            <p:cNvSpPr>
              <a:spLocks/>
            </p:cNvSpPr>
            <p:nvPr/>
          </p:nvSpPr>
          <p:spPr bwMode="auto">
            <a:xfrm rot="14370681" flipV="1">
              <a:off x="1941195" y="4197995"/>
              <a:ext cx="540672" cy="575571"/>
            </a:xfrm>
            <a:custGeom>
              <a:avLst/>
              <a:gdLst/>
              <a:ahLst/>
              <a:cxnLst>
                <a:cxn ang="0">
                  <a:pos x="2392" y="2389"/>
                </a:cxn>
                <a:cxn ang="0">
                  <a:pos x="1705" y="2500"/>
                </a:cxn>
                <a:cxn ang="0">
                  <a:pos x="1719" y="2386"/>
                </a:cxn>
                <a:cxn ang="0">
                  <a:pos x="1715" y="2248"/>
                </a:cxn>
                <a:cxn ang="0">
                  <a:pos x="1691" y="2098"/>
                </a:cxn>
                <a:cxn ang="0">
                  <a:pos x="1645" y="1962"/>
                </a:cxn>
                <a:cxn ang="0">
                  <a:pos x="1588" y="1840"/>
                </a:cxn>
                <a:cxn ang="0">
                  <a:pos x="1531" y="1756"/>
                </a:cxn>
                <a:cxn ang="0">
                  <a:pos x="1471" y="1680"/>
                </a:cxn>
                <a:cxn ang="0">
                  <a:pos x="1405" y="1612"/>
                </a:cxn>
                <a:cxn ang="0">
                  <a:pos x="1337" y="1549"/>
                </a:cxn>
                <a:cxn ang="0">
                  <a:pos x="1249" y="1489"/>
                </a:cxn>
                <a:cxn ang="0">
                  <a:pos x="1175" y="1443"/>
                </a:cxn>
                <a:cxn ang="0">
                  <a:pos x="1082" y="1397"/>
                </a:cxn>
                <a:cxn ang="0">
                  <a:pos x="1003" y="1368"/>
                </a:cxn>
                <a:cxn ang="0">
                  <a:pos x="887" y="1345"/>
                </a:cxn>
                <a:cxn ang="0">
                  <a:pos x="772" y="1334"/>
                </a:cxn>
                <a:cxn ang="0">
                  <a:pos x="739" y="1814"/>
                </a:cxn>
                <a:cxn ang="0">
                  <a:pos x="737" y="0"/>
                </a:cxn>
                <a:cxn ang="0">
                  <a:pos x="778" y="416"/>
                </a:cxn>
                <a:cxn ang="0">
                  <a:pos x="895" y="423"/>
                </a:cxn>
                <a:cxn ang="0">
                  <a:pos x="1001" y="435"/>
                </a:cxn>
                <a:cxn ang="0">
                  <a:pos x="1085" y="448"/>
                </a:cxn>
                <a:cxn ang="0">
                  <a:pos x="1167" y="469"/>
                </a:cxn>
                <a:cxn ang="0">
                  <a:pos x="1245" y="491"/>
                </a:cxn>
                <a:cxn ang="0">
                  <a:pos x="1321" y="513"/>
                </a:cxn>
                <a:cxn ang="0">
                  <a:pos x="1411" y="549"/>
                </a:cxn>
                <a:cxn ang="0">
                  <a:pos x="1493" y="582"/>
                </a:cxn>
                <a:cxn ang="0">
                  <a:pos x="1583" y="625"/>
                </a:cxn>
                <a:cxn ang="0">
                  <a:pos x="1661" y="669"/>
                </a:cxn>
                <a:cxn ang="0">
                  <a:pos x="1729" y="712"/>
                </a:cxn>
                <a:cxn ang="0">
                  <a:pos x="1809" y="763"/>
                </a:cxn>
                <a:cxn ang="0">
                  <a:pos x="1882" y="818"/>
                </a:cxn>
                <a:cxn ang="0">
                  <a:pos x="1971" y="891"/>
                </a:cxn>
                <a:cxn ang="0">
                  <a:pos x="2071" y="983"/>
                </a:cxn>
                <a:cxn ang="0">
                  <a:pos x="2159" y="1082"/>
                </a:cxn>
                <a:cxn ang="0">
                  <a:pos x="2243" y="1185"/>
                </a:cxn>
                <a:cxn ang="0">
                  <a:pos x="2315" y="1294"/>
                </a:cxn>
                <a:cxn ang="0">
                  <a:pos x="2385" y="1410"/>
                </a:cxn>
                <a:cxn ang="0">
                  <a:pos x="2447" y="1527"/>
                </a:cxn>
                <a:cxn ang="0">
                  <a:pos x="2499" y="1652"/>
                </a:cxn>
                <a:cxn ang="0">
                  <a:pos x="2553" y="1808"/>
                </a:cxn>
                <a:cxn ang="0">
                  <a:pos x="2593" y="1970"/>
                </a:cxn>
                <a:cxn ang="0">
                  <a:pos x="2616" y="2144"/>
                </a:cxn>
                <a:cxn ang="0">
                  <a:pos x="2629" y="2351"/>
                </a:cxn>
                <a:cxn ang="0">
                  <a:pos x="2619" y="2526"/>
                </a:cxn>
                <a:cxn ang="0">
                  <a:pos x="2599" y="2690"/>
                </a:cxn>
                <a:cxn ang="0">
                  <a:pos x="2556" y="2868"/>
                </a:cxn>
              </a:cxnLst>
              <a:rect l="0" t="0" r="r" b="b"/>
              <a:pathLst>
                <a:path w="2629" h="2873">
                  <a:moveTo>
                    <a:pt x="2554" y="2873"/>
                  </a:moveTo>
                  <a:lnTo>
                    <a:pt x="2392" y="2389"/>
                  </a:lnTo>
                  <a:lnTo>
                    <a:pt x="2392" y="2387"/>
                  </a:lnTo>
                  <a:lnTo>
                    <a:pt x="1705" y="2500"/>
                  </a:lnTo>
                  <a:lnTo>
                    <a:pt x="1713" y="2446"/>
                  </a:lnTo>
                  <a:lnTo>
                    <a:pt x="1719" y="2386"/>
                  </a:lnTo>
                  <a:lnTo>
                    <a:pt x="1719" y="2322"/>
                  </a:lnTo>
                  <a:lnTo>
                    <a:pt x="1715" y="2248"/>
                  </a:lnTo>
                  <a:lnTo>
                    <a:pt x="1705" y="2178"/>
                  </a:lnTo>
                  <a:lnTo>
                    <a:pt x="1691" y="2098"/>
                  </a:lnTo>
                  <a:lnTo>
                    <a:pt x="1673" y="2034"/>
                  </a:lnTo>
                  <a:lnTo>
                    <a:pt x="1645" y="1962"/>
                  </a:lnTo>
                  <a:lnTo>
                    <a:pt x="1619" y="1900"/>
                  </a:lnTo>
                  <a:lnTo>
                    <a:pt x="1588" y="1840"/>
                  </a:lnTo>
                  <a:lnTo>
                    <a:pt x="1559" y="1794"/>
                  </a:lnTo>
                  <a:lnTo>
                    <a:pt x="1531" y="1756"/>
                  </a:lnTo>
                  <a:lnTo>
                    <a:pt x="1503" y="1718"/>
                  </a:lnTo>
                  <a:lnTo>
                    <a:pt x="1471" y="1680"/>
                  </a:lnTo>
                  <a:lnTo>
                    <a:pt x="1435" y="1640"/>
                  </a:lnTo>
                  <a:lnTo>
                    <a:pt x="1405" y="1612"/>
                  </a:lnTo>
                  <a:lnTo>
                    <a:pt x="1371" y="1579"/>
                  </a:lnTo>
                  <a:lnTo>
                    <a:pt x="1337" y="1549"/>
                  </a:lnTo>
                  <a:lnTo>
                    <a:pt x="1297" y="1519"/>
                  </a:lnTo>
                  <a:lnTo>
                    <a:pt x="1249" y="1489"/>
                  </a:lnTo>
                  <a:lnTo>
                    <a:pt x="1210" y="1460"/>
                  </a:lnTo>
                  <a:lnTo>
                    <a:pt x="1175" y="1443"/>
                  </a:lnTo>
                  <a:lnTo>
                    <a:pt x="1125" y="1413"/>
                  </a:lnTo>
                  <a:lnTo>
                    <a:pt x="1082" y="1397"/>
                  </a:lnTo>
                  <a:lnTo>
                    <a:pt x="1044" y="1383"/>
                  </a:lnTo>
                  <a:lnTo>
                    <a:pt x="1003" y="1368"/>
                  </a:lnTo>
                  <a:lnTo>
                    <a:pt x="943" y="1354"/>
                  </a:lnTo>
                  <a:lnTo>
                    <a:pt x="887" y="1345"/>
                  </a:lnTo>
                  <a:lnTo>
                    <a:pt x="829" y="1338"/>
                  </a:lnTo>
                  <a:lnTo>
                    <a:pt x="772" y="1334"/>
                  </a:lnTo>
                  <a:lnTo>
                    <a:pt x="739" y="1332"/>
                  </a:lnTo>
                  <a:lnTo>
                    <a:pt x="739" y="1814"/>
                  </a:lnTo>
                  <a:lnTo>
                    <a:pt x="0" y="921"/>
                  </a:lnTo>
                  <a:lnTo>
                    <a:pt x="737" y="0"/>
                  </a:lnTo>
                  <a:lnTo>
                    <a:pt x="737" y="415"/>
                  </a:lnTo>
                  <a:lnTo>
                    <a:pt x="778" y="416"/>
                  </a:lnTo>
                  <a:lnTo>
                    <a:pt x="835" y="418"/>
                  </a:lnTo>
                  <a:lnTo>
                    <a:pt x="895" y="423"/>
                  </a:lnTo>
                  <a:lnTo>
                    <a:pt x="954" y="429"/>
                  </a:lnTo>
                  <a:lnTo>
                    <a:pt x="1001" y="435"/>
                  </a:lnTo>
                  <a:lnTo>
                    <a:pt x="1037" y="440"/>
                  </a:lnTo>
                  <a:lnTo>
                    <a:pt x="1085" y="448"/>
                  </a:lnTo>
                  <a:lnTo>
                    <a:pt x="1134" y="461"/>
                  </a:lnTo>
                  <a:lnTo>
                    <a:pt x="1167" y="469"/>
                  </a:lnTo>
                  <a:lnTo>
                    <a:pt x="1207" y="478"/>
                  </a:lnTo>
                  <a:lnTo>
                    <a:pt x="1245" y="491"/>
                  </a:lnTo>
                  <a:lnTo>
                    <a:pt x="1286" y="503"/>
                  </a:lnTo>
                  <a:lnTo>
                    <a:pt x="1321" y="513"/>
                  </a:lnTo>
                  <a:lnTo>
                    <a:pt x="1363" y="529"/>
                  </a:lnTo>
                  <a:lnTo>
                    <a:pt x="1411" y="549"/>
                  </a:lnTo>
                  <a:lnTo>
                    <a:pt x="1453" y="565"/>
                  </a:lnTo>
                  <a:lnTo>
                    <a:pt x="1493" y="582"/>
                  </a:lnTo>
                  <a:lnTo>
                    <a:pt x="1539" y="603"/>
                  </a:lnTo>
                  <a:lnTo>
                    <a:pt x="1583" y="625"/>
                  </a:lnTo>
                  <a:lnTo>
                    <a:pt x="1623" y="644"/>
                  </a:lnTo>
                  <a:lnTo>
                    <a:pt x="1661" y="669"/>
                  </a:lnTo>
                  <a:lnTo>
                    <a:pt x="1695" y="688"/>
                  </a:lnTo>
                  <a:lnTo>
                    <a:pt x="1729" y="712"/>
                  </a:lnTo>
                  <a:lnTo>
                    <a:pt x="1767" y="734"/>
                  </a:lnTo>
                  <a:lnTo>
                    <a:pt x="1809" y="763"/>
                  </a:lnTo>
                  <a:lnTo>
                    <a:pt x="1847" y="791"/>
                  </a:lnTo>
                  <a:lnTo>
                    <a:pt x="1882" y="818"/>
                  </a:lnTo>
                  <a:lnTo>
                    <a:pt x="1917" y="845"/>
                  </a:lnTo>
                  <a:lnTo>
                    <a:pt x="1971" y="891"/>
                  </a:lnTo>
                  <a:lnTo>
                    <a:pt x="2026" y="943"/>
                  </a:lnTo>
                  <a:lnTo>
                    <a:pt x="2071" y="983"/>
                  </a:lnTo>
                  <a:lnTo>
                    <a:pt x="2123" y="1041"/>
                  </a:lnTo>
                  <a:lnTo>
                    <a:pt x="2159" y="1082"/>
                  </a:lnTo>
                  <a:lnTo>
                    <a:pt x="2199" y="1131"/>
                  </a:lnTo>
                  <a:lnTo>
                    <a:pt x="2243" y="1185"/>
                  </a:lnTo>
                  <a:lnTo>
                    <a:pt x="2279" y="1237"/>
                  </a:lnTo>
                  <a:lnTo>
                    <a:pt x="2315" y="1294"/>
                  </a:lnTo>
                  <a:lnTo>
                    <a:pt x="2353" y="1351"/>
                  </a:lnTo>
                  <a:lnTo>
                    <a:pt x="2385" y="1410"/>
                  </a:lnTo>
                  <a:lnTo>
                    <a:pt x="2417" y="1462"/>
                  </a:lnTo>
                  <a:lnTo>
                    <a:pt x="2447" y="1527"/>
                  </a:lnTo>
                  <a:lnTo>
                    <a:pt x="2475" y="1588"/>
                  </a:lnTo>
                  <a:lnTo>
                    <a:pt x="2499" y="1652"/>
                  </a:lnTo>
                  <a:lnTo>
                    <a:pt x="2523" y="1723"/>
                  </a:lnTo>
                  <a:lnTo>
                    <a:pt x="2553" y="1808"/>
                  </a:lnTo>
                  <a:lnTo>
                    <a:pt x="2573" y="1889"/>
                  </a:lnTo>
                  <a:lnTo>
                    <a:pt x="2593" y="1970"/>
                  </a:lnTo>
                  <a:lnTo>
                    <a:pt x="2603" y="2050"/>
                  </a:lnTo>
                  <a:lnTo>
                    <a:pt x="2616" y="2144"/>
                  </a:lnTo>
                  <a:lnTo>
                    <a:pt x="2627" y="2260"/>
                  </a:lnTo>
                  <a:lnTo>
                    <a:pt x="2629" y="2351"/>
                  </a:lnTo>
                  <a:lnTo>
                    <a:pt x="2627" y="2440"/>
                  </a:lnTo>
                  <a:lnTo>
                    <a:pt x="2619" y="2526"/>
                  </a:lnTo>
                  <a:lnTo>
                    <a:pt x="2608" y="2606"/>
                  </a:lnTo>
                  <a:lnTo>
                    <a:pt x="2599" y="2690"/>
                  </a:lnTo>
                  <a:lnTo>
                    <a:pt x="2581" y="2776"/>
                  </a:lnTo>
                  <a:lnTo>
                    <a:pt x="2556" y="2868"/>
                  </a:lnTo>
                  <a:lnTo>
                    <a:pt x="2554" y="2873"/>
                  </a:lnTo>
                  <a:close/>
                </a:path>
              </a:pathLst>
            </a:custGeom>
            <a:grpFill/>
            <a:ln w="6350" cmpd="sng">
              <a:solidFill>
                <a:sysClr val="window" lastClr="FFFFFF"/>
              </a:solidFill>
              <a:round/>
              <a:headEnd/>
              <a:tailEnd/>
            </a:ln>
          </p:spPr>
          <p:txBody>
            <a:bodyPr lIns="45720" rIns="45720" anchor="ctr" anchorCtr="1"/>
            <a:lstStyle/>
            <a:p>
              <a:pPr fontAlgn="auto">
                <a:spcBef>
                  <a:spcPts val="0"/>
                </a:spcBef>
                <a:spcAft>
                  <a:spcPts val="0"/>
                </a:spcAft>
                <a:defRPr/>
              </a:pPr>
              <a:endParaRPr lang="en-US" sz="2400" kern="0" dirty="0">
                <a:solidFill>
                  <a:sysClr val="windowText" lastClr="000000"/>
                </a:solidFill>
                <a:latin typeface="Arial"/>
                <a:cs typeface="+mn-cs"/>
              </a:endParaRPr>
            </a:p>
          </p:txBody>
        </p:sp>
      </p:grpSp>
      <p:grpSp>
        <p:nvGrpSpPr>
          <p:cNvPr id="351" name="Group 175">
            <a:extLst>
              <a:ext uri="{FF2B5EF4-FFF2-40B4-BE49-F238E27FC236}">
                <a16:creationId xmlns:a16="http://schemas.microsoft.com/office/drawing/2014/main" id="{E22D5A52-C702-4384-AC24-2442B3F0ADD6}"/>
              </a:ext>
            </a:extLst>
          </p:cNvPr>
          <p:cNvGrpSpPr/>
          <p:nvPr/>
        </p:nvGrpSpPr>
        <p:grpSpPr>
          <a:xfrm>
            <a:off x="7735927" y="4975371"/>
            <a:ext cx="404947" cy="433328"/>
            <a:chOff x="1600864" y="4215445"/>
            <a:chExt cx="898452" cy="961194"/>
          </a:xfrm>
          <a:solidFill>
            <a:srgbClr val="F7941D"/>
          </a:solidFill>
        </p:grpSpPr>
        <p:sp>
          <p:nvSpPr>
            <p:cNvPr id="352" name="Freeform 21">
              <a:extLst>
                <a:ext uri="{FF2B5EF4-FFF2-40B4-BE49-F238E27FC236}">
                  <a16:creationId xmlns:a16="http://schemas.microsoft.com/office/drawing/2014/main" id="{4DB62DD3-3539-4829-ADC4-C7E358C66D8F}"/>
                </a:ext>
              </a:extLst>
            </p:cNvPr>
            <p:cNvSpPr>
              <a:spLocks/>
            </p:cNvSpPr>
            <p:nvPr/>
          </p:nvSpPr>
          <p:spPr bwMode="auto">
            <a:xfrm flipV="1">
              <a:off x="1968980" y="4586322"/>
              <a:ext cx="526827" cy="590317"/>
            </a:xfrm>
            <a:custGeom>
              <a:avLst/>
              <a:gdLst/>
              <a:ahLst/>
              <a:cxnLst>
                <a:cxn ang="0">
                  <a:pos x="2392" y="2389"/>
                </a:cxn>
                <a:cxn ang="0">
                  <a:pos x="1705" y="2500"/>
                </a:cxn>
                <a:cxn ang="0">
                  <a:pos x="1719" y="2386"/>
                </a:cxn>
                <a:cxn ang="0">
                  <a:pos x="1715" y="2248"/>
                </a:cxn>
                <a:cxn ang="0">
                  <a:pos x="1691" y="2098"/>
                </a:cxn>
                <a:cxn ang="0">
                  <a:pos x="1645" y="1962"/>
                </a:cxn>
                <a:cxn ang="0">
                  <a:pos x="1588" y="1840"/>
                </a:cxn>
                <a:cxn ang="0">
                  <a:pos x="1531" y="1756"/>
                </a:cxn>
                <a:cxn ang="0">
                  <a:pos x="1471" y="1680"/>
                </a:cxn>
                <a:cxn ang="0">
                  <a:pos x="1405" y="1612"/>
                </a:cxn>
                <a:cxn ang="0">
                  <a:pos x="1337" y="1549"/>
                </a:cxn>
                <a:cxn ang="0">
                  <a:pos x="1249" y="1489"/>
                </a:cxn>
                <a:cxn ang="0">
                  <a:pos x="1175" y="1443"/>
                </a:cxn>
                <a:cxn ang="0">
                  <a:pos x="1082" y="1397"/>
                </a:cxn>
                <a:cxn ang="0">
                  <a:pos x="1003" y="1368"/>
                </a:cxn>
                <a:cxn ang="0">
                  <a:pos x="887" y="1345"/>
                </a:cxn>
                <a:cxn ang="0">
                  <a:pos x="772" y="1334"/>
                </a:cxn>
                <a:cxn ang="0">
                  <a:pos x="739" y="1814"/>
                </a:cxn>
                <a:cxn ang="0">
                  <a:pos x="737" y="0"/>
                </a:cxn>
                <a:cxn ang="0">
                  <a:pos x="778" y="416"/>
                </a:cxn>
                <a:cxn ang="0">
                  <a:pos x="895" y="423"/>
                </a:cxn>
                <a:cxn ang="0">
                  <a:pos x="1001" y="435"/>
                </a:cxn>
                <a:cxn ang="0">
                  <a:pos x="1085" y="448"/>
                </a:cxn>
                <a:cxn ang="0">
                  <a:pos x="1167" y="469"/>
                </a:cxn>
                <a:cxn ang="0">
                  <a:pos x="1245" y="491"/>
                </a:cxn>
                <a:cxn ang="0">
                  <a:pos x="1321" y="513"/>
                </a:cxn>
                <a:cxn ang="0">
                  <a:pos x="1411" y="549"/>
                </a:cxn>
                <a:cxn ang="0">
                  <a:pos x="1493" y="582"/>
                </a:cxn>
                <a:cxn ang="0">
                  <a:pos x="1583" y="625"/>
                </a:cxn>
                <a:cxn ang="0">
                  <a:pos x="1661" y="669"/>
                </a:cxn>
                <a:cxn ang="0">
                  <a:pos x="1729" y="712"/>
                </a:cxn>
                <a:cxn ang="0">
                  <a:pos x="1809" y="763"/>
                </a:cxn>
                <a:cxn ang="0">
                  <a:pos x="1882" y="818"/>
                </a:cxn>
                <a:cxn ang="0">
                  <a:pos x="1971" y="891"/>
                </a:cxn>
                <a:cxn ang="0">
                  <a:pos x="2071" y="983"/>
                </a:cxn>
                <a:cxn ang="0">
                  <a:pos x="2159" y="1082"/>
                </a:cxn>
                <a:cxn ang="0">
                  <a:pos x="2243" y="1185"/>
                </a:cxn>
                <a:cxn ang="0">
                  <a:pos x="2315" y="1294"/>
                </a:cxn>
                <a:cxn ang="0">
                  <a:pos x="2385" y="1410"/>
                </a:cxn>
                <a:cxn ang="0">
                  <a:pos x="2447" y="1527"/>
                </a:cxn>
                <a:cxn ang="0">
                  <a:pos x="2499" y="1652"/>
                </a:cxn>
                <a:cxn ang="0">
                  <a:pos x="2553" y="1808"/>
                </a:cxn>
                <a:cxn ang="0">
                  <a:pos x="2593" y="1970"/>
                </a:cxn>
                <a:cxn ang="0">
                  <a:pos x="2616" y="2144"/>
                </a:cxn>
                <a:cxn ang="0">
                  <a:pos x="2629" y="2351"/>
                </a:cxn>
                <a:cxn ang="0">
                  <a:pos x="2619" y="2526"/>
                </a:cxn>
                <a:cxn ang="0">
                  <a:pos x="2599" y="2690"/>
                </a:cxn>
                <a:cxn ang="0">
                  <a:pos x="2556" y="2868"/>
                </a:cxn>
              </a:cxnLst>
              <a:rect l="0" t="0" r="r" b="b"/>
              <a:pathLst>
                <a:path w="2629" h="2873">
                  <a:moveTo>
                    <a:pt x="2554" y="2873"/>
                  </a:moveTo>
                  <a:lnTo>
                    <a:pt x="2392" y="2389"/>
                  </a:lnTo>
                  <a:lnTo>
                    <a:pt x="2392" y="2387"/>
                  </a:lnTo>
                  <a:lnTo>
                    <a:pt x="1705" y="2500"/>
                  </a:lnTo>
                  <a:lnTo>
                    <a:pt x="1713" y="2446"/>
                  </a:lnTo>
                  <a:lnTo>
                    <a:pt x="1719" y="2386"/>
                  </a:lnTo>
                  <a:lnTo>
                    <a:pt x="1719" y="2322"/>
                  </a:lnTo>
                  <a:lnTo>
                    <a:pt x="1715" y="2248"/>
                  </a:lnTo>
                  <a:lnTo>
                    <a:pt x="1705" y="2178"/>
                  </a:lnTo>
                  <a:lnTo>
                    <a:pt x="1691" y="2098"/>
                  </a:lnTo>
                  <a:lnTo>
                    <a:pt x="1673" y="2034"/>
                  </a:lnTo>
                  <a:lnTo>
                    <a:pt x="1645" y="1962"/>
                  </a:lnTo>
                  <a:lnTo>
                    <a:pt x="1619" y="1900"/>
                  </a:lnTo>
                  <a:lnTo>
                    <a:pt x="1588" y="1840"/>
                  </a:lnTo>
                  <a:lnTo>
                    <a:pt x="1559" y="1794"/>
                  </a:lnTo>
                  <a:lnTo>
                    <a:pt x="1531" y="1756"/>
                  </a:lnTo>
                  <a:lnTo>
                    <a:pt x="1503" y="1718"/>
                  </a:lnTo>
                  <a:lnTo>
                    <a:pt x="1471" y="1680"/>
                  </a:lnTo>
                  <a:lnTo>
                    <a:pt x="1435" y="1640"/>
                  </a:lnTo>
                  <a:lnTo>
                    <a:pt x="1405" y="1612"/>
                  </a:lnTo>
                  <a:lnTo>
                    <a:pt x="1371" y="1579"/>
                  </a:lnTo>
                  <a:lnTo>
                    <a:pt x="1337" y="1549"/>
                  </a:lnTo>
                  <a:lnTo>
                    <a:pt x="1297" y="1519"/>
                  </a:lnTo>
                  <a:lnTo>
                    <a:pt x="1249" y="1489"/>
                  </a:lnTo>
                  <a:lnTo>
                    <a:pt x="1210" y="1460"/>
                  </a:lnTo>
                  <a:lnTo>
                    <a:pt x="1175" y="1443"/>
                  </a:lnTo>
                  <a:lnTo>
                    <a:pt x="1125" y="1413"/>
                  </a:lnTo>
                  <a:lnTo>
                    <a:pt x="1082" y="1397"/>
                  </a:lnTo>
                  <a:lnTo>
                    <a:pt x="1044" y="1383"/>
                  </a:lnTo>
                  <a:lnTo>
                    <a:pt x="1003" y="1368"/>
                  </a:lnTo>
                  <a:lnTo>
                    <a:pt x="943" y="1354"/>
                  </a:lnTo>
                  <a:lnTo>
                    <a:pt x="887" y="1345"/>
                  </a:lnTo>
                  <a:lnTo>
                    <a:pt x="829" y="1338"/>
                  </a:lnTo>
                  <a:lnTo>
                    <a:pt x="772" y="1334"/>
                  </a:lnTo>
                  <a:lnTo>
                    <a:pt x="739" y="1332"/>
                  </a:lnTo>
                  <a:lnTo>
                    <a:pt x="739" y="1814"/>
                  </a:lnTo>
                  <a:lnTo>
                    <a:pt x="0" y="921"/>
                  </a:lnTo>
                  <a:lnTo>
                    <a:pt x="737" y="0"/>
                  </a:lnTo>
                  <a:lnTo>
                    <a:pt x="737" y="415"/>
                  </a:lnTo>
                  <a:lnTo>
                    <a:pt x="778" y="416"/>
                  </a:lnTo>
                  <a:lnTo>
                    <a:pt x="835" y="418"/>
                  </a:lnTo>
                  <a:lnTo>
                    <a:pt x="895" y="423"/>
                  </a:lnTo>
                  <a:lnTo>
                    <a:pt x="954" y="429"/>
                  </a:lnTo>
                  <a:lnTo>
                    <a:pt x="1001" y="435"/>
                  </a:lnTo>
                  <a:lnTo>
                    <a:pt x="1037" y="440"/>
                  </a:lnTo>
                  <a:lnTo>
                    <a:pt x="1085" y="448"/>
                  </a:lnTo>
                  <a:lnTo>
                    <a:pt x="1134" y="461"/>
                  </a:lnTo>
                  <a:lnTo>
                    <a:pt x="1167" y="469"/>
                  </a:lnTo>
                  <a:lnTo>
                    <a:pt x="1207" y="478"/>
                  </a:lnTo>
                  <a:lnTo>
                    <a:pt x="1245" y="491"/>
                  </a:lnTo>
                  <a:lnTo>
                    <a:pt x="1286" y="503"/>
                  </a:lnTo>
                  <a:lnTo>
                    <a:pt x="1321" y="513"/>
                  </a:lnTo>
                  <a:lnTo>
                    <a:pt x="1363" y="529"/>
                  </a:lnTo>
                  <a:lnTo>
                    <a:pt x="1411" y="549"/>
                  </a:lnTo>
                  <a:lnTo>
                    <a:pt x="1453" y="565"/>
                  </a:lnTo>
                  <a:lnTo>
                    <a:pt x="1493" y="582"/>
                  </a:lnTo>
                  <a:lnTo>
                    <a:pt x="1539" y="603"/>
                  </a:lnTo>
                  <a:lnTo>
                    <a:pt x="1583" y="625"/>
                  </a:lnTo>
                  <a:lnTo>
                    <a:pt x="1623" y="644"/>
                  </a:lnTo>
                  <a:lnTo>
                    <a:pt x="1661" y="669"/>
                  </a:lnTo>
                  <a:lnTo>
                    <a:pt x="1695" y="688"/>
                  </a:lnTo>
                  <a:lnTo>
                    <a:pt x="1729" y="712"/>
                  </a:lnTo>
                  <a:lnTo>
                    <a:pt x="1767" y="734"/>
                  </a:lnTo>
                  <a:lnTo>
                    <a:pt x="1809" y="763"/>
                  </a:lnTo>
                  <a:lnTo>
                    <a:pt x="1847" y="791"/>
                  </a:lnTo>
                  <a:lnTo>
                    <a:pt x="1882" y="818"/>
                  </a:lnTo>
                  <a:lnTo>
                    <a:pt x="1917" y="845"/>
                  </a:lnTo>
                  <a:lnTo>
                    <a:pt x="1971" y="891"/>
                  </a:lnTo>
                  <a:lnTo>
                    <a:pt x="2026" y="943"/>
                  </a:lnTo>
                  <a:lnTo>
                    <a:pt x="2071" y="983"/>
                  </a:lnTo>
                  <a:lnTo>
                    <a:pt x="2123" y="1041"/>
                  </a:lnTo>
                  <a:lnTo>
                    <a:pt x="2159" y="1082"/>
                  </a:lnTo>
                  <a:lnTo>
                    <a:pt x="2199" y="1131"/>
                  </a:lnTo>
                  <a:lnTo>
                    <a:pt x="2243" y="1185"/>
                  </a:lnTo>
                  <a:lnTo>
                    <a:pt x="2279" y="1237"/>
                  </a:lnTo>
                  <a:lnTo>
                    <a:pt x="2315" y="1294"/>
                  </a:lnTo>
                  <a:lnTo>
                    <a:pt x="2353" y="1351"/>
                  </a:lnTo>
                  <a:lnTo>
                    <a:pt x="2385" y="1410"/>
                  </a:lnTo>
                  <a:lnTo>
                    <a:pt x="2417" y="1462"/>
                  </a:lnTo>
                  <a:lnTo>
                    <a:pt x="2447" y="1527"/>
                  </a:lnTo>
                  <a:lnTo>
                    <a:pt x="2475" y="1588"/>
                  </a:lnTo>
                  <a:lnTo>
                    <a:pt x="2499" y="1652"/>
                  </a:lnTo>
                  <a:lnTo>
                    <a:pt x="2523" y="1723"/>
                  </a:lnTo>
                  <a:lnTo>
                    <a:pt x="2553" y="1808"/>
                  </a:lnTo>
                  <a:lnTo>
                    <a:pt x="2573" y="1889"/>
                  </a:lnTo>
                  <a:lnTo>
                    <a:pt x="2593" y="1970"/>
                  </a:lnTo>
                  <a:lnTo>
                    <a:pt x="2603" y="2050"/>
                  </a:lnTo>
                  <a:lnTo>
                    <a:pt x="2616" y="2144"/>
                  </a:lnTo>
                  <a:lnTo>
                    <a:pt x="2627" y="2260"/>
                  </a:lnTo>
                  <a:lnTo>
                    <a:pt x="2629" y="2351"/>
                  </a:lnTo>
                  <a:lnTo>
                    <a:pt x="2627" y="2440"/>
                  </a:lnTo>
                  <a:lnTo>
                    <a:pt x="2619" y="2526"/>
                  </a:lnTo>
                  <a:lnTo>
                    <a:pt x="2608" y="2606"/>
                  </a:lnTo>
                  <a:lnTo>
                    <a:pt x="2599" y="2690"/>
                  </a:lnTo>
                  <a:lnTo>
                    <a:pt x="2581" y="2776"/>
                  </a:lnTo>
                  <a:lnTo>
                    <a:pt x="2556" y="2868"/>
                  </a:lnTo>
                  <a:lnTo>
                    <a:pt x="2554" y="2873"/>
                  </a:lnTo>
                  <a:close/>
                </a:path>
              </a:pathLst>
            </a:custGeom>
            <a:grpFill/>
            <a:ln w="6350" cmpd="sng">
              <a:solidFill>
                <a:sysClr val="window" lastClr="FFFFFF"/>
              </a:solidFill>
              <a:round/>
              <a:headEnd/>
              <a:tailEnd/>
            </a:ln>
          </p:spPr>
          <p:txBody>
            <a:bodyPr lIns="45720" rIns="45720" anchor="ctr" anchorCtr="1"/>
            <a:lstStyle/>
            <a:p>
              <a:pPr fontAlgn="auto">
                <a:spcBef>
                  <a:spcPts val="0"/>
                </a:spcBef>
                <a:spcAft>
                  <a:spcPts val="0"/>
                </a:spcAft>
                <a:defRPr/>
              </a:pPr>
              <a:endParaRPr lang="en-US" sz="2400" kern="0" dirty="0">
                <a:solidFill>
                  <a:sysClr val="windowText" lastClr="000000"/>
                </a:solidFill>
                <a:latin typeface="Arial"/>
                <a:cs typeface="+mn-cs"/>
              </a:endParaRPr>
            </a:p>
          </p:txBody>
        </p:sp>
        <p:sp>
          <p:nvSpPr>
            <p:cNvPr id="353" name="Freeform 22">
              <a:extLst>
                <a:ext uri="{FF2B5EF4-FFF2-40B4-BE49-F238E27FC236}">
                  <a16:creationId xmlns:a16="http://schemas.microsoft.com/office/drawing/2014/main" id="{80947BA4-4247-41A7-9FFD-63F9BAC9996F}"/>
                </a:ext>
              </a:extLst>
            </p:cNvPr>
            <p:cNvSpPr>
              <a:spLocks/>
            </p:cNvSpPr>
            <p:nvPr/>
          </p:nvSpPr>
          <p:spPr bwMode="auto">
            <a:xfrm rot="7203160" flipV="1">
              <a:off x="1618314" y="4417852"/>
              <a:ext cx="540672" cy="575571"/>
            </a:xfrm>
            <a:custGeom>
              <a:avLst/>
              <a:gdLst/>
              <a:ahLst/>
              <a:cxnLst>
                <a:cxn ang="0">
                  <a:pos x="2392" y="2389"/>
                </a:cxn>
                <a:cxn ang="0">
                  <a:pos x="1705" y="2500"/>
                </a:cxn>
                <a:cxn ang="0">
                  <a:pos x="1719" y="2386"/>
                </a:cxn>
                <a:cxn ang="0">
                  <a:pos x="1715" y="2248"/>
                </a:cxn>
                <a:cxn ang="0">
                  <a:pos x="1691" y="2098"/>
                </a:cxn>
                <a:cxn ang="0">
                  <a:pos x="1645" y="1962"/>
                </a:cxn>
                <a:cxn ang="0">
                  <a:pos x="1588" y="1840"/>
                </a:cxn>
                <a:cxn ang="0">
                  <a:pos x="1531" y="1756"/>
                </a:cxn>
                <a:cxn ang="0">
                  <a:pos x="1471" y="1680"/>
                </a:cxn>
                <a:cxn ang="0">
                  <a:pos x="1405" y="1612"/>
                </a:cxn>
                <a:cxn ang="0">
                  <a:pos x="1337" y="1549"/>
                </a:cxn>
                <a:cxn ang="0">
                  <a:pos x="1249" y="1489"/>
                </a:cxn>
                <a:cxn ang="0">
                  <a:pos x="1175" y="1443"/>
                </a:cxn>
                <a:cxn ang="0">
                  <a:pos x="1082" y="1397"/>
                </a:cxn>
                <a:cxn ang="0">
                  <a:pos x="1003" y="1368"/>
                </a:cxn>
                <a:cxn ang="0">
                  <a:pos x="887" y="1345"/>
                </a:cxn>
                <a:cxn ang="0">
                  <a:pos x="772" y="1334"/>
                </a:cxn>
                <a:cxn ang="0">
                  <a:pos x="739" y="1814"/>
                </a:cxn>
                <a:cxn ang="0">
                  <a:pos x="737" y="0"/>
                </a:cxn>
                <a:cxn ang="0">
                  <a:pos x="778" y="416"/>
                </a:cxn>
                <a:cxn ang="0">
                  <a:pos x="895" y="423"/>
                </a:cxn>
                <a:cxn ang="0">
                  <a:pos x="1001" y="435"/>
                </a:cxn>
                <a:cxn ang="0">
                  <a:pos x="1085" y="448"/>
                </a:cxn>
                <a:cxn ang="0">
                  <a:pos x="1167" y="469"/>
                </a:cxn>
                <a:cxn ang="0">
                  <a:pos x="1245" y="491"/>
                </a:cxn>
                <a:cxn ang="0">
                  <a:pos x="1321" y="513"/>
                </a:cxn>
                <a:cxn ang="0">
                  <a:pos x="1411" y="549"/>
                </a:cxn>
                <a:cxn ang="0">
                  <a:pos x="1493" y="582"/>
                </a:cxn>
                <a:cxn ang="0">
                  <a:pos x="1583" y="625"/>
                </a:cxn>
                <a:cxn ang="0">
                  <a:pos x="1661" y="669"/>
                </a:cxn>
                <a:cxn ang="0">
                  <a:pos x="1729" y="712"/>
                </a:cxn>
                <a:cxn ang="0">
                  <a:pos x="1809" y="763"/>
                </a:cxn>
                <a:cxn ang="0">
                  <a:pos x="1882" y="818"/>
                </a:cxn>
                <a:cxn ang="0">
                  <a:pos x="1971" y="891"/>
                </a:cxn>
                <a:cxn ang="0">
                  <a:pos x="2071" y="983"/>
                </a:cxn>
                <a:cxn ang="0">
                  <a:pos x="2159" y="1082"/>
                </a:cxn>
                <a:cxn ang="0">
                  <a:pos x="2243" y="1185"/>
                </a:cxn>
                <a:cxn ang="0">
                  <a:pos x="2315" y="1294"/>
                </a:cxn>
                <a:cxn ang="0">
                  <a:pos x="2385" y="1410"/>
                </a:cxn>
                <a:cxn ang="0">
                  <a:pos x="2447" y="1527"/>
                </a:cxn>
                <a:cxn ang="0">
                  <a:pos x="2499" y="1652"/>
                </a:cxn>
                <a:cxn ang="0">
                  <a:pos x="2553" y="1808"/>
                </a:cxn>
                <a:cxn ang="0">
                  <a:pos x="2593" y="1970"/>
                </a:cxn>
                <a:cxn ang="0">
                  <a:pos x="2616" y="2144"/>
                </a:cxn>
                <a:cxn ang="0">
                  <a:pos x="2629" y="2351"/>
                </a:cxn>
                <a:cxn ang="0">
                  <a:pos x="2619" y="2526"/>
                </a:cxn>
                <a:cxn ang="0">
                  <a:pos x="2599" y="2690"/>
                </a:cxn>
                <a:cxn ang="0">
                  <a:pos x="2556" y="2868"/>
                </a:cxn>
              </a:cxnLst>
              <a:rect l="0" t="0" r="r" b="b"/>
              <a:pathLst>
                <a:path w="2629" h="2873">
                  <a:moveTo>
                    <a:pt x="2554" y="2873"/>
                  </a:moveTo>
                  <a:lnTo>
                    <a:pt x="2392" y="2389"/>
                  </a:lnTo>
                  <a:lnTo>
                    <a:pt x="2392" y="2387"/>
                  </a:lnTo>
                  <a:lnTo>
                    <a:pt x="1705" y="2500"/>
                  </a:lnTo>
                  <a:lnTo>
                    <a:pt x="1713" y="2446"/>
                  </a:lnTo>
                  <a:lnTo>
                    <a:pt x="1719" y="2386"/>
                  </a:lnTo>
                  <a:lnTo>
                    <a:pt x="1719" y="2322"/>
                  </a:lnTo>
                  <a:lnTo>
                    <a:pt x="1715" y="2248"/>
                  </a:lnTo>
                  <a:lnTo>
                    <a:pt x="1705" y="2178"/>
                  </a:lnTo>
                  <a:lnTo>
                    <a:pt x="1691" y="2098"/>
                  </a:lnTo>
                  <a:lnTo>
                    <a:pt x="1673" y="2034"/>
                  </a:lnTo>
                  <a:lnTo>
                    <a:pt x="1645" y="1962"/>
                  </a:lnTo>
                  <a:lnTo>
                    <a:pt x="1619" y="1900"/>
                  </a:lnTo>
                  <a:lnTo>
                    <a:pt x="1588" y="1840"/>
                  </a:lnTo>
                  <a:lnTo>
                    <a:pt x="1559" y="1794"/>
                  </a:lnTo>
                  <a:lnTo>
                    <a:pt x="1531" y="1756"/>
                  </a:lnTo>
                  <a:lnTo>
                    <a:pt x="1503" y="1718"/>
                  </a:lnTo>
                  <a:lnTo>
                    <a:pt x="1471" y="1680"/>
                  </a:lnTo>
                  <a:lnTo>
                    <a:pt x="1435" y="1640"/>
                  </a:lnTo>
                  <a:lnTo>
                    <a:pt x="1405" y="1612"/>
                  </a:lnTo>
                  <a:lnTo>
                    <a:pt x="1371" y="1579"/>
                  </a:lnTo>
                  <a:lnTo>
                    <a:pt x="1337" y="1549"/>
                  </a:lnTo>
                  <a:lnTo>
                    <a:pt x="1297" y="1519"/>
                  </a:lnTo>
                  <a:lnTo>
                    <a:pt x="1249" y="1489"/>
                  </a:lnTo>
                  <a:lnTo>
                    <a:pt x="1210" y="1460"/>
                  </a:lnTo>
                  <a:lnTo>
                    <a:pt x="1175" y="1443"/>
                  </a:lnTo>
                  <a:lnTo>
                    <a:pt x="1125" y="1413"/>
                  </a:lnTo>
                  <a:lnTo>
                    <a:pt x="1082" y="1397"/>
                  </a:lnTo>
                  <a:lnTo>
                    <a:pt x="1044" y="1383"/>
                  </a:lnTo>
                  <a:lnTo>
                    <a:pt x="1003" y="1368"/>
                  </a:lnTo>
                  <a:lnTo>
                    <a:pt x="943" y="1354"/>
                  </a:lnTo>
                  <a:lnTo>
                    <a:pt x="887" y="1345"/>
                  </a:lnTo>
                  <a:lnTo>
                    <a:pt x="829" y="1338"/>
                  </a:lnTo>
                  <a:lnTo>
                    <a:pt x="772" y="1334"/>
                  </a:lnTo>
                  <a:lnTo>
                    <a:pt x="739" y="1332"/>
                  </a:lnTo>
                  <a:lnTo>
                    <a:pt x="739" y="1814"/>
                  </a:lnTo>
                  <a:lnTo>
                    <a:pt x="0" y="921"/>
                  </a:lnTo>
                  <a:lnTo>
                    <a:pt x="737" y="0"/>
                  </a:lnTo>
                  <a:lnTo>
                    <a:pt x="737" y="415"/>
                  </a:lnTo>
                  <a:lnTo>
                    <a:pt x="778" y="416"/>
                  </a:lnTo>
                  <a:lnTo>
                    <a:pt x="835" y="418"/>
                  </a:lnTo>
                  <a:lnTo>
                    <a:pt x="895" y="423"/>
                  </a:lnTo>
                  <a:lnTo>
                    <a:pt x="954" y="429"/>
                  </a:lnTo>
                  <a:lnTo>
                    <a:pt x="1001" y="435"/>
                  </a:lnTo>
                  <a:lnTo>
                    <a:pt x="1037" y="440"/>
                  </a:lnTo>
                  <a:lnTo>
                    <a:pt x="1085" y="448"/>
                  </a:lnTo>
                  <a:lnTo>
                    <a:pt x="1134" y="461"/>
                  </a:lnTo>
                  <a:lnTo>
                    <a:pt x="1167" y="469"/>
                  </a:lnTo>
                  <a:lnTo>
                    <a:pt x="1207" y="478"/>
                  </a:lnTo>
                  <a:lnTo>
                    <a:pt x="1245" y="491"/>
                  </a:lnTo>
                  <a:lnTo>
                    <a:pt x="1286" y="503"/>
                  </a:lnTo>
                  <a:lnTo>
                    <a:pt x="1321" y="513"/>
                  </a:lnTo>
                  <a:lnTo>
                    <a:pt x="1363" y="529"/>
                  </a:lnTo>
                  <a:lnTo>
                    <a:pt x="1411" y="549"/>
                  </a:lnTo>
                  <a:lnTo>
                    <a:pt x="1453" y="565"/>
                  </a:lnTo>
                  <a:lnTo>
                    <a:pt x="1493" y="582"/>
                  </a:lnTo>
                  <a:lnTo>
                    <a:pt x="1539" y="603"/>
                  </a:lnTo>
                  <a:lnTo>
                    <a:pt x="1583" y="625"/>
                  </a:lnTo>
                  <a:lnTo>
                    <a:pt x="1623" y="644"/>
                  </a:lnTo>
                  <a:lnTo>
                    <a:pt x="1661" y="669"/>
                  </a:lnTo>
                  <a:lnTo>
                    <a:pt x="1695" y="688"/>
                  </a:lnTo>
                  <a:lnTo>
                    <a:pt x="1729" y="712"/>
                  </a:lnTo>
                  <a:lnTo>
                    <a:pt x="1767" y="734"/>
                  </a:lnTo>
                  <a:lnTo>
                    <a:pt x="1809" y="763"/>
                  </a:lnTo>
                  <a:lnTo>
                    <a:pt x="1847" y="791"/>
                  </a:lnTo>
                  <a:lnTo>
                    <a:pt x="1882" y="818"/>
                  </a:lnTo>
                  <a:lnTo>
                    <a:pt x="1917" y="845"/>
                  </a:lnTo>
                  <a:lnTo>
                    <a:pt x="1971" y="891"/>
                  </a:lnTo>
                  <a:lnTo>
                    <a:pt x="2026" y="943"/>
                  </a:lnTo>
                  <a:lnTo>
                    <a:pt x="2071" y="983"/>
                  </a:lnTo>
                  <a:lnTo>
                    <a:pt x="2123" y="1041"/>
                  </a:lnTo>
                  <a:lnTo>
                    <a:pt x="2159" y="1082"/>
                  </a:lnTo>
                  <a:lnTo>
                    <a:pt x="2199" y="1131"/>
                  </a:lnTo>
                  <a:lnTo>
                    <a:pt x="2243" y="1185"/>
                  </a:lnTo>
                  <a:lnTo>
                    <a:pt x="2279" y="1237"/>
                  </a:lnTo>
                  <a:lnTo>
                    <a:pt x="2315" y="1294"/>
                  </a:lnTo>
                  <a:lnTo>
                    <a:pt x="2353" y="1351"/>
                  </a:lnTo>
                  <a:lnTo>
                    <a:pt x="2385" y="1410"/>
                  </a:lnTo>
                  <a:lnTo>
                    <a:pt x="2417" y="1462"/>
                  </a:lnTo>
                  <a:lnTo>
                    <a:pt x="2447" y="1527"/>
                  </a:lnTo>
                  <a:lnTo>
                    <a:pt x="2475" y="1588"/>
                  </a:lnTo>
                  <a:lnTo>
                    <a:pt x="2499" y="1652"/>
                  </a:lnTo>
                  <a:lnTo>
                    <a:pt x="2523" y="1723"/>
                  </a:lnTo>
                  <a:lnTo>
                    <a:pt x="2553" y="1808"/>
                  </a:lnTo>
                  <a:lnTo>
                    <a:pt x="2573" y="1889"/>
                  </a:lnTo>
                  <a:lnTo>
                    <a:pt x="2593" y="1970"/>
                  </a:lnTo>
                  <a:lnTo>
                    <a:pt x="2603" y="2050"/>
                  </a:lnTo>
                  <a:lnTo>
                    <a:pt x="2616" y="2144"/>
                  </a:lnTo>
                  <a:lnTo>
                    <a:pt x="2627" y="2260"/>
                  </a:lnTo>
                  <a:lnTo>
                    <a:pt x="2629" y="2351"/>
                  </a:lnTo>
                  <a:lnTo>
                    <a:pt x="2627" y="2440"/>
                  </a:lnTo>
                  <a:lnTo>
                    <a:pt x="2619" y="2526"/>
                  </a:lnTo>
                  <a:lnTo>
                    <a:pt x="2608" y="2606"/>
                  </a:lnTo>
                  <a:lnTo>
                    <a:pt x="2599" y="2690"/>
                  </a:lnTo>
                  <a:lnTo>
                    <a:pt x="2581" y="2776"/>
                  </a:lnTo>
                  <a:lnTo>
                    <a:pt x="2556" y="2868"/>
                  </a:lnTo>
                  <a:lnTo>
                    <a:pt x="2554" y="2873"/>
                  </a:lnTo>
                  <a:close/>
                </a:path>
              </a:pathLst>
            </a:custGeom>
            <a:grpFill/>
            <a:ln w="6350" cmpd="sng">
              <a:solidFill>
                <a:sysClr val="window" lastClr="FFFFFF"/>
              </a:solidFill>
              <a:round/>
              <a:headEnd/>
              <a:tailEnd/>
            </a:ln>
          </p:spPr>
          <p:txBody>
            <a:bodyPr lIns="45720" rIns="45720" anchor="ctr" anchorCtr="1"/>
            <a:lstStyle/>
            <a:p>
              <a:pPr fontAlgn="auto">
                <a:spcBef>
                  <a:spcPts val="0"/>
                </a:spcBef>
                <a:spcAft>
                  <a:spcPts val="0"/>
                </a:spcAft>
                <a:defRPr/>
              </a:pPr>
              <a:endParaRPr lang="en-US" sz="2400" kern="0" dirty="0">
                <a:solidFill>
                  <a:sysClr val="windowText" lastClr="000000"/>
                </a:solidFill>
                <a:latin typeface="Arial"/>
                <a:cs typeface="+mn-cs"/>
              </a:endParaRPr>
            </a:p>
          </p:txBody>
        </p:sp>
        <p:sp>
          <p:nvSpPr>
            <p:cNvPr id="354" name="Freeform 23">
              <a:extLst>
                <a:ext uri="{FF2B5EF4-FFF2-40B4-BE49-F238E27FC236}">
                  <a16:creationId xmlns:a16="http://schemas.microsoft.com/office/drawing/2014/main" id="{0562FF8B-4E42-48B5-ACAB-6DD31872635E}"/>
                </a:ext>
              </a:extLst>
            </p:cNvPr>
            <p:cNvSpPr>
              <a:spLocks/>
            </p:cNvSpPr>
            <p:nvPr/>
          </p:nvSpPr>
          <p:spPr bwMode="auto">
            <a:xfrm rot="14370681" flipV="1">
              <a:off x="1941195" y="4197995"/>
              <a:ext cx="540672" cy="575571"/>
            </a:xfrm>
            <a:custGeom>
              <a:avLst/>
              <a:gdLst/>
              <a:ahLst/>
              <a:cxnLst>
                <a:cxn ang="0">
                  <a:pos x="2392" y="2389"/>
                </a:cxn>
                <a:cxn ang="0">
                  <a:pos x="1705" y="2500"/>
                </a:cxn>
                <a:cxn ang="0">
                  <a:pos x="1719" y="2386"/>
                </a:cxn>
                <a:cxn ang="0">
                  <a:pos x="1715" y="2248"/>
                </a:cxn>
                <a:cxn ang="0">
                  <a:pos x="1691" y="2098"/>
                </a:cxn>
                <a:cxn ang="0">
                  <a:pos x="1645" y="1962"/>
                </a:cxn>
                <a:cxn ang="0">
                  <a:pos x="1588" y="1840"/>
                </a:cxn>
                <a:cxn ang="0">
                  <a:pos x="1531" y="1756"/>
                </a:cxn>
                <a:cxn ang="0">
                  <a:pos x="1471" y="1680"/>
                </a:cxn>
                <a:cxn ang="0">
                  <a:pos x="1405" y="1612"/>
                </a:cxn>
                <a:cxn ang="0">
                  <a:pos x="1337" y="1549"/>
                </a:cxn>
                <a:cxn ang="0">
                  <a:pos x="1249" y="1489"/>
                </a:cxn>
                <a:cxn ang="0">
                  <a:pos x="1175" y="1443"/>
                </a:cxn>
                <a:cxn ang="0">
                  <a:pos x="1082" y="1397"/>
                </a:cxn>
                <a:cxn ang="0">
                  <a:pos x="1003" y="1368"/>
                </a:cxn>
                <a:cxn ang="0">
                  <a:pos x="887" y="1345"/>
                </a:cxn>
                <a:cxn ang="0">
                  <a:pos x="772" y="1334"/>
                </a:cxn>
                <a:cxn ang="0">
                  <a:pos x="739" y="1814"/>
                </a:cxn>
                <a:cxn ang="0">
                  <a:pos x="737" y="0"/>
                </a:cxn>
                <a:cxn ang="0">
                  <a:pos x="778" y="416"/>
                </a:cxn>
                <a:cxn ang="0">
                  <a:pos x="895" y="423"/>
                </a:cxn>
                <a:cxn ang="0">
                  <a:pos x="1001" y="435"/>
                </a:cxn>
                <a:cxn ang="0">
                  <a:pos x="1085" y="448"/>
                </a:cxn>
                <a:cxn ang="0">
                  <a:pos x="1167" y="469"/>
                </a:cxn>
                <a:cxn ang="0">
                  <a:pos x="1245" y="491"/>
                </a:cxn>
                <a:cxn ang="0">
                  <a:pos x="1321" y="513"/>
                </a:cxn>
                <a:cxn ang="0">
                  <a:pos x="1411" y="549"/>
                </a:cxn>
                <a:cxn ang="0">
                  <a:pos x="1493" y="582"/>
                </a:cxn>
                <a:cxn ang="0">
                  <a:pos x="1583" y="625"/>
                </a:cxn>
                <a:cxn ang="0">
                  <a:pos x="1661" y="669"/>
                </a:cxn>
                <a:cxn ang="0">
                  <a:pos x="1729" y="712"/>
                </a:cxn>
                <a:cxn ang="0">
                  <a:pos x="1809" y="763"/>
                </a:cxn>
                <a:cxn ang="0">
                  <a:pos x="1882" y="818"/>
                </a:cxn>
                <a:cxn ang="0">
                  <a:pos x="1971" y="891"/>
                </a:cxn>
                <a:cxn ang="0">
                  <a:pos x="2071" y="983"/>
                </a:cxn>
                <a:cxn ang="0">
                  <a:pos x="2159" y="1082"/>
                </a:cxn>
                <a:cxn ang="0">
                  <a:pos x="2243" y="1185"/>
                </a:cxn>
                <a:cxn ang="0">
                  <a:pos x="2315" y="1294"/>
                </a:cxn>
                <a:cxn ang="0">
                  <a:pos x="2385" y="1410"/>
                </a:cxn>
                <a:cxn ang="0">
                  <a:pos x="2447" y="1527"/>
                </a:cxn>
                <a:cxn ang="0">
                  <a:pos x="2499" y="1652"/>
                </a:cxn>
                <a:cxn ang="0">
                  <a:pos x="2553" y="1808"/>
                </a:cxn>
                <a:cxn ang="0">
                  <a:pos x="2593" y="1970"/>
                </a:cxn>
                <a:cxn ang="0">
                  <a:pos x="2616" y="2144"/>
                </a:cxn>
                <a:cxn ang="0">
                  <a:pos x="2629" y="2351"/>
                </a:cxn>
                <a:cxn ang="0">
                  <a:pos x="2619" y="2526"/>
                </a:cxn>
                <a:cxn ang="0">
                  <a:pos x="2599" y="2690"/>
                </a:cxn>
                <a:cxn ang="0">
                  <a:pos x="2556" y="2868"/>
                </a:cxn>
              </a:cxnLst>
              <a:rect l="0" t="0" r="r" b="b"/>
              <a:pathLst>
                <a:path w="2629" h="2873">
                  <a:moveTo>
                    <a:pt x="2554" y="2873"/>
                  </a:moveTo>
                  <a:lnTo>
                    <a:pt x="2392" y="2389"/>
                  </a:lnTo>
                  <a:lnTo>
                    <a:pt x="2392" y="2387"/>
                  </a:lnTo>
                  <a:lnTo>
                    <a:pt x="1705" y="2500"/>
                  </a:lnTo>
                  <a:lnTo>
                    <a:pt x="1713" y="2446"/>
                  </a:lnTo>
                  <a:lnTo>
                    <a:pt x="1719" y="2386"/>
                  </a:lnTo>
                  <a:lnTo>
                    <a:pt x="1719" y="2322"/>
                  </a:lnTo>
                  <a:lnTo>
                    <a:pt x="1715" y="2248"/>
                  </a:lnTo>
                  <a:lnTo>
                    <a:pt x="1705" y="2178"/>
                  </a:lnTo>
                  <a:lnTo>
                    <a:pt x="1691" y="2098"/>
                  </a:lnTo>
                  <a:lnTo>
                    <a:pt x="1673" y="2034"/>
                  </a:lnTo>
                  <a:lnTo>
                    <a:pt x="1645" y="1962"/>
                  </a:lnTo>
                  <a:lnTo>
                    <a:pt x="1619" y="1900"/>
                  </a:lnTo>
                  <a:lnTo>
                    <a:pt x="1588" y="1840"/>
                  </a:lnTo>
                  <a:lnTo>
                    <a:pt x="1559" y="1794"/>
                  </a:lnTo>
                  <a:lnTo>
                    <a:pt x="1531" y="1756"/>
                  </a:lnTo>
                  <a:lnTo>
                    <a:pt x="1503" y="1718"/>
                  </a:lnTo>
                  <a:lnTo>
                    <a:pt x="1471" y="1680"/>
                  </a:lnTo>
                  <a:lnTo>
                    <a:pt x="1435" y="1640"/>
                  </a:lnTo>
                  <a:lnTo>
                    <a:pt x="1405" y="1612"/>
                  </a:lnTo>
                  <a:lnTo>
                    <a:pt x="1371" y="1579"/>
                  </a:lnTo>
                  <a:lnTo>
                    <a:pt x="1337" y="1549"/>
                  </a:lnTo>
                  <a:lnTo>
                    <a:pt x="1297" y="1519"/>
                  </a:lnTo>
                  <a:lnTo>
                    <a:pt x="1249" y="1489"/>
                  </a:lnTo>
                  <a:lnTo>
                    <a:pt x="1210" y="1460"/>
                  </a:lnTo>
                  <a:lnTo>
                    <a:pt x="1175" y="1443"/>
                  </a:lnTo>
                  <a:lnTo>
                    <a:pt x="1125" y="1413"/>
                  </a:lnTo>
                  <a:lnTo>
                    <a:pt x="1082" y="1397"/>
                  </a:lnTo>
                  <a:lnTo>
                    <a:pt x="1044" y="1383"/>
                  </a:lnTo>
                  <a:lnTo>
                    <a:pt x="1003" y="1368"/>
                  </a:lnTo>
                  <a:lnTo>
                    <a:pt x="943" y="1354"/>
                  </a:lnTo>
                  <a:lnTo>
                    <a:pt x="887" y="1345"/>
                  </a:lnTo>
                  <a:lnTo>
                    <a:pt x="829" y="1338"/>
                  </a:lnTo>
                  <a:lnTo>
                    <a:pt x="772" y="1334"/>
                  </a:lnTo>
                  <a:lnTo>
                    <a:pt x="739" y="1332"/>
                  </a:lnTo>
                  <a:lnTo>
                    <a:pt x="739" y="1814"/>
                  </a:lnTo>
                  <a:lnTo>
                    <a:pt x="0" y="921"/>
                  </a:lnTo>
                  <a:lnTo>
                    <a:pt x="737" y="0"/>
                  </a:lnTo>
                  <a:lnTo>
                    <a:pt x="737" y="415"/>
                  </a:lnTo>
                  <a:lnTo>
                    <a:pt x="778" y="416"/>
                  </a:lnTo>
                  <a:lnTo>
                    <a:pt x="835" y="418"/>
                  </a:lnTo>
                  <a:lnTo>
                    <a:pt x="895" y="423"/>
                  </a:lnTo>
                  <a:lnTo>
                    <a:pt x="954" y="429"/>
                  </a:lnTo>
                  <a:lnTo>
                    <a:pt x="1001" y="435"/>
                  </a:lnTo>
                  <a:lnTo>
                    <a:pt x="1037" y="440"/>
                  </a:lnTo>
                  <a:lnTo>
                    <a:pt x="1085" y="448"/>
                  </a:lnTo>
                  <a:lnTo>
                    <a:pt x="1134" y="461"/>
                  </a:lnTo>
                  <a:lnTo>
                    <a:pt x="1167" y="469"/>
                  </a:lnTo>
                  <a:lnTo>
                    <a:pt x="1207" y="478"/>
                  </a:lnTo>
                  <a:lnTo>
                    <a:pt x="1245" y="491"/>
                  </a:lnTo>
                  <a:lnTo>
                    <a:pt x="1286" y="503"/>
                  </a:lnTo>
                  <a:lnTo>
                    <a:pt x="1321" y="513"/>
                  </a:lnTo>
                  <a:lnTo>
                    <a:pt x="1363" y="529"/>
                  </a:lnTo>
                  <a:lnTo>
                    <a:pt x="1411" y="549"/>
                  </a:lnTo>
                  <a:lnTo>
                    <a:pt x="1453" y="565"/>
                  </a:lnTo>
                  <a:lnTo>
                    <a:pt x="1493" y="582"/>
                  </a:lnTo>
                  <a:lnTo>
                    <a:pt x="1539" y="603"/>
                  </a:lnTo>
                  <a:lnTo>
                    <a:pt x="1583" y="625"/>
                  </a:lnTo>
                  <a:lnTo>
                    <a:pt x="1623" y="644"/>
                  </a:lnTo>
                  <a:lnTo>
                    <a:pt x="1661" y="669"/>
                  </a:lnTo>
                  <a:lnTo>
                    <a:pt x="1695" y="688"/>
                  </a:lnTo>
                  <a:lnTo>
                    <a:pt x="1729" y="712"/>
                  </a:lnTo>
                  <a:lnTo>
                    <a:pt x="1767" y="734"/>
                  </a:lnTo>
                  <a:lnTo>
                    <a:pt x="1809" y="763"/>
                  </a:lnTo>
                  <a:lnTo>
                    <a:pt x="1847" y="791"/>
                  </a:lnTo>
                  <a:lnTo>
                    <a:pt x="1882" y="818"/>
                  </a:lnTo>
                  <a:lnTo>
                    <a:pt x="1917" y="845"/>
                  </a:lnTo>
                  <a:lnTo>
                    <a:pt x="1971" y="891"/>
                  </a:lnTo>
                  <a:lnTo>
                    <a:pt x="2026" y="943"/>
                  </a:lnTo>
                  <a:lnTo>
                    <a:pt x="2071" y="983"/>
                  </a:lnTo>
                  <a:lnTo>
                    <a:pt x="2123" y="1041"/>
                  </a:lnTo>
                  <a:lnTo>
                    <a:pt x="2159" y="1082"/>
                  </a:lnTo>
                  <a:lnTo>
                    <a:pt x="2199" y="1131"/>
                  </a:lnTo>
                  <a:lnTo>
                    <a:pt x="2243" y="1185"/>
                  </a:lnTo>
                  <a:lnTo>
                    <a:pt x="2279" y="1237"/>
                  </a:lnTo>
                  <a:lnTo>
                    <a:pt x="2315" y="1294"/>
                  </a:lnTo>
                  <a:lnTo>
                    <a:pt x="2353" y="1351"/>
                  </a:lnTo>
                  <a:lnTo>
                    <a:pt x="2385" y="1410"/>
                  </a:lnTo>
                  <a:lnTo>
                    <a:pt x="2417" y="1462"/>
                  </a:lnTo>
                  <a:lnTo>
                    <a:pt x="2447" y="1527"/>
                  </a:lnTo>
                  <a:lnTo>
                    <a:pt x="2475" y="1588"/>
                  </a:lnTo>
                  <a:lnTo>
                    <a:pt x="2499" y="1652"/>
                  </a:lnTo>
                  <a:lnTo>
                    <a:pt x="2523" y="1723"/>
                  </a:lnTo>
                  <a:lnTo>
                    <a:pt x="2553" y="1808"/>
                  </a:lnTo>
                  <a:lnTo>
                    <a:pt x="2573" y="1889"/>
                  </a:lnTo>
                  <a:lnTo>
                    <a:pt x="2593" y="1970"/>
                  </a:lnTo>
                  <a:lnTo>
                    <a:pt x="2603" y="2050"/>
                  </a:lnTo>
                  <a:lnTo>
                    <a:pt x="2616" y="2144"/>
                  </a:lnTo>
                  <a:lnTo>
                    <a:pt x="2627" y="2260"/>
                  </a:lnTo>
                  <a:lnTo>
                    <a:pt x="2629" y="2351"/>
                  </a:lnTo>
                  <a:lnTo>
                    <a:pt x="2627" y="2440"/>
                  </a:lnTo>
                  <a:lnTo>
                    <a:pt x="2619" y="2526"/>
                  </a:lnTo>
                  <a:lnTo>
                    <a:pt x="2608" y="2606"/>
                  </a:lnTo>
                  <a:lnTo>
                    <a:pt x="2599" y="2690"/>
                  </a:lnTo>
                  <a:lnTo>
                    <a:pt x="2581" y="2776"/>
                  </a:lnTo>
                  <a:lnTo>
                    <a:pt x="2556" y="2868"/>
                  </a:lnTo>
                  <a:lnTo>
                    <a:pt x="2554" y="2873"/>
                  </a:lnTo>
                  <a:close/>
                </a:path>
              </a:pathLst>
            </a:custGeom>
            <a:grpFill/>
            <a:ln w="6350" cmpd="sng">
              <a:solidFill>
                <a:sysClr val="window" lastClr="FFFFFF"/>
              </a:solidFill>
              <a:round/>
              <a:headEnd/>
              <a:tailEnd/>
            </a:ln>
          </p:spPr>
          <p:txBody>
            <a:bodyPr lIns="45720" rIns="45720" anchor="ctr" anchorCtr="1"/>
            <a:lstStyle/>
            <a:p>
              <a:pPr fontAlgn="auto">
                <a:spcBef>
                  <a:spcPts val="0"/>
                </a:spcBef>
                <a:spcAft>
                  <a:spcPts val="0"/>
                </a:spcAft>
                <a:defRPr/>
              </a:pPr>
              <a:endParaRPr lang="en-US" sz="2400" kern="0" dirty="0">
                <a:solidFill>
                  <a:sysClr val="windowText" lastClr="000000"/>
                </a:solidFill>
                <a:latin typeface="Arial"/>
                <a:cs typeface="+mn-cs"/>
              </a:endParaRPr>
            </a:p>
          </p:txBody>
        </p:sp>
      </p:grpSp>
      <p:grpSp>
        <p:nvGrpSpPr>
          <p:cNvPr id="355" name="Group 175">
            <a:extLst>
              <a:ext uri="{FF2B5EF4-FFF2-40B4-BE49-F238E27FC236}">
                <a16:creationId xmlns:a16="http://schemas.microsoft.com/office/drawing/2014/main" id="{D66652D1-EBBB-4DFF-8D47-B562F4299E95}"/>
              </a:ext>
            </a:extLst>
          </p:cNvPr>
          <p:cNvGrpSpPr/>
          <p:nvPr/>
        </p:nvGrpSpPr>
        <p:grpSpPr>
          <a:xfrm>
            <a:off x="6307091" y="4975371"/>
            <a:ext cx="404947" cy="433328"/>
            <a:chOff x="1600864" y="4215445"/>
            <a:chExt cx="898452" cy="961194"/>
          </a:xfrm>
          <a:solidFill>
            <a:srgbClr val="F7941D"/>
          </a:solidFill>
        </p:grpSpPr>
        <p:sp>
          <p:nvSpPr>
            <p:cNvPr id="356" name="Freeform 21">
              <a:extLst>
                <a:ext uri="{FF2B5EF4-FFF2-40B4-BE49-F238E27FC236}">
                  <a16:creationId xmlns:a16="http://schemas.microsoft.com/office/drawing/2014/main" id="{07BE05B0-C32A-4405-9190-1AFEB5FF5EE6}"/>
                </a:ext>
              </a:extLst>
            </p:cNvPr>
            <p:cNvSpPr>
              <a:spLocks/>
            </p:cNvSpPr>
            <p:nvPr/>
          </p:nvSpPr>
          <p:spPr bwMode="auto">
            <a:xfrm flipV="1">
              <a:off x="1968980" y="4586322"/>
              <a:ext cx="526827" cy="590317"/>
            </a:xfrm>
            <a:custGeom>
              <a:avLst/>
              <a:gdLst/>
              <a:ahLst/>
              <a:cxnLst>
                <a:cxn ang="0">
                  <a:pos x="2392" y="2389"/>
                </a:cxn>
                <a:cxn ang="0">
                  <a:pos x="1705" y="2500"/>
                </a:cxn>
                <a:cxn ang="0">
                  <a:pos x="1719" y="2386"/>
                </a:cxn>
                <a:cxn ang="0">
                  <a:pos x="1715" y="2248"/>
                </a:cxn>
                <a:cxn ang="0">
                  <a:pos x="1691" y="2098"/>
                </a:cxn>
                <a:cxn ang="0">
                  <a:pos x="1645" y="1962"/>
                </a:cxn>
                <a:cxn ang="0">
                  <a:pos x="1588" y="1840"/>
                </a:cxn>
                <a:cxn ang="0">
                  <a:pos x="1531" y="1756"/>
                </a:cxn>
                <a:cxn ang="0">
                  <a:pos x="1471" y="1680"/>
                </a:cxn>
                <a:cxn ang="0">
                  <a:pos x="1405" y="1612"/>
                </a:cxn>
                <a:cxn ang="0">
                  <a:pos x="1337" y="1549"/>
                </a:cxn>
                <a:cxn ang="0">
                  <a:pos x="1249" y="1489"/>
                </a:cxn>
                <a:cxn ang="0">
                  <a:pos x="1175" y="1443"/>
                </a:cxn>
                <a:cxn ang="0">
                  <a:pos x="1082" y="1397"/>
                </a:cxn>
                <a:cxn ang="0">
                  <a:pos x="1003" y="1368"/>
                </a:cxn>
                <a:cxn ang="0">
                  <a:pos x="887" y="1345"/>
                </a:cxn>
                <a:cxn ang="0">
                  <a:pos x="772" y="1334"/>
                </a:cxn>
                <a:cxn ang="0">
                  <a:pos x="739" y="1814"/>
                </a:cxn>
                <a:cxn ang="0">
                  <a:pos x="737" y="0"/>
                </a:cxn>
                <a:cxn ang="0">
                  <a:pos x="778" y="416"/>
                </a:cxn>
                <a:cxn ang="0">
                  <a:pos x="895" y="423"/>
                </a:cxn>
                <a:cxn ang="0">
                  <a:pos x="1001" y="435"/>
                </a:cxn>
                <a:cxn ang="0">
                  <a:pos x="1085" y="448"/>
                </a:cxn>
                <a:cxn ang="0">
                  <a:pos x="1167" y="469"/>
                </a:cxn>
                <a:cxn ang="0">
                  <a:pos x="1245" y="491"/>
                </a:cxn>
                <a:cxn ang="0">
                  <a:pos x="1321" y="513"/>
                </a:cxn>
                <a:cxn ang="0">
                  <a:pos x="1411" y="549"/>
                </a:cxn>
                <a:cxn ang="0">
                  <a:pos x="1493" y="582"/>
                </a:cxn>
                <a:cxn ang="0">
                  <a:pos x="1583" y="625"/>
                </a:cxn>
                <a:cxn ang="0">
                  <a:pos x="1661" y="669"/>
                </a:cxn>
                <a:cxn ang="0">
                  <a:pos x="1729" y="712"/>
                </a:cxn>
                <a:cxn ang="0">
                  <a:pos x="1809" y="763"/>
                </a:cxn>
                <a:cxn ang="0">
                  <a:pos x="1882" y="818"/>
                </a:cxn>
                <a:cxn ang="0">
                  <a:pos x="1971" y="891"/>
                </a:cxn>
                <a:cxn ang="0">
                  <a:pos x="2071" y="983"/>
                </a:cxn>
                <a:cxn ang="0">
                  <a:pos x="2159" y="1082"/>
                </a:cxn>
                <a:cxn ang="0">
                  <a:pos x="2243" y="1185"/>
                </a:cxn>
                <a:cxn ang="0">
                  <a:pos x="2315" y="1294"/>
                </a:cxn>
                <a:cxn ang="0">
                  <a:pos x="2385" y="1410"/>
                </a:cxn>
                <a:cxn ang="0">
                  <a:pos x="2447" y="1527"/>
                </a:cxn>
                <a:cxn ang="0">
                  <a:pos x="2499" y="1652"/>
                </a:cxn>
                <a:cxn ang="0">
                  <a:pos x="2553" y="1808"/>
                </a:cxn>
                <a:cxn ang="0">
                  <a:pos x="2593" y="1970"/>
                </a:cxn>
                <a:cxn ang="0">
                  <a:pos x="2616" y="2144"/>
                </a:cxn>
                <a:cxn ang="0">
                  <a:pos x="2629" y="2351"/>
                </a:cxn>
                <a:cxn ang="0">
                  <a:pos x="2619" y="2526"/>
                </a:cxn>
                <a:cxn ang="0">
                  <a:pos x="2599" y="2690"/>
                </a:cxn>
                <a:cxn ang="0">
                  <a:pos x="2556" y="2868"/>
                </a:cxn>
              </a:cxnLst>
              <a:rect l="0" t="0" r="r" b="b"/>
              <a:pathLst>
                <a:path w="2629" h="2873">
                  <a:moveTo>
                    <a:pt x="2554" y="2873"/>
                  </a:moveTo>
                  <a:lnTo>
                    <a:pt x="2392" y="2389"/>
                  </a:lnTo>
                  <a:lnTo>
                    <a:pt x="2392" y="2387"/>
                  </a:lnTo>
                  <a:lnTo>
                    <a:pt x="1705" y="2500"/>
                  </a:lnTo>
                  <a:lnTo>
                    <a:pt x="1713" y="2446"/>
                  </a:lnTo>
                  <a:lnTo>
                    <a:pt x="1719" y="2386"/>
                  </a:lnTo>
                  <a:lnTo>
                    <a:pt x="1719" y="2322"/>
                  </a:lnTo>
                  <a:lnTo>
                    <a:pt x="1715" y="2248"/>
                  </a:lnTo>
                  <a:lnTo>
                    <a:pt x="1705" y="2178"/>
                  </a:lnTo>
                  <a:lnTo>
                    <a:pt x="1691" y="2098"/>
                  </a:lnTo>
                  <a:lnTo>
                    <a:pt x="1673" y="2034"/>
                  </a:lnTo>
                  <a:lnTo>
                    <a:pt x="1645" y="1962"/>
                  </a:lnTo>
                  <a:lnTo>
                    <a:pt x="1619" y="1900"/>
                  </a:lnTo>
                  <a:lnTo>
                    <a:pt x="1588" y="1840"/>
                  </a:lnTo>
                  <a:lnTo>
                    <a:pt x="1559" y="1794"/>
                  </a:lnTo>
                  <a:lnTo>
                    <a:pt x="1531" y="1756"/>
                  </a:lnTo>
                  <a:lnTo>
                    <a:pt x="1503" y="1718"/>
                  </a:lnTo>
                  <a:lnTo>
                    <a:pt x="1471" y="1680"/>
                  </a:lnTo>
                  <a:lnTo>
                    <a:pt x="1435" y="1640"/>
                  </a:lnTo>
                  <a:lnTo>
                    <a:pt x="1405" y="1612"/>
                  </a:lnTo>
                  <a:lnTo>
                    <a:pt x="1371" y="1579"/>
                  </a:lnTo>
                  <a:lnTo>
                    <a:pt x="1337" y="1549"/>
                  </a:lnTo>
                  <a:lnTo>
                    <a:pt x="1297" y="1519"/>
                  </a:lnTo>
                  <a:lnTo>
                    <a:pt x="1249" y="1489"/>
                  </a:lnTo>
                  <a:lnTo>
                    <a:pt x="1210" y="1460"/>
                  </a:lnTo>
                  <a:lnTo>
                    <a:pt x="1175" y="1443"/>
                  </a:lnTo>
                  <a:lnTo>
                    <a:pt x="1125" y="1413"/>
                  </a:lnTo>
                  <a:lnTo>
                    <a:pt x="1082" y="1397"/>
                  </a:lnTo>
                  <a:lnTo>
                    <a:pt x="1044" y="1383"/>
                  </a:lnTo>
                  <a:lnTo>
                    <a:pt x="1003" y="1368"/>
                  </a:lnTo>
                  <a:lnTo>
                    <a:pt x="943" y="1354"/>
                  </a:lnTo>
                  <a:lnTo>
                    <a:pt x="887" y="1345"/>
                  </a:lnTo>
                  <a:lnTo>
                    <a:pt x="829" y="1338"/>
                  </a:lnTo>
                  <a:lnTo>
                    <a:pt x="772" y="1334"/>
                  </a:lnTo>
                  <a:lnTo>
                    <a:pt x="739" y="1332"/>
                  </a:lnTo>
                  <a:lnTo>
                    <a:pt x="739" y="1814"/>
                  </a:lnTo>
                  <a:lnTo>
                    <a:pt x="0" y="921"/>
                  </a:lnTo>
                  <a:lnTo>
                    <a:pt x="737" y="0"/>
                  </a:lnTo>
                  <a:lnTo>
                    <a:pt x="737" y="415"/>
                  </a:lnTo>
                  <a:lnTo>
                    <a:pt x="778" y="416"/>
                  </a:lnTo>
                  <a:lnTo>
                    <a:pt x="835" y="418"/>
                  </a:lnTo>
                  <a:lnTo>
                    <a:pt x="895" y="423"/>
                  </a:lnTo>
                  <a:lnTo>
                    <a:pt x="954" y="429"/>
                  </a:lnTo>
                  <a:lnTo>
                    <a:pt x="1001" y="435"/>
                  </a:lnTo>
                  <a:lnTo>
                    <a:pt x="1037" y="440"/>
                  </a:lnTo>
                  <a:lnTo>
                    <a:pt x="1085" y="448"/>
                  </a:lnTo>
                  <a:lnTo>
                    <a:pt x="1134" y="461"/>
                  </a:lnTo>
                  <a:lnTo>
                    <a:pt x="1167" y="469"/>
                  </a:lnTo>
                  <a:lnTo>
                    <a:pt x="1207" y="478"/>
                  </a:lnTo>
                  <a:lnTo>
                    <a:pt x="1245" y="491"/>
                  </a:lnTo>
                  <a:lnTo>
                    <a:pt x="1286" y="503"/>
                  </a:lnTo>
                  <a:lnTo>
                    <a:pt x="1321" y="513"/>
                  </a:lnTo>
                  <a:lnTo>
                    <a:pt x="1363" y="529"/>
                  </a:lnTo>
                  <a:lnTo>
                    <a:pt x="1411" y="549"/>
                  </a:lnTo>
                  <a:lnTo>
                    <a:pt x="1453" y="565"/>
                  </a:lnTo>
                  <a:lnTo>
                    <a:pt x="1493" y="582"/>
                  </a:lnTo>
                  <a:lnTo>
                    <a:pt x="1539" y="603"/>
                  </a:lnTo>
                  <a:lnTo>
                    <a:pt x="1583" y="625"/>
                  </a:lnTo>
                  <a:lnTo>
                    <a:pt x="1623" y="644"/>
                  </a:lnTo>
                  <a:lnTo>
                    <a:pt x="1661" y="669"/>
                  </a:lnTo>
                  <a:lnTo>
                    <a:pt x="1695" y="688"/>
                  </a:lnTo>
                  <a:lnTo>
                    <a:pt x="1729" y="712"/>
                  </a:lnTo>
                  <a:lnTo>
                    <a:pt x="1767" y="734"/>
                  </a:lnTo>
                  <a:lnTo>
                    <a:pt x="1809" y="763"/>
                  </a:lnTo>
                  <a:lnTo>
                    <a:pt x="1847" y="791"/>
                  </a:lnTo>
                  <a:lnTo>
                    <a:pt x="1882" y="818"/>
                  </a:lnTo>
                  <a:lnTo>
                    <a:pt x="1917" y="845"/>
                  </a:lnTo>
                  <a:lnTo>
                    <a:pt x="1971" y="891"/>
                  </a:lnTo>
                  <a:lnTo>
                    <a:pt x="2026" y="943"/>
                  </a:lnTo>
                  <a:lnTo>
                    <a:pt x="2071" y="983"/>
                  </a:lnTo>
                  <a:lnTo>
                    <a:pt x="2123" y="1041"/>
                  </a:lnTo>
                  <a:lnTo>
                    <a:pt x="2159" y="1082"/>
                  </a:lnTo>
                  <a:lnTo>
                    <a:pt x="2199" y="1131"/>
                  </a:lnTo>
                  <a:lnTo>
                    <a:pt x="2243" y="1185"/>
                  </a:lnTo>
                  <a:lnTo>
                    <a:pt x="2279" y="1237"/>
                  </a:lnTo>
                  <a:lnTo>
                    <a:pt x="2315" y="1294"/>
                  </a:lnTo>
                  <a:lnTo>
                    <a:pt x="2353" y="1351"/>
                  </a:lnTo>
                  <a:lnTo>
                    <a:pt x="2385" y="1410"/>
                  </a:lnTo>
                  <a:lnTo>
                    <a:pt x="2417" y="1462"/>
                  </a:lnTo>
                  <a:lnTo>
                    <a:pt x="2447" y="1527"/>
                  </a:lnTo>
                  <a:lnTo>
                    <a:pt x="2475" y="1588"/>
                  </a:lnTo>
                  <a:lnTo>
                    <a:pt x="2499" y="1652"/>
                  </a:lnTo>
                  <a:lnTo>
                    <a:pt x="2523" y="1723"/>
                  </a:lnTo>
                  <a:lnTo>
                    <a:pt x="2553" y="1808"/>
                  </a:lnTo>
                  <a:lnTo>
                    <a:pt x="2573" y="1889"/>
                  </a:lnTo>
                  <a:lnTo>
                    <a:pt x="2593" y="1970"/>
                  </a:lnTo>
                  <a:lnTo>
                    <a:pt x="2603" y="2050"/>
                  </a:lnTo>
                  <a:lnTo>
                    <a:pt x="2616" y="2144"/>
                  </a:lnTo>
                  <a:lnTo>
                    <a:pt x="2627" y="2260"/>
                  </a:lnTo>
                  <a:lnTo>
                    <a:pt x="2629" y="2351"/>
                  </a:lnTo>
                  <a:lnTo>
                    <a:pt x="2627" y="2440"/>
                  </a:lnTo>
                  <a:lnTo>
                    <a:pt x="2619" y="2526"/>
                  </a:lnTo>
                  <a:lnTo>
                    <a:pt x="2608" y="2606"/>
                  </a:lnTo>
                  <a:lnTo>
                    <a:pt x="2599" y="2690"/>
                  </a:lnTo>
                  <a:lnTo>
                    <a:pt x="2581" y="2776"/>
                  </a:lnTo>
                  <a:lnTo>
                    <a:pt x="2556" y="2868"/>
                  </a:lnTo>
                  <a:lnTo>
                    <a:pt x="2554" y="2873"/>
                  </a:lnTo>
                  <a:close/>
                </a:path>
              </a:pathLst>
            </a:custGeom>
            <a:grpFill/>
            <a:ln w="6350" cmpd="sng">
              <a:solidFill>
                <a:sysClr val="window" lastClr="FFFFFF"/>
              </a:solidFill>
              <a:round/>
              <a:headEnd/>
              <a:tailEnd/>
            </a:ln>
          </p:spPr>
          <p:txBody>
            <a:bodyPr lIns="45720" rIns="45720" anchor="ctr" anchorCtr="1"/>
            <a:lstStyle/>
            <a:p>
              <a:pPr fontAlgn="auto">
                <a:spcBef>
                  <a:spcPts val="0"/>
                </a:spcBef>
                <a:spcAft>
                  <a:spcPts val="0"/>
                </a:spcAft>
                <a:defRPr/>
              </a:pPr>
              <a:endParaRPr lang="en-US" sz="2400" kern="0" dirty="0">
                <a:solidFill>
                  <a:sysClr val="windowText" lastClr="000000"/>
                </a:solidFill>
                <a:latin typeface="Arial"/>
                <a:cs typeface="+mn-cs"/>
              </a:endParaRPr>
            </a:p>
          </p:txBody>
        </p:sp>
        <p:sp>
          <p:nvSpPr>
            <p:cNvPr id="357" name="Freeform 22">
              <a:extLst>
                <a:ext uri="{FF2B5EF4-FFF2-40B4-BE49-F238E27FC236}">
                  <a16:creationId xmlns:a16="http://schemas.microsoft.com/office/drawing/2014/main" id="{4EE72992-A899-4A5B-AEC7-B113F17B82E9}"/>
                </a:ext>
              </a:extLst>
            </p:cNvPr>
            <p:cNvSpPr>
              <a:spLocks/>
            </p:cNvSpPr>
            <p:nvPr/>
          </p:nvSpPr>
          <p:spPr bwMode="auto">
            <a:xfrm rot="7203160" flipV="1">
              <a:off x="1618314" y="4417852"/>
              <a:ext cx="540672" cy="575571"/>
            </a:xfrm>
            <a:custGeom>
              <a:avLst/>
              <a:gdLst/>
              <a:ahLst/>
              <a:cxnLst>
                <a:cxn ang="0">
                  <a:pos x="2392" y="2389"/>
                </a:cxn>
                <a:cxn ang="0">
                  <a:pos x="1705" y="2500"/>
                </a:cxn>
                <a:cxn ang="0">
                  <a:pos x="1719" y="2386"/>
                </a:cxn>
                <a:cxn ang="0">
                  <a:pos x="1715" y="2248"/>
                </a:cxn>
                <a:cxn ang="0">
                  <a:pos x="1691" y="2098"/>
                </a:cxn>
                <a:cxn ang="0">
                  <a:pos x="1645" y="1962"/>
                </a:cxn>
                <a:cxn ang="0">
                  <a:pos x="1588" y="1840"/>
                </a:cxn>
                <a:cxn ang="0">
                  <a:pos x="1531" y="1756"/>
                </a:cxn>
                <a:cxn ang="0">
                  <a:pos x="1471" y="1680"/>
                </a:cxn>
                <a:cxn ang="0">
                  <a:pos x="1405" y="1612"/>
                </a:cxn>
                <a:cxn ang="0">
                  <a:pos x="1337" y="1549"/>
                </a:cxn>
                <a:cxn ang="0">
                  <a:pos x="1249" y="1489"/>
                </a:cxn>
                <a:cxn ang="0">
                  <a:pos x="1175" y="1443"/>
                </a:cxn>
                <a:cxn ang="0">
                  <a:pos x="1082" y="1397"/>
                </a:cxn>
                <a:cxn ang="0">
                  <a:pos x="1003" y="1368"/>
                </a:cxn>
                <a:cxn ang="0">
                  <a:pos x="887" y="1345"/>
                </a:cxn>
                <a:cxn ang="0">
                  <a:pos x="772" y="1334"/>
                </a:cxn>
                <a:cxn ang="0">
                  <a:pos x="739" y="1814"/>
                </a:cxn>
                <a:cxn ang="0">
                  <a:pos x="737" y="0"/>
                </a:cxn>
                <a:cxn ang="0">
                  <a:pos x="778" y="416"/>
                </a:cxn>
                <a:cxn ang="0">
                  <a:pos x="895" y="423"/>
                </a:cxn>
                <a:cxn ang="0">
                  <a:pos x="1001" y="435"/>
                </a:cxn>
                <a:cxn ang="0">
                  <a:pos x="1085" y="448"/>
                </a:cxn>
                <a:cxn ang="0">
                  <a:pos x="1167" y="469"/>
                </a:cxn>
                <a:cxn ang="0">
                  <a:pos x="1245" y="491"/>
                </a:cxn>
                <a:cxn ang="0">
                  <a:pos x="1321" y="513"/>
                </a:cxn>
                <a:cxn ang="0">
                  <a:pos x="1411" y="549"/>
                </a:cxn>
                <a:cxn ang="0">
                  <a:pos x="1493" y="582"/>
                </a:cxn>
                <a:cxn ang="0">
                  <a:pos x="1583" y="625"/>
                </a:cxn>
                <a:cxn ang="0">
                  <a:pos x="1661" y="669"/>
                </a:cxn>
                <a:cxn ang="0">
                  <a:pos x="1729" y="712"/>
                </a:cxn>
                <a:cxn ang="0">
                  <a:pos x="1809" y="763"/>
                </a:cxn>
                <a:cxn ang="0">
                  <a:pos x="1882" y="818"/>
                </a:cxn>
                <a:cxn ang="0">
                  <a:pos x="1971" y="891"/>
                </a:cxn>
                <a:cxn ang="0">
                  <a:pos x="2071" y="983"/>
                </a:cxn>
                <a:cxn ang="0">
                  <a:pos x="2159" y="1082"/>
                </a:cxn>
                <a:cxn ang="0">
                  <a:pos x="2243" y="1185"/>
                </a:cxn>
                <a:cxn ang="0">
                  <a:pos x="2315" y="1294"/>
                </a:cxn>
                <a:cxn ang="0">
                  <a:pos x="2385" y="1410"/>
                </a:cxn>
                <a:cxn ang="0">
                  <a:pos x="2447" y="1527"/>
                </a:cxn>
                <a:cxn ang="0">
                  <a:pos x="2499" y="1652"/>
                </a:cxn>
                <a:cxn ang="0">
                  <a:pos x="2553" y="1808"/>
                </a:cxn>
                <a:cxn ang="0">
                  <a:pos x="2593" y="1970"/>
                </a:cxn>
                <a:cxn ang="0">
                  <a:pos x="2616" y="2144"/>
                </a:cxn>
                <a:cxn ang="0">
                  <a:pos x="2629" y="2351"/>
                </a:cxn>
                <a:cxn ang="0">
                  <a:pos x="2619" y="2526"/>
                </a:cxn>
                <a:cxn ang="0">
                  <a:pos x="2599" y="2690"/>
                </a:cxn>
                <a:cxn ang="0">
                  <a:pos x="2556" y="2868"/>
                </a:cxn>
              </a:cxnLst>
              <a:rect l="0" t="0" r="r" b="b"/>
              <a:pathLst>
                <a:path w="2629" h="2873">
                  <a:moveTo>
                    <a:pt x="2554" y="2873"/>
                  </a:moveTo>
                  <a:lnTo>
                    <a:pt x="2392" y="2389"/>
                  </a:lnTo>
                  <a:lnTo>
                    <a:pt x="2392" y="2387"/>
                  </a:lnTo>
                  <a:lnTo>
                    <a:pt x="1705" y="2500"/>
                  </a:lnTo>
                  <a:lnTo>
                    <a:pt x="1713" y="2446"/>
                  </a:lnTo>
                  <a:lnTo>
                    <a:pt x="1719" y="2386"/>
                  </a:lnTo>
                  <a:lnTo>
                    <a:pt x="1719" y="2322"/>
                  </a:lnTo>
                  <a:lnTo>
                    <a:pt x="1715" y="2248"/>
                  </a:lnTo>
                  <a:lnTo>
                    <a:pt x="1705" y="2178"/>
                  </a:lnTo>
                  <a:lnTo>
                    <a:pt x="1691" y="2098"/>
                  </a:lnTo>
                  <a:lnTo>
                    <a:pt x="1673" y="2034"/>
                  </a:lnTo>
                  <a:lnTo>
                    <a:pt x="1645" y="1962"/>
                  </a:lnTo>
                  <a:lnTo>
                    <a:pt x="1619" y="1900"/>
                  </a:lnTo>
                  <a:lnTo>
                    <a:pt x="1588" y="1840"/>
                  </a:lnTo>
                  <a:lnTo>
                    <a:pt x="1559" y="1794"/>
                  </a:lnTo>
                  <a:lnTo>
                    <a:pt x="1531" y="1756"/>
                  </a:lnTo>
                  <a:lnTo>
                    <a:pt x="1503" y="1718"/>
                  </a:lnTo>
                  <a:lnTo>
                    <a:pt x="1471" y="1680"/>
                  </a:lnTo>
                  <a:lnTo>
                    <a:pt x="1435" y="1640"/>
                  </a:lnTo>
                  <a:lnTo>
                    <a:pt x="1405" y="1612"/>
                  </a:lnTo>
                  <a:lnTo>
                    <a:pt x="1371" y="1579"/>
                  </a:lnTo>
                  <a:lnTo>
                    <a:pt x="1337" y="1549"/>
                  </a:lnTo>
                  <a:lnTo>
                    <a:pt x="1297" y="1519"/>
                  </a:lnTo>
                  <a:lnTo>
                    <a:pt x="1249" y="1489"/>
                  </a:lnTo>
                  <a:lnTo>
                    <a:pt x="1210" y="1460"/>
                  </a:lnTo>
                  <a:lnTo>
                    <a:pt x="1175" y="1443"/>
                  </a:lnTo>
                  <a:lnTo>
                    <a:pt x="1125" y="1413"/>
                  </a:lnTo>
                  <a:lnTo>
                    <a:pt x="1082" y="1397"/>
                  </a:lnTo>
                  <a:lnTo>
                    <a:pt x="1044" y="1383"/>
                  </a:lnTo>
                  <a:lnTo>
                    <a:pt x="1003" y="1368"/>
                  </a:lnTo>
                  <a:lnTo>
                    <a:pt x="943" y="1354"/>
                  </a:lnTo>
                  <a:lnTo>
                    <a:pt x="887" y="1345"/>
                  </a:lnTo>
                  <a:lnTo>
                    <a:pt x="829" y="1338"/>
                  </a:lnTo>
                  <a:lnTo>
                    <a:pt x="772" y="1334"/>
                  </a:lnTo>
                  <a:lnTo>
                    <a:pt x="739" y="1332"/>
                  </a:lnTo>
                  <a:lnTo>
                    <a:pt x="739" y="1814"/>
                  </a:lnTo>
                  <a:lnTo>
                    <a:pt x="0" y="921"/>
                  </a:lnTo>
                  <a:lnTo>
                    <a:pt x="737" y="0"/>
                  </a:lnTo>
                  <a:lnTo>
                    <a:pt x="737" y="415"/>
                  </a:lnTo>
                  <a:lnTo>
                    <a:pt x="778" y="416"/>
                  </a:lnTo>
                  <a:lnTo>
                    <a:pt x="835" y="418"/>
                  </a:lnTo>
                  <a:lnTo>
                    <a:pt x="895" y="423"/>
                  </a:lnTo>
                  <a:lnTo>
                    <a:pt x="954" y="429"/>
                  </a:lnTo>
                  <a:lnTo>
                    <a:pt x="1001" y="435"/>
                  </a:lnTo>
                  <a:lnTo>
                    <a:pt x="1037" y="440"/>
                  </a:lnTo>
                  <a:lnTo>
                    <a:pt x="1085" y="448"/>
                  </a:lnTo>
                  <a:lnTo>
                    <a:pt x="1134" y="461"/>
                  </a:lnTo>
                  <a:lnTo>
                    <a:pt x="1167" y="469"/>
                  </a:lnTo>
                  <a:lnTo>
                    <a:pt x="1207" y="478"/>
                  </a:lnTo>
                  <a:lnTo>
                    <a:pt x="1245" y="491"/>
                  </a:lnTo>
                  <a:lnTo>
                    <a:pt x="1286" y="503"/>
                  </a:lnTo>
                  <a:lnTo>
                    <a:pt x="1321" y="513"/>
                  </a:lnTo>
                  <a:lnTo>
                    <a:pt x="1363" y="529"/>
                  </a:lnTo>
                  <a:lnTo>
                    <a:pt x="1411" y="549"/>
                  </a:lnTo>
                  <a:lnTo>
                    <a:pt x="1453" y="565"/>
                  </a:lnTo>
                  <a:lnTo>
                    <a:pt x="1493" y="582"/>
                  </a:lnTo>
                  <a:lnTo>
                    <a:pt x="1539" y="603"/>
                  </a:lnTo>
                  <a:lnTo>
                    <a:pt x="1583" y="625"/>
                  </a:lnTo>
                  <a:lnTo>
                    <a:pt x="1623" y="644"/>
                  </a:lnTo>
                  <a:lnTo>
                    <a:pt x="1661" y="669"/>
                  </a:lnTo>
                  <a:lnTo>
                    <a:pt x="1695" y="688"/>
                  </a:lnTo>
                  <a:lnTo>
                    <a:pt x="1729" y="712"/>
                  </a:lnTo>
                  <a:lnTo>
                    <a:pt x="1767" y="734"/>
                  </a:lnTo>
                  <a:lnTo>
                    <a:pt x="1809" y="763"/>
                  </a:lnTo>
                  <a:lnTo>
                    <a:pt x="1847" y="791"/>
                  </a:lnTo>
                  <a:lnTo>
                    <a:pt x="1882" y="818"/>
                  </a:lnTo>
                  <a:lnTo>
                    <a:pt x="1917" y="845"/>
                  </a:lnTo>
                  <a:lnTo>
                    <a:pt x="1971" y="891"/>
                  </a:lnTo>
                  <a:lnTo>
                    <a:pt x="2026" y="943"/>
                  </a:lnTo>
                  <a:lnTo>
                    <a:pt x="2071" y="983"/>
                  </a:lnTo>
                  <a:lnTo>
                    <a:pt x="2123" y="1041"/>
                  </a:lnTo>
                  <a:lnTo>
                    <a:pt x="2159" y="1082"/>
                  </a:lnTo>
                  <a:lnTo>
                    <a:pt x="2199" y="1131"/>
                  </a:lnTo>
                  <a:lnTo>
                    <a:pt x="2243" y="1185"/>
                  </a:lnTo>
                  <a:lnTo>
                    <a:pt x="2279" y="1237"/>
                  </a:lnTo>
                  <a:lnTo>
                    <a:pt x="2315" y="1294"/>
                  </a:lnTo>
                  <a:lnTo>
                    <a:pt x="2353" y="1351"/>
                  </a:lnTo>
                  <a:lnTo>
                    <a:pt x="2385" y="1410"/>
                  </a:lnTo>
                  <a:lnTo>
                    <a:pt x="2417" y="1462"/>
                  </a:lnTo>
                  <a:lnTo>
                    <a:pt x="2447" y="1527"/>
                  </a:lnTo>
                  <a:lnTo>
                    <a:pt x="2475" y="1588"/>
                  </a:lnTo>
                  <a:lnTo>
                    <a:pt x="2499" y="1652"/>
                  </a:lnTo>
                  <a:lnTo>
                    <a:pt x="2523" y="1723"/>
                  </a:lnTo>
                  <a:lnTo>
                    <a:pt x="2553" y="1808"/>
                  </a:lnTo>
                  <a:lnTo>
                    <a:pt x="2573" y="1889"/>
                  </a:lnTo>
                  <a:lnTo>
                    <a:pt x="2593" y="1970"/>
                  </a:lnTo>
                  <a:lnTo>
                    <a:pt x="2603" y="2050"/>
                  </a:lnTo>
                  <a:lnTo>
                    <a:pt x="2616" y="2144"/>
                  </a:lnTo>
                  <a:lnTo>
                    <a:pt x="2627" y="2260"/>
                  </a:lnTo>
                  <a:lnTo>
                    <a:pt x="2629" y="2351"/>
                  </a:lnTo>
                  <a:lnTo>
                    <a:pt x="2627" y="2440"/>
                  </a:lnTo>
                  <a:lnTo>
                    <a:pt x="2619" y="2526"/>
                  </a:lnTo>
                  <a:lnTo>
                    <a:pt x="2608" y="2606"/>
                  </a:lnTo>
                  <a:lnTo>
                    <a:pt x="2599" y="2690"/>
                  </a:lnTo>
                  <a:lnTo>
                    <a:pt x="2581" y="2776"/>
                  </a:lnTo>
                  <a:lnTo>
                    <a:pt x="2556" y="2868"/>
                  </a:lnTo>
                  <a:lnTo>
                    <a:pt x="2554" y="2873"/>
                  </a:lnTo>
                  <a:close/>
                </a:path>
              </a:pathLst>
            </a:custGeom>
            <a:grpFill/>
            <a:ln w="6350" cmpd="sng">
              <a:solidFill>
                <a:sysClr val="window" lastClr="FFFFFF"/>
              </a:solidFill>
              <a:round/>
              <a:headEnd/>
              <a:tailEnd/>
            </a:ln>
          </p:spPr>
          <p:txBody>
            <a:bodyPr lIns="45720" rIns="45720" anchor="ctr" anchorCtr="1"/>
            <a:lstStyle/>
            <a:p>
              <a:pPr fontAlgn="auto">
                <a:spcBef>
                  <a:spcPts val="0"/>
                </a:spcBef>
                <a:spcAft>
                  <a:spcPts val="0"/>
                </a:spcAft>
                <a:defRPr/>
              </a:pPr>
              <a:endParaRPr lang="en-US" sz="2400" kern="0" dirty="0">
                <a:solidFill>
                  <a:sysClr val="windowText" lastClr="000000"/>
                </a:solidFill>
                <a:latin typeface="Arial"/>
                <a:cs typeface="+mn-cs"/>
              </a:endParaRPr>
            </a:p>
          </p:txBody>
        </p:sp>
        <p:sp>
          <p:nvSpPr>
            <p:cNvPr id="358" name="Freeform 23">
              <a:extLst>
                <a:ext uri="{FF2B5EF4-FFF2-40B4-BE49-F238E27FC236}">
                  <a16:creationId xmlns:a16="http://schemas.microsoft.com/office/drawing/2014/main" id="{63180B74-D9FC-4D52-81F5-46179435492F}"/>
                </a:ext>
              </a:extLst>
            </p:cNvPr>
            <p:cNvSpPr>
              <a:spLocks/>
            </p:cNvSpPr>
            <p:nvPr/>
          </p:nvSpPr>
          <p:spPr bwMode="auto">
            <a:xfrm rot="14370681" flipV="1">
              <a:off x="1941195" y="4197995"/>
              <a:ext cx="540672" cy="575571"/>
            </a:xfrm>
            <a:custGeom>
              <a:avLst/>
              <a:gdLst/>
              <a:ahLst/>
              <a:cxnLst>
                <a:cxn ang="0">
                  <a:pos x="2392" y="2389"/>
                </a:cxn>
                <a:cxn ang="0">
                  <a:pos x="1705" y="2500"/>
                </a:cxn>
                <a:cxn ang="0">
                  <a:pos x="1719" y="2386"/>
                </a:cxn>
                <a:cxn ang="0">
                  <a:pos x="1715" y="2248"/>
                </a:cxn>
                <a:cxn ang="0">
                  <a:pos x="1691" y="2098"/>
                </a:cxn>
                <a:cxn ang="0">
                  <a:pos x="1645" y="1962"/>
                </a:cxn>
                <a:cxn ang="0">
                  <a:pos x="1588" y="1840"/>
                </a:cxn>
                <a:cxn ang="0">
                  <a:pos x="1531" y="1756"/>
                </a:cxn>
                <a:cxn ang="0">
                  <a:pos x="1471" y="1680"/>
                </a:cxn>
                <a:cxn ang="0">
                  <a:pos x="1405" y="1612"/>
                </a:cxn>
                <a:cxn ang="0">
                  <a:pos x="1337" y="1549"/>
                </a:cxn>
                <a:cxn ang="0">
                  <a:pos x="1249" y="1489"/>
                </a:cxn>
                <a:cxn ang="0">
                  <a:pos x="1175" y="1443"/>
                </a:cxn>
                <a:cxn ang="0">
                  <a:pos x="1082" y="1397"/>
                </a:cxn>
                <a:cxn ang="0">
                  <a:pos x="1003" y="1368"/>
                </a:cxn>
                <a:cxn ang="0">
                  <a:pos x="887" y="1345"/>
                </a:cxn>
                <a:cxn ang="0">
                  <a:pos x="772" y="1334"/>
                </a:cxn>
                <a:cxn ang="0">
                  <a:pos x="739" y="1814"/>
                </a:cxn>
                <a:cxn ang="0">
                  <a:pos x="737" y="0"/>
                </a:cxn>
                <a:cxn ang="0">
                  <a:pos x="778" y="416"/>
                </a:cxn>
                <a:cxn ang="0">
                  <a:pos x="895" y="423"/>
                </a:cxn>
                <a:cxn ang="0">
                  <a:pos x="1001" y="435"/>
                </a:cxn>
                <a:cxn ang="0">
                  <a:pos x="1085" y="448"/>
                </a:cxn>
                <a:cxn ang="0">
                  <a:pos x="1167" y="469"/>
                </a:cxn>
                <a:cxn ang="0">
                  <a:pos x="1245" y="491"/>
                </a:cxn>
                <a:cxn ang="0">
                  <a:pos x="1321" y="513"/>
                </a:cxn>
                <a:cxn ang="0">
                  <a:pos x="1411" y="549"/>
                </a:cxn>
                <a:cxn ang="0">
                  <a:pos x="1493" y="582"/>
                </a:cxn>
                <a:cxn ang="0">
                  <a:pos x="1583" y="625"/>
                </a:cxn>
                <a:cxn ang="0">
                  <a:pos x="1661" y="669"/>
                </a:cxn>
                <a:cxn ang="0">
                  <a:pos x="1729" y="712"/>
                </a:cxn>
                <a:cxn ang="0">
                  <a:pos x="1809" y="763"/>
                </a:cxn>
                <a:cxn ang="0">
                  <a:pos x="1882" y="818"/>
                </a:cxn>
                <a:cxn ang="0">
                  <a:pos x="1971" y="891"/>
                </a:cxn>
                <a:cxn ang="0">
                  <a:pos x="2071" y="983"/>
                </a:cxn>
                <a:cxn ang="0">
                  <a:pos x="2159" y="1082"/>
                </a:cxn>
                <a:cxn ang="0">
                  <a:pos x="2243" y="1185"/>
                </a:cxn>
                <a:cxn ang="0">
                  <a:pos x="2315" y="1294"/>
                </a:cxn>
                <a:cxn ang="0">
                  <a:pos x="2385" y="1410"/>
                </a:cxn>
                <a:cxn ang="0">
                  <a:pos x="2447" y="1527"/>
                </a:cxn>
                <a:cxn ang="0">
                  <a:pos x="2499" y="1652"/>
                </a:cxn>
                <a:cxn ang="0">
                  <a:pos x="2553" y="1808"/>
                </a:cxn>
                <a:cxn ang="0">
                  <a:pos x="2593" y="1970"/>
                </a:cxn>
                <a:cxn ang="0">
                  <a:pos x="2616" y="2144"/>
                </a:cxn>
                <a:cxn ang="0">
                  <a:pos x="2629" y="2351"/>
                </a:cxn>
                <a:cxn ang="0">
                  <a:pos x="2619" y="2526"/>
                </a:cxn>
                <a:cxn ang="0">
                  <a:pos x="2599" y="2690"/>
                </a:cxn>
                <a:cxn ang="0">
                  <a:pos x="2556" y="2868"/>
                </a:cxn>
              </a:cxnLst>
              <a:rect l="0" t="0" r="r" b="b"/>
              <a:pathLst>
                <a:path w="2629" h="2873">
                  <a:moveTo>
                    <a:pt x="2554" y="2873"/>
                  </a:moveTo>
                  <a:lnTo>
                    <a:pt x="2392" y="2389"/>
                  </a:lnTo>
                  <a:lnTo>
                    <a:pt x="2392" y="2387"/>
                  </a:lnTo>
                  <a:lnTo>
                    <a:pt x="1705" y="2500"/>
                  </a:lnTo>
                  <a:lnTo>
                    <a:pt x="1713" y="2446"/>
                  </a:lnTo>
                  <a:lnTo>
                    <a:pt x="1719" y="2386"/>
                  </a:lnTo>
                  <a:lnTo>
                    <a:pt x="1719" y="2322"/>
                  </a:lnTo>
                  <a:lnTo>
                    <a:pt x="1715" y="2248"/>
                  </a:lnTo>
                  <a:lnTo>
                    <a:pt x="1705" y="2178"/>
                  </a:lnTo>
                  <a:lnTo>
                    <a:pt x="1691" y="2098"/>
                  </a:lnTo>
                  <a:lnTo>
                    <a:pt x="1673" y="2034"/>
                  </a:lnTo>
                  <a:lnTo>
                    <a:pt x="1645" y="1962"/>
                  </a:lnTo>
                  <a:lnTo>
                    <a:pt x="1619" y="1900"/>
                  </a:lnTo>
                  <a:lnTo>
                    <a:pt x="1588" y="1840"/>
                  </a:lnTo>
                  <a:lnTo>
                    <a:pt x="1559" y="1794"/>
                  </a:lnTo>
                  <a:lnTo>
                    <a:pt x="1531" y="1756"/>
                  </a:lnTo>
                  <a:lnTo>
                    <a:pt x="1503" y="1718"/>
                  </a:lnTo>
                  <a:lnTo>
                    <a:pt x="1471" y="1680"/>
                  </a:lnTo>
                  <a:lnTo>
                    <a:pt x="1435" y="1640"/>
                  </a:lnTo>
                  <a:lnTo>
                    <a:pt x="1405" y="1612"/>
                  </a:lnTo>
                  <a:lnTo>
                    <a:pt x="1371" y="1579"/>
                  </a:lnTo>
                  <a:lnTo>
                    <a:pt x="1337" y="1549"/>
                  </a:lnTo>
                  <a:lnTo>
                    <a:pt x="1297" y="1519"/>
                  </a:lnTo>
                  <a:lnTo>
                    <a:pt x="1249" y="1489"/>
                  </a:lnTo>
                  <a:lnTo>
                    <a:pt x="1210" y="1460"/>
                  </a:lnTo>
                  <a:lnTo>
                    <a:pt x="1175" y="1443"/>
                  </a:lnTo>
                  <a:lnTo>
                    <a:pt x="1125" y="1413"/>
                  </a:lnTo>
                  <a:lnTo>
                    <a:pt x="1082" y="1397"/>
                  </a:lnTo>
                  <a:lnTo>
                    <a:pt x="1044" y="1383"/>
                  </a:lnTo>
                  <a:lnTo>
                    <a:pt x="1003" y="1368"/>
                  </a:lnTo>
                  <a:lnTo>
                    <a:pt x="943" y="1354"/>
                  </a:lnTo>
                  <a:lnTo>
                    <a:pt x="887" y="1345"/>
                  </a:lnTo>
                  <a:lnTo>
                    <a:pt x="829" y="1338"/>
                  </a:lnTo>
                  <a:lnTo>
                    <a:pt x="772" y="1334"/>
                  </a:lnTo>
                  <a:lnTo>
                    <a:pt x="739" y="1332"/>
                  </a:lnTo>
                  <a:lnTo>
                    <a:pt x="739" y="1814"/>
                  </a:lnTo>
                  <a:lnTo>
                    <a:pt x="0" y="921"/>
                  </a:lnTo>
                  <a:lnTo>
                    <a:pt x="737" y="0"/>
                  </a:lnTo>
                  <a:lnTo>
                    <a:pt x="737" y="415"/>
                  </a:lnTo>
                  <a:lnTo>
                    <a:pt x="778" y="416"/>
                  </a:lnTo>
                  <a:lnTo>
                    <a:pt x="835" y="418"/>
                  </a:lnTo>
                  <a:lnTo>
                    <a:pt x="895" y="423"/>
                  </a:lnTo>
                  <a:lnTo>
                    <a:pt x="954" y="429"/>
                  </a:lnTo>
                  <a:lnTo>
                    <a:pt x="1001" y="435"/>
                  </a:lnTo>
                  <a:lnTo>
                    <a:pt x="1037" y="440"/>
                  </a:lnTo>
                  <a:lnTo>
                    <a:pt x="1085" y="448"/>
                  </a:lnTo>
                  <a:lnTo>
                    <a:pt x="1134" y="461"/>
                  </a:lnTo>
                  <a:lnTo>
                    <a:pt x="1167" y="469"/>
                  </a:lnTo>
                  <a:lnTo>
                    <a:pt x="1207" y="478"/>
                  </a:lnTo>
                  <a:lnTo>
                    <a:pt x="1245" y="491"/>
                  </a:lnTo>
                  <a:lnTo>
                    <a:pt x="1286" y="503"/>
                  </a:lnTo>
                  <a:lnTo>
                    <a:pt x="1321" y="513"/>
                  </a:lnTo>
                  <a:lnTo>
                    <a:pt x="1363" y="529"/>
                  </a:lnTo>
                  <a:lnTo>
                    <a:pt x="1411" y="549"/>
                  </a:lnTo>
                  <a:lnTo>
                    <a:pt x="1453" y="565"/>
                  </a:lnTo>
                  <a:lnTo>
                    <a:pt x="1493" y="582"/>
                  </a:lnTo>
                  <a:lnTo>
                    <a:pt x="1539" y="603"/>
                  </a:lnTo>
                  <a:lnTo>
                    <a:pt x="1583" y="625"/>
                  </a:lnTo>
                  <a:lnTo>
                    <a:pt x="1623" y="644"/>
                  </a:lnTo>
                  <a:lnTo>
                    <a:pt x="1661" y="669"/>
                  </a:lnTo>
                  <a:lnTo>
                    <a:pt x="1695" y="688"/>
                  </a:lnTo>
                  <a:lnTo>
                    <a:pt x="1729" y="712"/>
                  </a:lnTo>
                  <a:lnTo>
                    <a:pt x="1767" y="734"/>
                  </a:lnTo>
                  <a:lnTo>
                    <a:pt x="1809" y="763"/>
                  </a:lnTo>
                  <a:lnTo>
                    <a:pt x="1847" y="791"/>
                  </a:lnTo>
                  <a:lnTo>
                    <a:pt x="1882" y="818"/>
                  </a:lnTo>
                  <a:lnTo>
                    <a:pt x="1917" y="845"/>
                  </a:lnTo>
                  <a:lnTo>
                    <a:pt x="1971" y="891"/>
                  </a:lnTo>
                  <a:lnTo>
                    <a:pt x="2026" y="943"/>
                  </a:lnTo>
                  <a:lnTo>
                    <a:pt x="2071" y="983"/>
                  </a:lnTo>
                  <a:lnTo>
                    <a:pt x="2123" y="1041"/>
                  </a:lnTo>
                  <a:lnTo>
                    <a:pt x="2159" y="1082"/>
                  </a:lnTo>
                  <a:lnTo>
                    <a:pt x="2199" y="1131"/>
                  </a:lnTo>
                  <a:lnTo>
                    <a:pt x="2243" y="1185"/>
                  </a:lnTo>
                  <a:lnTo>
                    <a:pt x="2279" y="1237"/>
                  </a:lnTo>
                  <a:lnTo>
                    <a:pt x="2315" y="1294"/>
                  </a:lnTo>
                  <a:lnTo>
                    <a:pt x="2353" y="1351"/>
                  </a:lnTo>
                  <a:lnTo>
                    <a:pt x="2385" y="1410"/>
                  </a:lnTo>
                  <a:lnTo>
                    <a:pt x="2417" y="1462"/>
                  </a:lnTo>
                  <a:lnTo>
                    <a:pt x="2447" y="1527"/>
                  </a:lnTo>
                  <a:lnTo>
                    <a:pt x="2475" y="1588"/>
                  </a:lnTo>
                  <a:lnTo>
                    <a:pt x="2499" y="1652"/>
                  </a:lnTo>
                  <a:lnTo>
                    <a:pt x="2523" y="1723"/>
                  </a:lnTo>
                  <a:lnTo>
                    <a:pt x="2553" y="1808"/>
                  </a:lnTo>
                  <a:lnTo>
                    <a:pt x="2573" y="1889"/>
                  </a:lnTo>
                  <a:lnTo>
                    <a:pt x="2593" y="1970"/>
                  </a:lnTo>
                  <a:lnTo>
                    <a:pt x="2603" y="2050"/>
                  </a:lnTo>
                  <a:lnTo>
                    <a:pt x="2616" y="2144"/>
                  </a:lnTo>
                  <a:lnTo>
                    <a:pt x="2627" y="2260"/>
                  </a:lnTo>
                  <a:lnTo>
                    <a:pt x="2629" y="2351"/>
                  </a:lnTo>
                  <a:lnTo>
                    <a:pt x="2627" y="2440"/>
                  </a:lnTo>
                  <a:lnTo>
                    <a:pt x="2619" y="2526"/>
                  </a:lnTo>
                  <a:lnTo>
                    <a:pt x="2608" y="2606"/>
                  </a:lnTo>
                  <a:lnTo>
                    <a:pt x="2599" y="2690"/>
                  </a:lnTo>
                  <a:lnTo>
                    <a:pt x="2581" y="2776"/>
                  </a:lnTo>
                  <a:lnTo>
                    <a:pt x="2556" y="2868"/>
                  </a:lnTo>
                  <a:lnTo>
                    <a:pt x="2554" y="2873"/>
                  </a:lnTo>
                  <a:close/>
                </a:path>
              </a:pathLst>
            </a:custGeom>
            <a:grpFill/>
            <a:ln w="6350" cmpd="sng">
              <a:solidFill>
                <a:sysClr val="window" lastClr="FFFFFF"/>
              </a:solidFill>
              <a:round/>
              <a:headEnd/>
              <a:tailEnd/>
            </a:ln>
          </p:spPr>
          <p:txBody>
            <a:bodyPr lIns="45720" rIns="45720" anchor="ctr" anchorCtr="1"/>
            <a:lstStyle/>
            <a:p>
              <a:pPr fontAlgn="auto">
                <a:spcBef>
                  <a:spcPts val="0"/>
                </a:spcBef>
                <a:spcAft>
                  <a:spcPts val="0"/>
                </a:spcAft>
                <a:defRPr/>
              </a:pPr>
              <a:endParaRPr lang="en-US" sz="2400" kern="0" dirty="0">
                <a:solidFill>
                  <a:sysClr val="windowText" lastClr="000000"/>
                </a:solidFill>
                <a:latin typeface="Arial"/>
                <a:cs typeface="+mn-cs"/>
              </a:endParaRPr>
            </a:p>
          </p:txBody>
        </p:sp>
      </p:grpSp>
      <p:sp>
        <p:nvSpPr>
          <p:cNvPr id="359" name="TextBox 358">
            <a:extLst>
              <a:ext uri="{FF2B5EF4-FFF2-40B4-BE49-F238E27FC236}">
                <a16:creationId xmlns:a16="http://schemas.microsoft.com/office/drawing/2014/main" id="{8AD4B7DF-6063-4200-98CB-F2983EB89856}"/>
              </a:ext>
            </a:extLst>
          </p:cNvPr>
          <p:cNvSpPr txBox="1"/>
          <p:nvPr/>
        </p:nvSpPr>
        <p:spPr>
          <a:xfrm>
            <a:off x="5352100" y="4975371"/>
            <a:ext cx="1024578" cy="380480"/>
          </a:xfrm>
          <a:prstGeom prst="rect">
            <a:avLst/>
          </a:prstGeom>
          <a:noFill/>
        </p:spPr>
        <p:txBody>
          <a:bodyPr wrap="square" lIns="36000" tIns="36000" rIns="36000" bIns="36000" rtlCol="0">
            <a:spAutoFit/>
          </a:bodyPr>
          <a:lstStyle/>
          <a:p>
            <a:pPr algn="ctr" fontAlgn="auto">
              <a:spcBef>
                <a:spcPts val="0"/>
              </a:spcBef>
              <a:spcAft>
                <a:spcPts val="0"/>
              </a:spcAft>
              <a:defRPr/>
            </a:pPr>
            <a:r>
              <a:rPr lang="it-IT" sz="1000" b="1" i="1" kern="0" dirty="0">
                <a:solidFill>
                  <a:srgbClr val="002060"/>
                </a:solidFill>
                <a:latin typeface="Arial"/>
                <a:cs typeface="+mn-cs"/>
              </a:rPr>
              <a:t>Iterative data tuning</a:t>
            </a:r>
          </a:p>
        </p:txBody>
      </p:sp>
      <p:sp>
        <p:nvSpPr>
          <p:cNvPr id="360" name="TextBox 359">
            <a:extLst>
              <a:ext uri="{FF2B5EF4-FFF2-40B4-BE49-F238E27FC236}">
                <a16:creationId xmlns:a16="http://schemas.microsoft.com/office/drawing/2014/main" id="{1AAD61C3-8079-49DB-B869-D21042B7046C}"/>
              </a:ext>
            </a:extLst>
          </p:cNvPr>
          <p:cNvSpPr txBox="1"/>
          <p:nvPr/>
        </p:nvSpPr>
        <p:spPr>
          <a:xfrm>
            <a:off x="6757984" y="4975371"/>
            <a:ext cx="1024578" cy="380480"/>
          </a:xfrm>
          <a:prstGeom prst="rect">
            <a:avLst/>
          </a:prstGeom>
          <a:noFill/>
        </p:spPr>
        <p:txBody>
          <a:bodyPr wrap="square" lIns="36000" tIns="36000" rIns="36000" bIns="36000" rtlCol="0">
            <a:spAutoFit/>
          </a:bodyPr>
          <a:lstStyle/>
          <a:p>
            <a:pPr algn="ctr" fontAlgn="auto">
              <a:spcBef>
                <a:spcPts val="0"/>
              </a:spcBef>
              <a:spcAft>
                <a:spcPts val="0"/>
              </a:spcAft>
              <a:defRPr/>
            </a:pPr>
            <a:r>
              <a:rPr lang="it-IT" sz="1000" b="1" i="1" kern="0" dirty="0">
                <a:solidFill>
                  <a:srgbClr val="002060"/>
                </a:solidFill>
                <a:latin typeface="Arial"/>
                <a:cs typeface="+mn-cs"/>
              </a:rPr>
              <a:t>Iterative data tuning</a:t>
            </a:r>
          </a:p>
        </p:txBody>
      </p:sp>
      <p:pic>
        <p:nvPicPr>
          <p:cNvPr id="361" name="Picture 360">
            <a:extLst>
              <a:ext uri="{FF2B5EF4-FFF2-40B4-BE49-F238E27FC236}">
                <a16:creationId xmlns:a16="http://schemas.microsoft.com/office/drawing/2014/main" id="{1EFBD4B6-359E-47F0-BF6A-B02B45915443}"/>
              </a:ext>
            </a:extLst>
          </p:cNvPr>
          <p:cNvPicPr>
            <a:picLocks noChangeAspect="1"/>
          </p:cNvPicPr>
          <p:nvPr/>
        </p:nvPicPr>
        <p:blipFill>
          <a:blip r:embed="rId7"/>
          <a:stretch>
            <a:fillRect/>
          </a:stretch>
        </p:blipFill>
        <p:spPr>
          <a:xfrm>
            <a:off x="2332584" y="4970097"/>
            <a:ext cx="736203" cy="453428"/>
          </a:xfrm>
          <a:prstGeom prst="rect">
            <a:avLst/>
          </a:prstGeom>
          <a:ln>
            <a:solidFill>
              <a:srgbClr val="457B63"/>
            </a:solidFill>
          </a:ln>
        </p:spPr>
      </p:pic>
      <p:grpSp>
        <p:nvGrpSpPr>
          <p:cNvPr id="362" name="Group 361">
            <a:extLst>
              <a:ext uri="{FF2B5EF4-FFF2-40B4-BE49-F238E27FC236}">
                <a16:creationId xmlns:a16="http://schemas.microsoft.com/office/drawing/2014/main" id="{3971DCE6-D746-4F4A-A63D-9134535FBD59}"/>
              </a:ext>
            </a:extLst>
          </p:cNvPr>
          <p:cNvGrpSpPr/>
          <p:nvPr/>
        </p:nvGrpSpPr>
        <p:grpSpPr>
          <a:xfrm>
            <a:off x="9277520" y="4975965"/>
            <a:ext cx="717083" cy="411786"/>
            <a:chOff x="748471" y="2764677"/>
            <a:chExt cx="1037460" cy="769329"/>
          </a:xfrm>
        </p:grpSpPr>
        <p:sp>
          <p:nvSpPr>
            <p:cNvPr id="363" name="Rectangle 362">
              <a:extLst>
                <a:ext uri="{FF2B5EF4-FFF2-40B4-BE49-F238E27FC236}">
                  <a16:creationId xmlns:a16="http://schemas.microsoft.com/office/drawing/2014/main" id="{1573F041-8CD8-4D01-8C09-0FAEA5A5B82A}"/>
                </a:ext>
              </a:extLst>
            </p:cNvPr>
            <p:cNvSpPr/>
            <p:nvPr/>
          </p:nvSpPr>
          <p:spPr bwMode="auto">
            <a:xfrm>
              <a:off x="748471" y="2764677"/>
              <a:ext cx="216309" cy="139268"/>
            </a:xfrm>
            <a:prstGeom prst="rect">
              <a:avLst/>
            </a:prstGeom>
            <a:solidFill>
              <a:srgbClr val="D1E2F5"/>
            </a:solidFill>
            <a:ln w="12700" cap="flat" cmpd="sng" algn="ctr">
              <a:solidFill>
                <a:srgbClr val="457B63"/>
              </a:solidFill>
              <a:prstDash val="solid"/>
            </a:ln>
            <a:effectLst/>
          </p:spPr>
          <p:txBody>
            <a:bodyPr lIns="0" tIns="0" rIns="0" bIns="0" rtlCol="0" anchor="t"/>
            <a:lstStyle/>
            <a:p>
              <a:pPr algn="ctr" fontAlgn="auto">
                <a:spcBef>
                  <a:spcPts val="0"/>
                </a:spcBef>
                <a:spcAft>
                  <a:spcPts val="0"/>
                </a:spcAft>
                <a:defRPr/>
              </a:pPr>
              <a:endParaRPr lang="en-US" sz="1050" b="1" kern="0" dirty="0">
                <a:solidFill>
                  <a:srgbClr val="000000"/>
                </a:solidFill>
                <a:latin typeface="Arial"/>
                <a:ea typeface="ＭＳ Ｐゴシック" charset="-128"/>
                <a:cs typeface="+mn-cs"/>
              </a:endParaRPr>
            </a:p>
          </p:txBody>
        </p:sp>
        <p:sp>
          <p:nvSpPr>
            <p:cNvPr id="364" name="Rectangle 363">
              <a:extLst>
                <a:ext uri="{FF2B5EF4-FFF2-40B4-BE49-F238E27FC236}">
                  <a16:creationId xmlns:a16="http://schemas.microsoft.com/office/drawing/2014/main" id="{3131B8C4-20B5-482D-B947-9C026FDC1D52}"/>
                </a:ext>
              </a:extLst>
            </p:cNvPr>
            <p:cNvSpPr/>
            <p:nvPr/>
          </p:nvSpPr>
          <p:spPr bwMode="auto">
            <a:xfrm>
              <a:off x="1022188" y="2764677"/>
              <a:ext cx="216309" cy="139268"/>
            </a:xfrm>
            <a:prstGeom prst="rect">
              <a:avLst/>
            </a:prstGeom>
            <a:solidFill>
              <a:srgbClr val="D1E2F5"/>
            </a:solidFill>
            <a:ln w="12700" cap="flat" cmpd="sng" algn="ctr">
              <a:solidFill>
                <a:srgbClr val="457B63"/>
              </a:solidFill>
              <a:prstDash val="solid"/>
            </a:ln>
            <a:effectLst/>
          </p:spPr>
          <p:txBody>
            <a:bodyPr lIns="0" tIns="0" rIns="0" bIns="0" rtlCol="0" anchor="t"/>
            <a:lstStyle/>
            <a:p>
              <a:pPr algn="ctr" fontAlgn="auto">
                <a:spcBef>
                  <a:spcPts val="0"/>
                </a:spcBef>
                <a:spcAft>
                  <a:spcPts val="0"/>
                </a:spcAft>
                <a:defRPr/>
              </a:pPr>
              <a:endParaRPr lang="en-US" sz="1050" b="1" kern="0" dirty="0">
                <a:solidFill>
                  <a:srgbClr val="000000"/>
                </a:solidFill>
                <a:latin typeface="Arial"/>
                <a:ea typeface="ＭＳ Ｐゴシック" charset="-128"/>
                <a:cs typeface="+mn-cs"/>
              </a:endParaRPr>
            </a:p>
          </p:txBody>
        </p:sp>
        <p:sp>
          <p:nvSpPr>
            <p:cNvPr id="365" name="Rectangle 364">
              <a:extLst>
                <a:ext uri="{FF2B5EF4-FFF2-40B4-BE49-F238E27FC236}">
                  <a16:creationId xmlns:a16="http://schemas.microsoft.com/office/drawing/2014/main" id="{DBDBD31B-AF8C-4B66-9129-27FA2C404F50}"/>
                </a:ext>
              </a:extLst>
            </p:cNvPr>
            <p:cNvSpPr/>
            <p:nvPr/>
          </p:nvSpPr>
          <p:spPr bwMode="auto">
            <a:xfrm>
              <a:off x="1295905" y="2764677"/>
              <a:ext cx="216309" cy="139268"/>
            </a:xfrm>
            <a:prstGeom prst="rect">
              <a:avLst/>
            </a:prstGeom>
            <a:solidFill>
              <a:srgbClr val="D1E2F5"/>
            </a:solidFill>
            <a:ln w="12700" cap="flat" cmpd="sng" algn="ctr">
              <a:solidFill>
                <a:srgbClr val="457B63"/>
              </a:solidFill>
              <a:prstDash val="solid"/>
            </a:ln>
            <a:effectLst/>
          </p:spPr>
          <p:txBody>
            <a:bodyPr lIns="0" tIns="0" rIns="0" bIns="0" rtlCol="0" anchor="t"/>
            <a:lstStyle/>
            <a:p>
              <a:pPr algn="ctr" fontAlgn="auto">
                <a:spcBef>
                  <a:spcPts val="0"/>
                </a:spcBef>
                <a:spcAft>
                  <a:spcPts val="0"/>
                </a:spcAft>
                <a:defRPr/>
              </a:pPr>
              <a:endParaRPr lang="en-US" sz="1050" b="1" kern="0" dirty="0">
                <a:solidFill>
                  <a:srgbClr val="000000"/>
                </a:solidFill>
                <a:latin typeface="Arial"/>
                <a:ea typeface="ＭＳ Ｐゴシック" charset="-128"/>
                <a:cs typeface="+mn-cs"/>
              </a:endParaRPr>
            </a:p>
          </p:txBody>
        </p:sp>
        <p:sp>
          <p:nvSpPr>
            <p:cNvPr id="366" name="Rectangle 365">
              <a:extLst>
                <a:ext uri="{FF2B5EF4-FFF2-40B4-BE49-F238E27FC236}">
                  <a16:creationId xmlns:a16="http://schemas.microsoft.com/office/drawing/2014/main" id="{4E7B161C-459A-43EF-8B25-1999C876424D}"/>
                </a:ext>
              </a:extLst>
            </p:cNvPr>
            <p:cNvSpPr/>
            <p:nvPr/>
          </p:nvSpPr>
          <p:spPr bwMode="auto">
            <a:xfrm>
              <a:off x="1569622" y="2764677"/>
              <a:ext cx="216309" cy="139268"/>
            </a:xfrm>
            <a:prstGeom prst="rect">
              <a:avLst/>
            </a:prstGeom>
            <a:solidFill>
              <a:srgbClr val="D1E2F5"/>
            </a:solidFill>
            <a:ln w="12700" cap="flat" cmpd="sng" algn="ctr">
              <a:solidFill>
                <a:srgbClr val="457B63"/>
              </a:solidFill>
              <a:prstDash val="solid"/>
            </a:ln>
            <a:effectLst/>
          </p:spPr>
          <p:txBody>
            <a:bodyPr lIns="0" tIns="0" rIns="0" bIns="0" rtlCol="0" anchor="t"/>
            <a:lstStyle/>
            <a:p>
              <a:pPr algn="ctr" fontAlgn="auto">
                <a:spcBef>
                  <a:spcPts val="0"/>
                </a:spcBef>
                <a:spcAft>
                  <a:spcPts val="0"/>
                </a:spcAft>
                <a:defRPr/>
              </a:pPr>
              <a:endParaRPr lang="en-US" sz="1050" b="1" kern="0" dirty="0">
                <a:solidFill>
                  <a:srgbClr val="000000"/>
                </a:solidFill>
                <a:latin typeface="Arial"/>
                <a:ea typeface="ＭＳ Ｐゴシック" charset="-128"/>
                <a:cs typeface="+mn-cs"/>
              </a:endParaRPr>
            </a:p>
          </p:txBody>
        </p:sp>
        <p:sp>
          <p:nvSpPr>
            <p:cNvPr id="367" name="Rectangle 366">
              <a:extLst>
                <a:ext uri="{FF2B5EF4-FFF2-40B4-BE49-F238E27FC236}">
                  <a16:creationId xmlns:a16="http://schemas.microsoft.com/office/drawing/2014/main" id="{33EAD503-065E-4226-900D-33F881AE2678}"/>
                </a:ext>
              </a:extLst>
            </p:cNvPr>
            <p:cNvSpPr/>
            <p:nvPr/>
          </p:nvSpPr>
          <p:spPr bwMode="auto">
            <a:xfrm>
              <a:off x="748471" y="2972287"/>
              <a:ext cx="216309" cy="139268"/>
            </a:xfrm>
            <a:prstGeom prst="rect">
              <a:avLst/>
            </a:prstGeom>
            <a:solidFill>
              <a:srgbClr val="D1E2F5"/>
            </a:solidFill>
            <a:ln w="12700" cap="flat" cmpd="sng" algn="ctr">
              <a:solidFill>
                <a:srgbClr val="457B63"/>
              </a:solidFill>
              <a:prstDash val="solid"/>
            </a:ln>
            <a:effectLst/>
          </p:spPr>
          <p:txBody>
            <a:bodyPr lIns="0" tIns="0" rIns="0" bIns="0" rtlCol="0" anchor="t"/>
            <a:lstStyle/>
            <a:p>
              <a:pPr algn="ctr" fontAlgn="auto">
                <a:spcBef>
                  <a:spcPts val="0"/>
                </a:spcBef>
                <a:spcAft>
                  <a:spcPts val="0"/>
                </a:spcAft>
                <a:defRPr/>
              </a:pPr>
              <a:endParaRPr lang="en-US" sz="1050" b="1" kern="0" dirty="0">
                <a:solidFill>
                  <a:srgbClr val="000000"/>
                </a:solidFill>
                <a:latin typeface="Arial"/>
                <a:ea typeface="ＭＳ Ｐゴシック" charset="-128"/>
                <a:cs typeface="+mn-cs"/>
              </a:endParaRPr>
            </a:p>
          </p:txBody>
        </p:sp>
        <p:sp>
          <p:nvSpPr>
            <p:cNvPr id="368" name="Rectangle 367">
              <a:extLst>
                <a:ext uri="{FF2B5EF4-FFF2-40B4-BE49-F238E27FC236}">
                  <a16:creationId xmlns:a16="http://schemas.microsoft.com/office/drawing/2014/main" id="{7124DEE4-93EC-412E-9D0E-657DA0B496FE}"/>
                </a:ext>
              </a:extLst>
            </p:cNvPr>
            <p:cNvSpPr/>
            <p:nvPr/>
          </p:nvSpPr>
          <p:spPr bwMode="auto">
            <a:xfrm>
              <a:off x="1022188" y="2972287"/>
              <a:ext cx="216309" cy="139268"/>
            </a:xfrm>
            <a:prstGeom prst="rect">
              <a:avLst/>
            </a:prstGeom>
            <a:solidFill>
              <a:srgbClr val="D1E2F5"/>
            </a:solidFill>
            <a:ln w="12700" cap="flat" cmpd="sng" algn="ctr">
              <a:solidFill>
                <a:srgbClr val="457B63"/>
              </a:solidFill>
              <a:prstDash val="solid"/>
            </a:ln>
            <a:effectLst/>
          </p:spPr>
          <p:txBody>
            <a:bodyPr lIns="0" tIns="0" rIns="0" bIns="0" rtlCol="0" anchor="t"/>
            <a:lstStyle/>
            <a:p>
              <a:pPr algn="ctr" fontAlgn="auto">
                <a:spcBef>
                  <a:spcPts val="0"/>
                </a:spcBef>
                <a:spcAft>
                  <a:spcPts val="0"/>
                </a:spcAft>
                <a:defRPr/>
              </a:pPr>
              <a:endParaRPr lang="en-US" sz="1050" b="1" kern="0" dirty="0">
                <a:solidFill>
                  <a:srgbClr val="000000"/>
                </a:solidFill>
                <a:latin typeface="Arial"/>
                <a:ea typeface="ＭＳ Ｐゴシック" charset="-128"/>
                <a:cs typeface="+mn-cs"/>
              </a:endParaRPr>
            </a:p>
          </p:txBody>
        </p:sp>
        <p:sp>
          <p:nvSpPr>
            <p:cNvPr id="369" name="Rectangle 368">
              <a:extLst>
                <a:ext uri="{FF2B5EF4-FFF2-40B4-BE49-F238E27FC236}">
                  <a16:creationId xmlns:a16="http://schemas.microsoft.com/office/drawing/2014/main" id="{551D9940-7C2D-42FD-9056-E620CF28BA78}"/>
                </a:ext>
              </a:extLst>
            </p:cNvPr>
            <p:cNvSpPr/>
            <p:nvPr/>
          </p:nvSpPr>
          <p:spPr bwMode="auto">
            <a:xfrm>
              <a:off x="1295905" y="2972287"/>
              <a:ext cx="216309" cy="139268"/>
            </a:xfrm>
            <a:prstGeom prst="rect">
              <a:avLst/>
            </a:prstGeom>
            <a:solidFill>
              <a:srgbClr val="D1E2F5"/>
            </a:solidFill>
            <a:ln w="12700" cap="flat" cmpd="sng" algn="ctr">
              <a:solidFill>
                <a:srgbClr val="457B63"/>
              </a:solidFill>
              <a:prstDash val="solid"/>
            </a:ln>
            <a:effectLst/>
          </p:spPr>
          <p:txBody>
            <a:bodyPr lIns="0" tIns="0" rIns="0" bIns="0" rtlCol="0" anchor="t"/>
            <a:lstStyle/>
            <a:p>
              <a:pPr algn="ctr" fontAlgn="auto">
                <a:spcBef>
                  <a:spcPts val="0"/>
                </a:spcBef>
                <a:spcAft>
                  <a:spcPts val="0"/>
                </a:spcAft>
                <a:defRPr/>
              </a:pPr>
              <a:endParaRPr lang="en-US" sz="1050" b="1" kern="0" dirty="0">
                <a:solidFill>
                  <a:srgbClr val="000000"/>
                </a:solidFill>
                <a:latin typeface="Arial"/>
                <a:ea typeface="ＭＳ Ｐゴシック" charset="-128"/>
                <a:cs typeface="+mn-cs"/>
              </a:endParaRPr>
            </a:p>
          </p:txBody>
        </p:sp>
        <p:sp>
          <p:nvSpPr>
            <p:cNvPr id="370" name="Rectangle 369">
              <a:extLst>
                <a:ext uri="{FF2B5EF4-FFF2-40B4-BE49-F238E27FC236}">
                  <a16:creationId xmlns:a16="http://schemas.microsoft.com/office/drawing/2014/main" id="{21FFC8DA-641A-40A3-8627-C40AD11FFFE0}"/>
                </a:ext>
              </a:extLst>
            </p:cNvPr>
            <p:cNvSpPr/>
            <p:nvPr/>
          </p:nvSpPr>
          <p:spPr bwMode="auto">
            <a:xfrm>
              <a:off x="1569622" y="2972287"/>
              <a:ext cx="216309" cy="139268"/>
            </a:xfrm>
            <a:prstGeom prst="rect">
              <a:avLst/>
            </a:prstGeom>
            <a:solidFill>
              <a:srgbClr val="D1E2F5"/>
            </a:solidFill>
            <a:ln w="12700" cap="flat" cmpd="sng" algn="ctr">
              <a:solidFill>
                <a:srgbClr val="457B63"/>
              </a:solidFill>
              <a:prstDash val="solid"/>
            </a:ln>
            <a:effectLst/>
          </p:spPr>
          <p:txBody>
            <a:bodyPr lIns="0" tIns="0" rIns="0" bIns="0" rtlCol="0" anchor="t"/>
            <a:lstStyle/>
            <a:p>
              <a:pPr algn="ctr" fontAlgn="auto">
                <a:spcBef>
                  <a:spcPts val="0"/>
                </a:spcBef>
                <a:spcAft>
                  <a:spcPts val="0"/>
                </a:spcAft>
                <a:defRPr/>
              </a:pPr>
              <a:endParaRPr lang="en-US" sz="1050" b="1" kern="0" dirty="0">
                <a:solidFill>
                  <a:srgbClr val="000000"/>
                </a:solidFill>
                <a:latin typeface="Arial"/>
                <a:ea typeface="ＭＳ Ｐゴシック" charset="-128"/>
                <a:cs typeface="+mn-cs"/>
              </a:endParaRPr>
            </a:p>
          </p:txBody>
        </p:sp>
        <p:sp>
          <p:nvSpPr>
            <p:cNvPr id="371" name="Rectangle 370">
              <a:extLst>
                <a:ext uri="{FF2B5EF4-FFF2-40B4-BE49-F238E27FC236}">
                  <a16:creationId xmlns:a16="http://schemas.microsoft.com/office/drawing/2014/main" id="{CE6BAD16-3AD7-45F0-9876-13EB56855669}"/>
                </a:ext>
              </a:extLst>
            </p:cNvPr>
            <p:cNvSpPr/>
            <p:nvPr/>
          </p:nvSpPr>
          <p:spPr bwMode="auto">
            <a:xfrm>
              <a:off x="748471" y="3179897"/>
              <a:ext cx="216309" cy="139268"/>
            </a:xfrm>
            <a:prstGeom prst="rect">
              <a:avLst/>
            </a:prstGeom>
            <a:solidFill>
              <a:srgbClr val="D1E2F5"/>
            </a:solidFill>
            <a:ln w="12700" cap="flat" cmpd="sng" algn="ctr">
              <a:solidFill>
                <a:srgbClr val="457B63"/>
              </a:solidFill>
              <a:prstDash val="solid"/>
            </a:ln>
            <a:effectLst/>
          </p:spPr>
          <p:txBody>
            <a:bodyPr lIns="0" tIns="0" rIns="0" bIns="0" rtlCol="0" anchor="t"/>
            <a:lstStyle/>
            <a:p>
              <a:pPr algn="ctr" fontAlgn="auto">
                <a:spcBef>
                  <a:spcPts val="0"/>
                </a:spcBef>
                <a:spcAft>
                  <a:spcPts val="0"/>
                </a:spcAft>
                <a:defRPr/>
              </a:pPr>
              <a:endParaRPr lang="en-US" sz="1050" b="1" kern="0" dirty="0">
                <a:solidFill>
                  <a:srgbClr val="000000"/>
                </a:solidFill>
                <a:latin typeface="Arial"/>
                <a:ea typeface="ＭＳ Ｐゴシック" charset="-128"/>
                <a:cs typeface="+mn-cs"/>
              </a:endParaRPr>
            </a:p>
          </p:txBody>
        </p:sp>
        <p:sp>
          <p:nvSpPr>
            <p:cNvPr id="372" name="Rectangle 371">
              <a:extLst>
                <a:ext uri="{FF2B5EF4-FFF2-40B4-BE49-F238E27FC236}">
                  <a16:creationId xmlns:a16="http://schemas.microsoft.com/office/drawing/2014/main" id="{0EF6A6AC-A6E3-4CBA-BBB6-FF9E3F00488D}"/>
                </a:ext>
              </a:extLst>
            </p:cNvPr>
            <p:cNvSpPr/>
            <p:nvPr/>
          </p:nvSpPr>
          <p:spPr bwMode="auto">
            <a:xfrm>
              <a:off x="1022188" y="3179897"/>
              <a:ext cx="216309" cy="139268"/>
            </a:xfrm>
            <a:prstGeom prst="rect">
              <a:avLst/>
            </a:prstGeom>
            <a:solidFill>
              <a:srgbClr val="D1E2F5"/>
            </a:solidFill>
            <a:ln w="12700" cap="flat" cmpd="sng" algn="ctr">
              <a:solidFill>
                <a:srgbClr val="457B63"/>
              </a:solidFill>
              <a:prstDash val="solid"/>
            </a:ln>
            <a:effectLst/>
          </p:spPr>
          <p:txBody>
            <a:bodyPr lIns="0" tIns="0" rIns="0" bIns="0" rtlCol="0" anchor="t"/>
            <a:lstStyle/>
            <a:p>
              <a:pPr algn="ctr" fontAlgn="auto">
                <a:spcBef>
                  <a:spcPts val="0"/>
                </a:spcBef>
                <a:spcAft>
                  <a:spcPts val="0"/>
                </a:spcAft>
                <a:defRPr/>
              </a:pPr>
              <a:endParaRPr lang="en-US" sz="1050" b="1" kern="0" dirty="0">
                <a:solidFill>
                  <a:srgbClr val="000000"/>
                </a:solidFill>
                <a:latin typeface="Arial"/>
                <a:ea typeface="ＭＳ Ｐゴシック" charset="-128"/>
                <a:cs typeface="+mn-cs"/>
              </a:endParaRPr>
            </a:p>
          </p:txBody>
        </p:sp>
        <p:sp>
          <p:nvSpPr>
            <p:cNvPr id="373" name="Rectangle 372">
              <a:extLst>
                <a:ext uri="{FF2B5EF4-FFF2-40B4-BE49-F238E27FC236}">
                  <a16:creationId xmlns:a16="http://schemas.microsoft.com/office/drawing/2014/main" id="{6CADCBC7-465F-4505-AC80-968AC3E4C5F1}"/>
                </a:ext>
              </a:extLst>
            </p:cNvPr>
            <p:cNvSpPr/>
            <p:nvPr/>
          </p:nvSpPr>
          <p:spPr bwMode="auto">
            <a:xfrm>
              <a:off x="1295905" y="3179897"/>
              <a:ext cx="216309" cy="139268"/>
            </a:xfrm>
            <a:prstGeom prst="rect">
              <a:avLst/>
            </a:prstGeom>
            <a:solidFill>
              <a:srgbClr val="D1E2F5"/>
            </a:solidFill>
            <a:ln w="12700" cap="flat" cmpd="sng" algn="ctr">
              <a:solidFill>
                <a:srgbClr val="457B63"/>
              </a:solidFill>
              <a:prstDash val="solid"/>
            </a:ln>
            <a:effectLst/>
          </p:spPr>
          <p:txBody>
            <a:bodyPr lIns="0" tIns="0" rIns="0" bIns="0" rtlCol="0" anchor="t"/>
            <a:lstStyle/>
            <a:p>
              <a:pPr algn="ctr" fontAlgn="auto">
                <a:spcBef>
                  <a:spcPts val="0"/>
                </a:spcBef>
                <a:spcAft>
                  <a:spcPts val="0"/>
                </a:spcAft>
                <a:defRPr/>
              </a:pPr>
              <a:endParaRPr lang="en-US" sz="1050" b="1" kern="0" dirty="0">
                <a:solidFill>
                  <a:srgbClr val="000000"/>
                </a:solidFill>
                <a:latin typeface="Arial"/>
                <a:ea typeface="ＭＳ Ｐゴシック" charset="-128"/>
                <a:cs typeface="+mn-cs"/>
              </a:endParaRPr>
            </a:p>
          </p:txBody>
        </p:sp>
        <p:sp>
          <p:nvSpPr>
            <p:cNvPr id="374" name="Rectangle 373">
              <a:extLst>
                <a:ext uri="{FF2B5EF4-FFF2-40B4-BE49-F238E27FC236}">
                  <a16:creationId xmlns:a16="http://schemas.microsoft.com/office/drawing/2014/main" id="{C5B22736-1A43-4FA6-80A2-7A724E9C74E7}"/>
                </a:ext>
              </a:extLst>
            </p:cNvPr>
            <p:cNvSpPr/>
            <p:nvPr/>
          </p:nvSpPr>
          <p:spPr bwMode="auto">
            <a:xfrm>
              <a:off x="1569622" y="3179897"/>
              <a:ext cx="216309" cy="139268"/>
            </a:xfrm>
            <a:prstGeom prst="rect">
              <a:avLst/>
            </a:prstGeom>
            <a:solidFill>
              <a:srgbClr val="D1E2F5"/>
            </a:solidFill>
            <a:ln w="12700" cap="flat" cmpd="sng" algn="ctr">
              <a:solidFill>
                <a:srgbClr val="457B63"/>
              </a:solidFill>
              <a:prstDash val="solid"/>
            </a:ln>
            <a:effectLst/>
          </p:spPr>
          <p:txBody>
            <a:bodyPr lIns="0" tIns="0" rIns="0" bIns="0" rtlCol="0" anchor="t"/>
            <a:lstStyle/>
            <a:p>
              <a:pPr algn="ctr" fontAlgn="auto">
                <a:spcBef>
                  <a:spcPts val="0"/>
                </a:spcBef>
                <a:spcAft>
                  <a:spcPts val="0"/>
                </a:spcAft>
                <a:defRPr/>
              </a:pPr>
              <a:endParaRPr lang="en-US" sz="1050" b="1" kern="0" dirty="0">
                <a:solidFill>
                  <a:srgbClr val="000000"/>
                </a:solidFill>
                <a:latin typeface="Arial"/>
                <a:ea typeface="ＭＳ Ｐゴシック" charset="-128"/>
                <a:cs typeface="+mn-cs"/>
              </a:endParaRPr>
            </a:p>
          </p:txBody>
        </p:sp>
        <p:sp>
          <p:nvSpPr>
            <p:cNvPr id="375" name="Rectangle 374">
              <a:extLst>
                <a:ext uri="{FF2B5EF4-FFF2-40B4-BE49-F238E27FC236}">
                  <a16:creationId xmlns:a16="http://schemas.microsoft.com/office/drawing/2014/main" id="{9431E32D-A608-471C-A524-7365556C30B5}"/>
                </a:ext>
              </a:extLst>
            </p:cNvPr>
            <p:cNvSpPr/>
            <p:nvPr/>
          </p:nvSpPr>
          <p:spPr bwMode="auto">
            <a:xfrm>
              <a:off x="748471" y="3394738"/>
              <a:ext cx="216309" cy="139268"/>
            </a:xfrm>
            <a:prstGeom prst="rect">
              <a:avLst/>
            </a:prstGeom>
            <a:solidFill>
              <a:srgbClr val="D1E2F5"/>
            </a:solidFill>
            <a:ln w="12700" cap="flat" cmpd="sng" algn="ctr">
              <a:solidFill>
                <a:srgbClr val="457B63"/>
              </a:solidFill>
              <a:prstDash val="solid"/>
            </a:ln>
            <a:effectLst/>
          </p:spPr>
          <p:txBody>
            <a:bodyPr lIns="0" tIns="0" rIns="0" bIns="0" rtlCol="0" anchor="t"/>
            <a:lstStyle/>
            <a:p>
              <a:pPr algn="ctr" fontAlgn="auto">
                <a:spcBef>
                  <a:spcPts val="0"/>
                </a:spcBef>
                <a:spcAft>
                  <a:spcPts val="0"/>
                </a:spcAft>
                <a:defRPr/>
              </a:pPr>
              <a:endParaRPr lang="en-US" sz="1050" b="1" kern="0" dirty="0">
                <a:solidFill>
                  <a:srgbClr val="000000"/>
                </a:solidFill>
                <a:latin typeface="Arial"/>
                <a:ea typeface="ＭＳ Ｐゴシック" charset="-128"/>
                <a:cs typeface="+mn-cs"/>
              </a:endParaRPr>
            </a:p>
          </p:txBody>
        </p:sp>
        <p:sp>
          <p:nvSpPr>
            <p:cNvPr id="376" name="Rectangle 375">
              <a:extLst>
                <a:ext uri="{FF2B5EF4-FFF2-40B4-BE49-F238E27FC236}">
                  <a16:creationId xmlns:a16="http://schemas.microsoft.com/office/drawing/2014/main" id="{E9353674-4A13-407A-8C8F-1987D6733D9D}"/>
                </a:ext>
              </a:extLst>
            </p:cNvPr>
            <p:cNvSpPr/>
            <p:nvPr/>
          </p:nvSpPr>
          <p:spPr bwMode="auto">
            <a:xfrm>
              <a:off x="1022188" y="3394738"/>
              <a:ext cx="216309" cy="139268"/>
            </a:xfrm>
            <a:prstGeom prst="rect">
              <a:avLst/>
            </a:prstGeom>
            <a:solidFill>
              <a:srgbClr val="D1E2F5"/>
            </a:solidFill>
            <a:ln w="12700" cap="flat" cmpd="sng" algn="ctr">
              <a:solidFill>
                <a:srgbClr val="457B63"/>
              </a:solidFill>
              <a:prstDash val="solid"/>
            </a:ln>
            <a:effectLst/>
          </p:spPr>
          <p:txBody>
            <a:bodyPr lIns="0" tIns="0" rIns="0" bIns="0" rtlCol="0" anchor="t"/>
            <a:lstStyle/>
            <a:p>
              <a:pPr algn="ctr" fontAlgn="auto">
                <a:spcBef>
                  <a:spcPts val="0"/>
                </a:spcBef>
                <a:spcAft>
                  <a:spcPts val="0"/>
                </a:spcAft>
                <a:defRPr/>
              </a:pPr>
              <a:endParaRPr lang="en-US" sz="1050" b="1" kern="0" dirty="0">
                <a:solidFill>
                  <a:srgbClr val="000000"/>
                </a:solidFill>
                <a:latin typeface="Arial"/>
                <a:ea typeface="ＭＳ Ｐゴシック" charset="-128"/>
                <a:cs typeface="+mn-cs"/>
              </a:endParaRPr>
            </a:p>
          </p:txBody>
        </p:sp>
        <p:sp>
          <p:nvSpPr>
            <p:cNvPr id="377" name="Rectangle 376">
              <a:extLst>
                <a:ext uri="{FF2B5EF4-FFF2-40B4-BE49-F238E27FC236}">
                  <a16:creationId xmlns:a16="http://schemas.microsoft.com/office/drawing/2014/main" id="{AACA66DB-6611-46F8-BD99-25C66BB525E0}"/>
                </a:ext>
              </a:extLst>
            </p:cNvPr>
            <p:cNvSpPr/>
            <p:nvPr/>
          </p:nvSpPr>
          <p:spPr bwMode="auto">
            <a:xfrm>
              <a:off x="1295905" y="3394738"/>
              <a:ext cx="216309" cy="139268"/>
            </a:xfrm>
            <a:prstGeom prst="rect">
              <a:avLst/>
            </a:prstGeom>
            <a:solidFill>
              <a:srgbClr val="D1E2F5"/>
            </a:solidFill>
            <a:ln w="12700" cap="flat" cmpd="sng" algn="ctr">
              <a:solidFill>
                <a:srgbClr val="457B63"/>
              </a:solidFill>
              <a:prstDash val="solid"/>
            </a:ln>
            <a:effectLst/>
          </p:spPr>
          <p:txBody>
            <a:bodyPr lIns="0" tIns="0" rIns="0" bIns="0" rtlCol="0" anchor="t"/>
            <a:lstStyle/>
            <a:p>
              <a:pPr algn="ctr" fontAlgn="auto">
                <a:spcBef>
                  <a:spcPts val="0"/>
                </a:spcBef>
                <a:spcAft>
                  <a:spcPts val="0"/>
                </a:spcAft>
                <a:defRPr/>
              </a:pPr>
              <a:endParaRPr lang="en-US" sz="1050" b="1" kern="0" dirty="0">
                <a:solidFill>
                  <a:srgbClr val="000000"/>
                </a:solidFill>
                <a:latin typeface="Arial"/>
                <a:ea typeface="ＭＳ Ｐゴシック" charset="-128"/>
                <a:cs typeface="+mn-cs"/>
              </a:endParaRPr>
            </a:p>
          </p:txBody>
        </p:sp>
        <p:sp>
          <p:nvSpPr>
            <p:cNvPr id="378" name="Rectangle 377">
              <a:extLst>
                <a:ext uri="{FF2B5EF4-FFF2-40B4-BE49-F238E27FC236}">
                  <a16:creationId xmlns:a16="http://schemas.microsoft.com/office/drawing/2014/main" id="{9332AC96-7C73-4850-988D-E8B33D1541CD}"/>
                </a:ext>
              </a:extLst>
            </p:cNvPr>
            <p:cNvSpPr/>
            <p:nvPr/>
          </p:nvSpPr>
          <p:spPr bwMode="auto">
            <a:xfrm>
              <a:off x="1569622" y="3394738"/>
              <a:ext cx="216309" cy="139268"/>
            </a:xfrm>
            <a:prstGeom prst="rect">
              <a:avLst/>
            </a:prstGeom>
            <a:solidFill>
              <a:srgbClr val="D1E2F5"/>
            </a:solidFill>
            <a:ln w="12700" cap="flat" cmpd="sng" algn="ctr">
              <a:solidFill>
                <a:srgbClr val="457B63"/>
              </a:solidFill>
              <a:prstDash val="solid"/>
            </a:ln>
            <a:effectLst/>
          </p:spPr>
          <p:txBody>
            <a:bodyPr lIns="0" tIns="0" rIns="0" bIns="0" rtlCol="0" anchor="t"/>
            <a:lstStyle/>
            <a:p>
              <a:pPr algn="ctr" fontAlgn="auto">
                <a:spcBef>
                  <a:spcPts val="0"/>
                </a:spcBef>
                <a:spcAft>
                  <a:spcPts val="0"/>
                </a:spcAft>
                <a:defRPr/>
              </a:pPr>
              <a:endParaRPr lang="en-US" sz="1050" b="1" kern="0" dirty="0">
                <a:solidFill>
                  <a:srgbClr val="000000"/>
                </a:solidFill>
                <a:latin typeface="Arial"/>
                <a:ea typeface="ＭＳ Ｐゴシック" charset="-128"/>
                <a:cs typeface="+mn-cs"/>
              </a:endParaRPr>
            </a:p>
          </p:txBody>
        </p:sp>
      </p:grpSp>
      <p:pic>
        <p:nvPicPr>
          <p:cNvPr id="379" name="Picture 10">
            <a:extLst>
              <a:ext uri="{FF2B5EF4-FFF2-40B4-BE49-F238E27FC236}">
                <a16:creationId xmlns:a16="http://schemas.microsoft.com/office/drawing/2014/main" id="{0E82D112-D475-4EFE-A3C7-6B93107CDA0B}"/>
              </a:ext>
            </a:extLst>
          </p:cNvPr>
          <p:cNvPicPr>
            <a:picLocks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9286288" y="1949001"/>
            <a:ext cx="682085" cy="431959"/>
          </a:xfrm>
          <a:prstGeom prst="rect">
            <a:avLst/>
          </a:prstGeom>
          <a:ln>
            <a:solidFill>
              <a:srgbClr val="000088"/>
            </a:solidFill>
          </a:ln>
        </p:spPr>
      </p:pic>
      <p:pic>
        <p:nvPicPr>
          <p:cNvPr id="380" name="Picture 379">
            <a:extLst>
              <a:ext uri="{FF2B5EF4-FFF2-40B4-BE49-F238E27FC236}">
                <a16:creationId xmlns:a16="http://schemas.microsoft.com/office/drawing/2014/main" id="{767ECA1C-2DC3-42D3-9819-3E750FBD83B8}"/>
              </a:ext>
            </a:extLst>
          </p:cNvPr>
          <p:cNvPicPr>
            <a:picLocks/>
          </p:cNvPicPr>
          <p:nvPr/>
        </p:nvPicPr>
        <p:blipFill rotWithShape="1">
          <a:blip r:embed="rId9"/>
          <a:srcRect l="7849" t="13826" r="8604" b="7596"/>
          <a:stretch/>
        </p:blipFill>
        <p:spPr>
          <a:xfrm>
            <a:off x="2695604" y="2086010"/>
            <a:ext cx="666000" cy="363600"/>
          </a:xfrm>
          <a:prstGeom prst="rect">
            <a:avLst/>
          </a:prstGeom>
          <a:ln>
            <a:solidFill>
              <a:srgbClr val="000088"/>
            </a:solidFill>
          </a:ln>
        </p:spPr>
      </p:pic>
      <p:pic>
        <p:nvPicPr>
          <p:cNvPr id="381" name="Picture 380">
            <a:extLst>
              <a:ext uri="{FF2B5EF4-FFF2-40B4-BE49-F238E27FC236}">
                <a16:creationId xmlns:a16="http://schemas.microsoft.com/office/drawing/2014/main" id="{E18CBF14-9D78-4972-A50B-A9A457D96612}"/>
              </a:ext>
            </a:extLst>
          </p:cNvPr>
          <p:cNvPicPr>
            <a:picLocks/>
          </p:cNvPicPr>
          <p:nvPr/>
        </p:nvPicPr>
        <p:blipFill>
          <a:blip r:embed="rId10"/>
          <a:stretch>
            <a:fillRect/>
          </a:stretch>
        </p:blipFill>
        <p:spPr>
          <a:xfrm>
            <a:off x="2089651" y="1967006"/>
            <a:ext cx="667228" cy="362640"/>
          </a:xfrm>
          <a:prstGeom prst="rect">
            <a:avLst/>
          </a:prstGeom>
          <a:ln>
            <a:solidFill>
              <a:srgbClr val="000088"/>
            </a:solidFill>
          </a:ln>
        </p:spPr>
      </p:pic>
      <p:pic>
        <p:nvPicPr>
          <p:cNvPr id="382" name="Picture 381">
            <a:extLst>
              <a:ext uri="{FF2B5EF4-FFF2-40B4-BE49-F238E27FC236}">
                <a16:creationId xmlns:a16="http://schemas.microsoft.com/office/drawing/2014/main" id="{2BB5F329-8C65-4309-ACA7-4853CC1D7C96}"/>
              </a:ext>
            </a:extLst>
          </p:cNvPr>
          <p:cNvPicPr>
            <a:picLocks/>
          </p:cNvPicPr>
          <p:nvPr/>
        </p:nvPicPr>
        <p:blipFill>
          <a:blip r:embed="rId11"/>
          <a:stretch>
            <a:fillRect/>
          </a:stretch>
        </p:blipFill>
        <p:spPr>
          <a:xfrm>
            <a:off x="6313401" y="2245270"/>
            <a:ext cx="469196" cy="227415"/>
          </a:xfrm>
          <a:prstGeom prst="rect">
            <a:avLst/>
          </a:prstGeom>
          <a:ln>
            <a:solidFill>
              <a:srgbClr val="000088"/>
            </a:solidFill>
          </a:ln>
        </p:spPr>
      </p:pic>
      <p:pic>
        <p:nvPicPr>
          <p:cNvPr id="383" name="Picture 382">
            <a:extLst>
              <a:ext uri="{FF2B5EF4-FFF2-40B4-BE49-F238E27FC236}">
                <a16:creationId xmlns:a16="http://schemas.microsoft.com/office/drawing/2014/main" id="{7483004E-C03E-4004-80F7-4710A45EF87F}"/>
              </a:ext>
            </a:extLst>
          </p:cNvPr>
          <p:cNvPicPr>
            <a:picLocks/>
          </p:cNvPicPr>
          <p:nvPr/>
        </p:nvPicPr>
        <p:blipFill>
          <a:blip r:embed="rId12"/>
          <a:stretch>
            <a:fillRect/>
          </a:stretch>
        </p:blipFill>
        <p:spPr>
          <a:xfrm>
            <a:off x="4436578" y="2245270"/>
            <a:ext cx="559528" cy="220959"/>
          </a:xfrm>
          <a:prstGeom prst="rect">
            <a:avLst/>
          </a:prstGeom>
          <a:solidFill>
            <a:srgbClr val="FFFFFF"/>
          </a:solidFill>
          <a:ln>
            <a:solidFill>
              <a:srgbClr val="000088"/>
            </a:solidFill>
          </a:ln>
        </p:spPr>
      </p:pic>
      <p:pic>
        <p:nvPicPr>
          <p:cNvPr id="384" name="Picture 383">
            <a:extLst>
              <a:ext uri="{FF2B5EF4-FFF2-40B4-BE49-F238E27FC236}">
                <a16:creationId xmlns:a16="http://schemas.microsoft.com/office/drawing/2014/main" id="{98F7B442-7F9A-4B55-90C3-76C85E2D0120}"/>
              </a:ext>
            </a:extLst>
          </p:cNvPr>
          <p:cNvPicPr>
            <a:picLocks/>
          </p:cNvPicPr>
          <p:nvPr/>
        </p:nvPicPr>
        <p:blipFill>
          <a:blip r:embed="rId13"/>
          <a:stretch>
            <a:fillRect/>
          </a:stretch>
        </p:blipFill>
        <p:spPr>
          <a:xfrm>
            <a:off x="5188211" y="2245270"/>
            <a:ext cx="558000" cy="219600"/>
          </a:xfrm>
          <a:prstGeom prst="rect">
            <a:avLst/>
          </a:prstGeom>
          <a:solidFill>
            <a:srgbClr val="FFFFFF"/>
          </a:solidFill>
          <a:ln>
            <a:solidFill>
              <a:srgbClr val="000088"/>
            </a:solidFill>
          </a:ln>
        </p:spPr>
      </p:pic>
      <p:pic>
        <p:nvPicPr>
          <p:cNvPr id="385" name="Picture 384">
            <a:extLst>
              <a:ext uri="{FF2B5EF4-FFF2-40B4-BE49-F238E27FC236}">
                <a16:creationId xmlns:a16="http://schemas.microsoft.com/office/drawing/2014/main" id="{DC1B1337-EB28-4091-B4F7-6FB77913B1C7}"/>
              </a:ext>
            </a:extLst>
          </p:cNvPr>
          <p:cNvPicPr>
            <a:picLocks/>
          </p:cNvPicPr>
          <p:nvPr/>
        </p:nvPicPr>
        <p:blipFill rotWithShape="1">
          <a:blip r:embed="rId14"/>
          <a:srcRect b="21497"/>
          <a:stretch/>
        </p:blipFill>
        <p:spPr>
          <a:xfrm>
            <a:off x="7478146" y="2245270"/>
            <a:ext cx="468000" cy="226800"/>
          </a:xfrm>
          <a:prstGeom prst="rect">
            <a:avLst/>
          </a:prstGeom>
          <a:ln>
            <a:solidFill>
              <a:srgbClr val="000088"/>
            </a:solidFill>
          </a:ln>
        </p:spPr>
      </p:pic>
    </p:spTree>
    <p:extLst>
      <p:ext uri="{BB962C8B-B14F-4D97-AF65-F5344CB8AC3E}">
        <p14:creationId xmlns:p14="http://schemas.microsoft.com/office/powerpoint/2010/main" val="4272928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8" name="Object 47" hidden="1"/>
          <p:cNvGraphicFramePr>
            <a:graphicFrameLocks noChangeAspect="1"/>
          </p:cNvGraphicFramePr>
          <p:nvPr>
            <p:custDataLst>
              <p:tags r:id="rId2"/>
            </p:custDataLst>
            <p:extLst>
              <p:ext uri="{D42A27DB-BD31-4B8C-83A1-F6EECF244321}">
                <p14:modId xmlns:p14="http://schemas.microsoft.com/office/powerpoint/2010/main" val="3603676666"/>
              </p:ext>
            </p:extLst>
          </p:nvPr>
        </p:nvGraphicFramePr>
        <p:xfrm>
          <a:off x="2118" y="4251"/>
          <a:ext cx="2115" cy="2115"/>
        </p:xfrm>
        <a:graphic>
          <a:graphicData uri="http://schemas.openxmlformats.org/presentationml/2006/ole">
            <mc:AlternateContent xmlns:mc="http://schemas.openxmlformats.org/markup-compatibility/2006">
              <mc:Choice xmlns:v="urn:schemas-microsoft-com:vml" Requires="v">
                <p:oleObj spid="_x0000_s50178" name="think-cell Slide" r:id="rId4" imgW="459" imgH="458" progId="TCLayout.ActiveDocument.1">
                  <p:embed/>
                </p:oleObj>
              </mc:Choice>
              <mc:Fallback>
                <p:oleObj name="think-cell Slide" r:id="rId4" imgW="459" imgH="458" progId="TCLayout.ActiveDocument.1">
                  <p:embed/>
                  <p:pic>
                    <p:nvPicPr>
                      <p:cNvPr id="48" name="Object 47" hidden="1"/>
                      <p:cNvPicPr/>
                      <p:nvPr/>
                    </p:nvPicPr>
                    <p:blipFill>
                      <a:blip r:embed="rId5"/>
                      <a:stretch>
                        <a:fillRect/>
                      </a:stretch>
                    </p:blipFill>
                    <p:spPr>
                      <a:xfrm>
                        <a:off x="2118" y="4251"/>
                        <a:ext cx="2115" cy="2115"/>
                      </a:xfrm>
                      <a:prstGeom prst="rect">
                        <a:avLst/>
                      </a:prstGeom>
                    </p:spPr>
                  </p:pic>
                </p:oleObj>
              </mc:Fallback>
            </mc:AlternateContent>
          </a:graphicData>
        </a:graphic>
      </p:graphicFrame>
      <p:sp>
        <p:nvSpPr>
          <p:cNvPr id="2" name="Title 1"/>
          <p:cNvSpPr>
            <a:spLocks noGrp="1"/>
          </p:cNvSpPr>
          <p:nvPr>
            <p:ph type="title"/>
          </p:nvPr>
        </p:nvSpPr>
        <p:spPr>
          <a:xfrm>
            <a:off x="139701" y="124334"/>
            <a:ext cx="11899900" cy="776319"/>
          </a:xfrm>
        </p:spPr>
        <p:txBody>
          <a:bodyPr vert="horz" lIns="91404" tIns="45702" rIns="91404" bIns="45702" rtlCol="0" anchor="ctr">
            <a:noAutofit/>
          </a:bodyPr>
          <a:lstStyle/>
          <a:p>
            <a:pPr algn="l"/>
            <a:r>
              <a:rPr lang="en-US" sz="2800" dirty="0">
                <a:solidFill>
                  <a:srgbClr val="007434"/>
                </a:solidFill>
                <a:latin typeface="Arial Black" panose="020B0A04020102020204" pitchFamily="34" charset="0"/>
              </a:rPr>
              <a:t>i</a:t>
            </a:r>
            <a:r>
              <a:rPr lang="en-US" sz="2800" dirty="0">
                <a:solidFill>
                  <a:srgbClr val="003344"/>
                </a:solidFill>
                <a:latin typeface="Arial Black" panose="020B0A04020102020204" pitchFamily="34" charset="0"/>
              </a:rPr>
              <a:t>RG </a:t>
            </a:r>
            <a:r>
              <a:rPr lang="en-US" sz="2800" dirty="0">
                <a:solidFill>
                  <a:srgbClr val="007434"/>
                </a:solidFill>
                <a:latin typeface="Arial Black" panose="020B0A04020102020204" pitchFamily="34" charset="0"/>
              </a:rPr>
              <a:t>Process</a:t>
            </a:r>
            <a:r>
              <a:rPr lang="en-US" sz="2800" dirty="0">
                <a:solidFill>
                  <a:srgbClr val="003344"/>
                </a:solidFill>
                <a:latin typeface="Arial Black" panose="020B0A04020102020204" pitchFamily="34" charset="0"/>
              </a:rPr>
              <a:t> Scope: Embedding </a:t>
            </a:r>
            <a:r>
              <a:rPr lang="en-US" sz="2800" dirty="0">
                <a:solidFill>
                  <a:srgbClr val="007434"/>
                </a:solidFill>
                <a:latin typeface="Arial Black" panose="020B0A04020102020204" pitchFamily="34" charset="0"/>
              </a:rPr>
              <a:t>Insights</a:t>
            </a:r>
            <a:r>
              <a:rPr lang="en-US" sz="2800" dirty="0">
                <a:solidFill>
                  <a:srgbClr val="003344"/>
                </a:solidFill>
                <a:latin typeface="Arial Black" panose="020B0A04020102020204" pitchFamily="34" charset="0"/>
              </a:rPr>
              <a:t> into </a:t>
            </a:r>
            <a:r>
              <a:rPr lang="en-US" sz="2800" dirty="0">
                <a:solidFill>
                  <a:srgbClr val="0070C0"/>
                </a:solidFill>
                <a:latin typeface="Arial Black" panose="020B0A04020102020204" pitchFamily="34" charset="0"/>
              </a:rPr>
              <a:t>everyday Business Activities</a:t>
            </a:r>
          </a:p>
        </p:txBody>
      </p:sp>
      <p:grpSp>
        <p:nvGrpSpPr>
          <p:cNvPr id="5" name="Group 4">
            <a:extLst>
              <a:ext uri="{FF2B5EF4-FFF2-40B4-BE49-F238E27FC236}">
                <a16:creationId xmlns:a16="http://schemas.microsoft.com/office/drawing/2014/main" id="{4C60A60F-AFB7-4603-B494-F45BBADAB338}"/>
              </a:ext>
            </a:extLst>
          </p:cNvPr>
          <p:cNvGrpSpPr/>
          <p:nvPr/>
        </p:nvGrpSpPr>
        <p:grpSpPr>
          <a:xfrm>
            <a:off x="724791" y="863761"/>
            <a:ext cx="10799426" cy="5662853"/>
            <a:chOff x="1368302" y="1078313"/>
            <a:chExt cx="9219795" cy="5662853"/>
          </a:xfrm>
        </p:grpSpPr>
        <p:sp>
          <p:nvSpPr>
            <p:cNvPr id="26" name="35 Rectángulo redondeado"/>
            <p:cNvSpPr/>
            <p:nvPr/>
          </p:nvSpPr>
          <p:spPr>
            <a:xfrm>
              <a:off x="1488356" y="1822830"/>
              <a:ext cx="8974091" cy="4896000"/>
            </a:xfrm>
            <a:custGeom>
              <a:avLst/>
              <a:gdLst>
                <a:gd name="connsiteX0" fmla="*/ 0 w 6148324"/>
                <a:gd name="connsiteY0" fmla="*/ 88389 h 530325"/>
                <a:gd name="connsiteX1" fmla="*/ 88389 w 6148324"/>
                <a:gd name="connsiteY1" fmla="*/ 0 h 530325"/>
                <a:gd name="connsiteX2" fmla="*/ 6059935 w 6148324"/>
                <a:gd name="connsiteY2" fmla="*/ 0 h 530325"/>
                <a:gd name="connsiteX3" fmla="*/ 6148324 w 6148324"/>
                <a:gd name="connsiteY3" fmla="*/ 88389 h 530325"/>
                <a:gd name="connsiteX4" fmla="*/ 6148324 w 6148324"/>
                <a:gd name="connsiteY4" fmla="*/ 441936 h 530325"/>
                <a:gd name="connsiteX5" fmla="*/ 6059935 w 6148324"/>
                <a:gd name="connsiteY5" fmla="*/ 530325 h 530325"/>
                <a:gd name="connsiteX6" fmla="*/ 88389 w 6148324"/>
                <a:gd name="connsiteY6" fmla="*/ 530325 h 530325"/>
                <a:gd name="connsiteX7" fmla="*/ 0 w 6148324"/>
                <a:gd name="connsiteY7" fmla="*/ 441936 h 530325"/>
                <a:gd name="connsiteX8" fmla="*/ 0 w 6148324"/>
                <a:gd name="connsiteY8" fmla="*/ 88389 h 530325"/>
                <a:gd name="connsiteX0" fmla="*/ 0 w 6148324"/>
                <a:gd name="connsiteY0" fmla="*/ 89302 h 531238"/>
                <a:gd name="connsiteX1" fmla="*/ 88389 w 6148324"/>
                <a:gd name="connsiteY1" fmla="*/ 913 h 531238"/>
                <a:gd name="connsiteX2" fmla="*/ 2734836 w 6148324"/>
                <a:gd name="connsiteY2" fmla="*/ 0 h 531238"/>
                <a:gd name="connsiteX3" fmla="*/ 6059935 w 6148324"/>
                <a:gd name="connsiteY3" fmla="*/ 913 h 531238"/>
                <a:gd name="connsiteX4" fmla="*/ 6148324 w 6148324"/>
                <a:gd name="connsiteY4" fmla="*/ 89302 h 531238"/>
                <a:gd name="connsiteX5" fmla="*/ 6148324 w 6148324"/>
                <a:gd name="connsiteY5" fmla="*/ 442849 h 531238"/>
                <a:gd name="connsiteX6" fmla="*/ 6059935 w 6148324"/>
                <a:gd name="connsiteY6" fmla="*/ 531238 h 531238"/>
                <a:gd name="connsiteX7" fmla="*/ 88389 w 6148324"/>
                <a:gd name="connsiteY7" fmla="*/ 531238 h 531238"/>
                <a:gd name="connsiteX8" fmla="*/ 0 w 6148324"/>
                <a:gd name="connsiteY8" fmla="*/ 442849 h 531238"/>
                <a:gd name="connsiteX9" fmla="*/ 0 w 6148324"/>
                <a:gd name="connsiteY9" fmla="*/ 89302 h 531238"/>
                <a:gd name="connsiteX0" fmla="*/ 0 w 6148324"/>
                <a:gd name="connsiteY0" fmla="*/ 97615 h 539551"/>
                <a:gd name="connsiteX1" fmla="*/ 88389 w 6148324"/>
                <a:gd name="connsiteY1" fmla="*/ 9226 h 539551"/>
                <a:gd name="connsiteX2" fmla="*/ 1487927 w 6148324"/>
                <a:gd name="connsiteY2" fmla="*/ 0 h 539551"/>
                <a:gd name="connsiteX3" fmla="*/ 2734836 w 6148324"/>
                <a:gd name="connsiteY3" fmla="*/ 8313 h 539551"/>
                <a:gd name="connsiteX4" fmla="*/ 6059935 w 6148324"/>
                <a:gd name="connsiteY4" fmla="*/ 9226 h 539551"/>
                <a:gd name="connsiteX5" fmla="*/ 6148324 w 6148324"/>
                <a:gd name="connsiteY5" fmla="*/ 97615 h 539551"/>
                <a:gd name="connsiteX6" fmla="*/ 6148324 w 6148324"/>
                <a:gd name="connsiteY6" fmla="*/ 451162 h 539551"/>
                <a:gd name="connsiteX7" fmla="*/ 6059935 w 6148324"/>
                <a:gd name="connsiteY7" fmla="*/ 539551 h 539551"/>
                <a:gd name="connsiteX8" fmla="*/ 88389 w 6148324"/>
                <a:gd name="connsiteY8" fmla="*/ 539551 h 539551"/>
                <a:gd name="connsiteX9" fmla="*/ 0 w 6148324"/>
                <a:gd name="connsiteY9" fmla="*/ 451162 h 539551"/>
                <a:gd name="connsiteX10" fmla="*/ 0 w 6148324"/>
                <a:gd name="connsiteY10" fmla="*/ 97615 h 539551"/>
                <a:gd name="connsiteX0" fmla="*/ 0 w 6148324"/>
                <a:gd name="connsiteY0" fmla="*/ 97615 h 539551"/>
                <a:gd name="connsiteX1" fmla="*/ 88389 w 6148324"/>
                <a:gd name="connsiteY1" fmla="*/ 9226 h 539551"/>
                <a:gd name="connsiteX2" fmla="*/ 1487927 w 6148324"/>
                <a:gd name="connsiteY2" fmla="*/ 0 h 539551"/>
                <a:gd name="connsiteX3" fmla="*/ 2734836 w 6148324"/>
                <a:gd name="connsiteY3" fmla="*/ 8313 h 539551"/>
                <a:gd name="connsiteX4" fmla="*/ 6059935 w 6148324"/>
                <a:gd name="connsiteY4" fmla="*/ 9226 h 539551"/>
                <a:gd name="connsiteX5" fmla="*/ 6148324 w 6148324"/>
                <a:gd name="connsiteY5" fmla="*/ 97615 h 539551"/>
                <a:gd name="connsiteX6" fmla="*/ 6148324 w 6148324"/>
                <a:gd name="connsiteY6" fmla="*/ 451162 h 539551"/>
                <a:gd name="connsiteX7" fmla="*/ 6059935 w 6148324"/>
                <a:gd name="connsiteY7" fmla="*/ 539551 h 539551"/>
                <a:gd name="connsiteX8" fmla="*/ 88389 w 6148324"/>
                <a:gd name="connsiteY8" fmla="*/ 539551 h 539551"/>
                <a:gd name="connsiteX9" fmla="*/ 0 w 6148324"/>
                <a:gd name="connsiteY9" fmla="*/ 451162 h 539551"/>
                <a:gd name="connsiteX10" fmla="*/ 0 w 6148324"/>
                <a:gd name="connsiteY10" fmla="*/ 97615 h 539551"/>
                <a:gd name="connsiteX0" fmla="*/ 0 w 6148324"/>
                <a:gd name="connsiteY0" fmla="*/ 3339578 h 3781514"/>
                <a:gd name="connsiteX1" fmla="*/ 88389 w 6148324"/>
                <a:gd name="connsiteY1" fmla="*/ 3251189 h 3781514"/>
                <a:gd name="connsiteX2" fmla="*/ 2726523 w 6148324"/>
                <a:gd name="connsiteY2" fmla="*/ 0 h 3781514"/>
                <a:gd name="connsiteX3" fmla="*/ 2734836 w 6148324"/>
                <a:gd name="connsiteY3" fmla="*/ 3250276 h 3781514"/>
                <a:gd name="connsiteX4" fmla="*/ 6059935 w 6148324"/>
                <a:gd name="connsiteY4" fmla="*/ 3251189 h 3781514"/>
                <a:gd name="connsiteX5" fmla="*/ 6148324 w 6148324"/>
                <a:gd name="connsiteY5" fmla="*/ 3339578 h 3781514"/>
                <a:gd name="connsiteX6" fmla="*/ 6148324 w 6148324"/>
                <a:gd name="connsiteY6" fmla="*/ 3693125 h 3781514"/>
                <a:gd name="connsiteX7" fmla="*/ 6059935 w 6148324"/>
                <a:gd name="connsiteY7" fmla="*/ 3781514 h 3781514"/>
                <a:gd name="connsiteX8" fmla="*/ 88389 w 6148324"/>
                <a:gd name="connsiteY8" fmla="*/ 3781514 h 3781514"/>
                <a:gd name="connsiteX9" fmla="*/ 0 w 6148324"/>
                <a:gd name="connsiteY9" fmla="*/ 3693125 h 3781514"/>
                <a:gd name="connsiteX10" fmla="*/ 0 w 6148324"/>
                <a:gd name="connsiteY10" fmla="*/ 3339578 h 3781514"/>
                <a:gd name="connsiteX0" fmla="*/ 0 w 6148324"/>
                <a:gd name="connsiteY0" fmla="*/ 3577960 h 4019896"/>
                <a:gd name="connsiteX1" fmla="*/ 105014 w 6148324"/>
                <a:gd name="connsiteY1" fmla="*/ 247608 h 4019896"/>
                <a:gd name="connsiteX2" fmla="*/ 2726523 w 6148324"/>
                <a:gd name="connsiteY2" fmla="*/ 238382 h 4019896"/>
                <a:gd name="connsiteX3" fmla="*/ 2734836 w 6148324"/>
                <a:gd name="connsiteY3" fmla="*/ 3488658 h 4019896"/>
                <a:gd name="connsiteX4" fmla="*/ 6059935 w 6148324"/>
                <a:gd name="connsiteY4" fmla="*/ 3489571 h 4019896"/>
                <a:gd name="connsiteX5" fmla="*/ 6148324 w 6148324"/>
                <a:gd name="connsiteY5" fmla="*/ 3577960 h 4019896"/>
                <a:gd name="connsiteX6" fmla="*/ 6148324 w 6148324"/>
                <a:gd name="connsiteY6" fmla="*/ 3931507 h 4019896"/>
                <a:gd name="connsiteX7" fmla="*/ 6059935 w 6148324"/>
                <a:gd name="connsiteY7" fmla="*/ 4019896 h 4019896"/>
                <a:gd name="connsiteX8" fmla="*/ 88389 w 6148324"/>
                <a:gd name="connsiteY8" fmla="*/ 4019896 h 4019896"/>
                <a:gd name="connsiteX9" fmla="*/ 0 w 6148324"/>
                <a:gd name="connsiteY9" fmla="*/ 3931507 h 4019896"/>
                <a:gd name="connsiteX10" fmla="*/ 0 w 6148324"/>
                <a:gd name="connsiteY10" fmla="*/ 3577960 h 4019896"/>
                <a:gd name="connsiteX0" fmla="*/ 0 w 6148324"/>
                <a:gd name="connsiteY0" fmla="*/ 327684 h 4019896"/>
                <a:gd name="connsiteX1" fmla="*/ 105014 w 6148324"/>
                <a:gd name="connsiteY1" fmla="*/ 247608 h 4019896"/>
                <a:gd name="connsiteX2" fmla="*/ 2726523 w 6148324"/>
                <a:gd name="connsiteY2" fmla="*/ 238382 h 4019896"/>
                <a:gd name="connsiteX3" fmla="*/ 2734836 w 6148324"/>
                <a:gd name="connsiteY3" fmla="*/ 3488658 h 4019896"/>
                <a:gd name="connsiteX4" fmla="*/ 6059935 w 6148324"/>
                <a:gd name="connsiteY4" fmla="*/ 3489571 h 4019896"/>
                <a:gd name="connsiteX5" fmla="*/ 6148324 w 6148324"/>
                <a:gd name="connsiteY5" fmla="*/ 3577960 h 4019896"/>
                <a:gd name="connsiteX6" fmla="*/ 6148324 w 6148324"/>
                <a:gd name="connsiteY6" fmla="*/ 3931507 h 4019896"/>
                <a:gd name="connsiteX7" fmla="*/ 6059935 w 6148324"/>
                <a:gd name="connsiteY7" fmla="*/ 4019896 h 4019896"/>
                <a:gd name="connsiteX8" fmla="*/ 88389 w 6148324"/>
                <a:gd name="connsiteY8" fmla="*/ 4019896 h 4019896"/>
                <a:gd name="connsiteX9" fmla="*/ 0 w 6148324"/>
                <a:gd name="connsiteY9" fmla="*/ 3931507 h 4019896"/>
                <a:gd name="connsiteX10" fmla="*/ 0 w 6148324"/>
                <a:gd name="connsiteY10" fmla="*/ 327684 h 4019896"/>
                <a:gd name="connsiteX0" fmla="*/ 0 w 6148324"/>
                <a:gd name="connsiteY0" fmla="*/ 327684 h 4019896"/>
                <a:gd name="connsiteX1" fmla="*/ 105014 w 6148324"/>
                <a:gd name="connsiteY1" fmla="*/ 247608 h 4019896"/>
                <a:gd name="connsiteX2" fmla="*/ 2726523 w 6148324"/>
                <a:gd name="connsiteY2" fmla="*/ 238382 h 4019896"/>
                <a:gd name="connsiteX3" fmla="*/ 2734836 w 6148324"/>
                <a:gd name="connsiteY3" fmla="*/ 3488658 h 4019896"/>
                <a:gd name="connsiteX4" fmla="*/ 6059935 w 6148324"/>
                <a:gd name="connsiteY4" fmla="*/ 3489571 h 4019896"/>
                <a:gd name="connsiteX5" fmla="*/ 6148324 w 6148324"/>
                <a:gd name="connsiteY5" fmla="*/ 3577960 h 4019896"/>
                <a:gd name="connsiteX6" fmla="*/ 6148324 w 6148324"/>
                <a:gd name="connsiteY6" fmla="*/ 3931507 h 4019896"/>
                <a:gd name="connsiteX7" fmla="*/ 6059935 w 6148324"/>
                <a:gd name="connsiteY7" fmla="*/ 4019896 h 4019896"/>
                <a:gd name="connsiteX8" fmla="*/ 88389 w 6148324"/>
                <a:gd name="connsiteY8" fmla="*/ 4019896 h 4019896"/>
                <a:gd name="connsiteX9" fmla="*/ 0 w 6148324"/>
                <a:gd name="connsiteY9" fmla="*/ 3931507 h 4019896"/>
                <a:gd name="connsiteX10" fmla="*/ 0 w 6148324"/>
                <a:gd name="connsiteY10" fmla="*/ 327684 h 4019896"/>
                <a:gd name="connsiteX0" fmla="*/ 0 w 6148324"/>
                <a:gd name="connsiteY0" fmla="*/ 89302 h 3781514"/>
                <a:gd name="connsiteX1" fmla="*/ 105014 w 6148324"/>
                <a:gd name="connsiteY1" fmla="*/ 9226 h 3781514"/>
                <a:gd name="connsiteX2" fmla="*/ 2726523 w 6148324"/>
                <a:gd name="connsiteY2" fmla="*/ 0 h 3781514"/>
                <a:gd name="connsiteX3" fmla="*/ 2734836 w 6148324"/>
                <a:gd name="connsiteY3" fmla="*/ 3250276 h 3781514"/>
                <a:gd name="connsiteX4" fmla="*/ 6059935 w 6148324"/>
                <a:gd name="connsiteY4" fmla="*/ 3251189 h 3781514"/>
                <a:gd name="connsiteX5" fmla="*/ 6148324 w 6148324"/>
                <a:gd name="connsiteY5" fmla="*/ 3339578 h 3781514"/>
                <a:gd name="connsiteX6" fmla="*/ 6148324 w 6148324"/>
                <a:gd name="connsiteY6" fmla="*/ 3693125 h 3781514"/>
                <a:gd name="connsiteX7" fmla="*/ 6059935 w 6148324"/>
                <a:gd name="connsiteY7" fmla="*/ 3781514 h 3781514"/>
                <a:gd name="connsiteX8" fmla="*/ 88389 w 6148324"/>
                <a:gd name="connsiteY8" fmla="*/ 3781514 h 3781514"/>
                <a:gd name="connsiteX9" fmla="*/ 0 w 6148324"/>
                <a:gd name="connsiteY9" fmla="*/ 3693125 h 3781514"/>
                <a:gd name="connsiteX10" fmla="*/ 0 w 6148324"/>
                <a:gd name="connsiteY10" fmla="*/ 89302 h 3781514"/>
                <a:gd name="connsiteX0" fmla="*/ 0 w 6148324"/>
                <a:gd name="connsiteY0" fmla="*/ 89302 h 3781514"/>
                <a:gd name="connsiteX1" fmla="*/ 105014 w 6148324"/>
                <a:gd name="connsiteY1" fmla="*/ 9226 h 3781514"/>
                <a:gd name="connsiteX2" fmla="*/ 2726523 w 6148324"/>
                <a:gd name="connsiteY2" fmla="*/ 0 h 3781514"/>
                <a:gd name="connsiteX3" fmla="*/ 2734836 w 6148324"/>
                <a:gd name="connsiteY3" fmla="*/ 3250276 h 3781514"/>
                <a:gd name="connsiteX4" fmla="*/ 6059935 w 6148324"/>
                <a:gd name="connsiteY4" fmla="*/ 3251189 h 3781514"/>
                <a:gd name="connsiteX5" fmla="*/ 6148324 w 6148324"/>
                <a:gd name="connsiteY5" fmla="*/ 3339578 h 3781514"/>
                <a:gd name="connsiteX6" fmla="*/ 6148324 w 6148324"/>
                <a:gd name="connsiteY6" fmla="*/ 3693125 h 3781514"/>
                <a:gd name="connsiteX7" fmla="*/ 6059935 w 6148324"/>
                <a:gd name="connsiteY7" fmla="*/ 3781514 h 3781514"/>
                <a:gd name="connsiteX8" fmla="*/ 88389 w 6148324"/>
                <a:gd name="connsiteY8" fmla="*/ 3781514 h 3781514"/>
                <a:gd name="connsiteX9" fmla="*/ 0 w 6148324"/>
                <a:gd name="connsiteY9" fmla="*/ 3693125 h 3781514"/>
                <a:gd name="connsiteX10" fmla="*/ 0 w 6148324"/>
                <a:gd name="connsiteY10" fmla="*/ 89302 h 3781514"/>
                <a:gd name="connsiteX0" fmla="*/ 0 w 6148324"/>
                <a:gd name="connsiteY0" fmla="*/ 80076 h 3772288"/>
                <a:gd name="connsiteX1" fmla="*/ 105014 w 6148324"/>
                <a:gd name="connsiteY1" fmla="*/ 0 h 3772288"/>
                <a:gd name="connsiteX2" fmla="*/ 2726523 w 6148324"/>
                <a:gd name="connsiteY2" fmla="*/ 7400 h 3772288"/>
                <a:gd name="connsiteX3" fmla="*/ 2734836 w 6148324"/>
                <a:gd name="connsiteY3" fmla="*/ 3241050 h 3772288"/>
                <a:gd name="connsiteX4" fmla="*/ 6059935 w 6148324"/>
                <a:gd name="connsiteY4" fmla="*/ 3241963 h 3772288"/>
                <a:gd name="connsiteX5" fmla="*/ 6148324 w 6148324"/>
                <a:gd name="connsiteY5" fmla="*/ 3330352 h 3772288"/>
                <a:gd name="connsiteX6" fmla="*/ 6148324 w 6148324"/>
                <a:gd name="connsiteY6" fmla="*/ 3683899 h 3772288"/>
                <a:gd name="connsiteX7" fmla="*/ 6059935 w 6148324"/>
                <a:gd name="connsiteY7" fmla="*/ 3772288 h 3772288"/>
                <a:gd name="connsiteX8" fmla="*/ 88389 w 6148324"/>
                <a:gd name="connsiteY8" fmla="*/ 3772288 h 3772288"/>
                <a:gd name="connsiteX9" fmla="*/ 0 w 6148324"/>
                <a:gd name="connsiteY9" fmla="*/ 3683899 h 3772288"/>
                <a:gd name="connsiteX10" fmla="*/ 0 w 6148324"/>
                <a:gd name="connsiteY10" fmla="*/ 80076 h 3772288"/>
                <a:gd name="connsiteX0" fmla="*/ 0 w 6148324"/>
                <a:gd name="connsiteY0" fmla="*/ 80076 h 3772288"/>
                <a:gd name="connsiteX1" fmla="*/ 105014 w 6148324"/>
                <a:gd name="connsiteY1" fmla="*/ 0 h 3772288"/>
                <a:gd name="connsiteX2" fmla="*/ 2726523 w 6148324"/>
                <a:gd name="connsiteY2" fmla="*/ 7400 h 3772288"/>
                <a:gd name="connsiteX3" fmla="*/ 2734836 w 6148324"/>
                <a:gd name="connsiteY3" fmla="*/ 2758912 h 3772288"/>
                <a:gd name="connsiteX4" fmla="*/ 6059935 w 6148324"/>
                <a:gd name="connsiteY4" fmla="*/ 3241963 h 3772288"/>
                <a:gd name="connsiteX5" fmla="*/ 6148324 w 6148324"/>
                <a:gd name="connsiteY5" fmla="*/ 3330352 h 3772288"/>
                <a:gd name="connsiteX6" fmla="*/ 6148324 w 6148324"/>
                <a:gd name="connsiteY6" fmla="*/ 3683899 h 3772288"/>
                <a:gd name="connsiteX7" fmla="*/ 6059935 w 6148324"/>
                <a:gd name="connsiteY7" fmla="*/ 3772288 h 3772288"/>
                <a:gd name="connsiteX8" fmla="*/ 88389 w 6148324"/>
                <a:gd name="connsiteY8" fmla="*/ 3772288 h 3772288"/>
                <a:gd name="connsiteX9" fmla="*/ 0 w 6148324"/>
                <a:gd name="connsiteY9" fmla="*/ 3683899 h 3772288"/>
                <a:gd name="connsiteX10" fmla="*/ 0 w 6148324"/>
                <a:gd name="connsiteY10" fmla="*/ 80076 h 3772288"/>
                <a:gd name="connsiteX0" fmla="*/ 0 w 6148324"/>
                <a:gd name="connsiteY0" fmla="*/ 80076 h 3772288"/>
                <a:gd name="connsiteX1" fmla="*/ 105014 w 6148324"/>
                <a:gd name="connsiteY1" fmla="*/ 0 h 3772288"/>
                <a:gd name="connsiteX2" fmla="*/ 2726523 w 6148324"/>
                <a:gd name="connsiteY2" fmla="*/ 7400 h 3772288"/>
                <a:gd name="connsiteX3" fmla="*/ 2734836 w 6148324"/>
                <a:gd name="connsiteY3" fmla="*/ 2758912 h 3772288"/>
                <a:gd name="connsiteX4" fmla="*/ 6059935 w 6148324"/>
                <a:gd name="connsiteY4" fmla="*/ 2776450 h 3772288"/>
                <a:gd name="connsiteX5" fmla="*/ 6148324 w 6148324"/>
                <a:gd name="connsiteY5" fmla="*/ 3330352 h 3772288"/>
                <a:gd name="connsiteX6" fmla="*/ 6148324 w 6148324"/>
                <a:gd name="connsiteY6" fmla="*/ 3683899 h 3772288"/>
                <a:gd name="connsiteX7" fmla="*/ 6059935 w 6148324"/>
                <a:gd name="connsiteY7" fmla="*/ 3772288 h 3772288"/>
                <a:gd name="connsiteX8" fmla="*/ 88389 w 6148324"/>
                <a:gd name="connsiteY8" fmla="*/ 3772288 h 3772288"/>
                <a:gd name="connsiteX9" fmla="*/ 0 w 6148324"/>
                <a:gd name="connsiteY9" fmla="*/ 3683899 h 3772288"/>
                <a:gd name="connsiteX10" fmla="*/ 0 w 6148324"/>
                <a:gd name="connsiteY10" fmla="*/ 80076 h 3772288"/>
                <a:gd name="connsiteX0" fmla="*/ 0 w 6156371"/>
                <a:gd name="connsiteY0" fmla="*/ 80076 h 3772288"/>
                <a:gd name="connsiteX1" fmla="*/ 105014 w 6156371"/>
                <a:gd name="connsiteY1" fmla="*/ 0 h 3772288"/>
                <a:gd name="connsiteX2" fmla="*/ 2726523 w 6156371"/>
                <a:gd name="connsiteY2" fmla="*/ 7400 h 3772288"/>
                <a:gd name="connsiteX3" fmla="*/ 2734836 w 6156371"/>
                <a:gd name="connsiteY3" fmla="*/ 2758912 h 3772288"/>
                <a:gd name="connsiteX4" fmla="*/ 6059935 w 6156371"/>
                <a:gd name="connsiteY4" fmla="*/ 2776450 h 3772288"/>
                <a:gd name="connsiteX5" fmla="*/ 6156371 w 6156371"/>
                <a:gd name="connsiteY5" fmla="*/ 2864839 h 3772288"/>
                <a:gd name="connsiteX6" fmla="*/ 6148324 w 6156371"/>
                <a:gd name="connsiteY6" fmla="*/ 3683899 h 3772288"/>
                <a:gd name="connsiteX7" fmla="*/ 6059935 w 6156371"/>
                <a:gd name="connsiteY7" fmla="*/ 3772288 h 3772288"/>
                <a:gd name="connsiteX8" fmla="*/ 88389 w 6156371"/>
                <a:gd name="connsiteY8" fmla="*/ 3772288 h 3772288"/>
                <a:gd name="connsiteX9" fmla="*/ 0 w 6156371"/>
                <a:gd name="connsiteY9" fmla="*/ 3683899 h 3772288"/>
                <a:gd name="connsiteX10" fmla="*/ 0 w 6156371"/>
                <a:gd name="connsiteY10" fmla="*/ 80076 h 3772288"/>
                <a:gd name="connsiteX0" fmla="*/ 0 w 6148680"/>
                <a:gd name="connsiteY0" fmla="*/ 80076 h 3772288"/>
                <a:gd name="connsiteX1" fmla="*/ 105014 w 6148680"/>
                <a:gd name="connsiteY1" fmla="*/ 0 h 3772288"/>
                <a:gd name="connsiteX2" fmla="*/ 2726523 w 6148680"/>
                <a:gd name="connsiteY2" fmla="*/ 7400 h 3772288"/>
                <a:gd name="connsiteX3" fmla="*/ 2734836 w 6148680"/>
                <a:gd name="connsiteY3" fmla="*/ 2758912 h 3772288"/>
                <a:gd name="connsiteX4" fmla="*/ 6059935 w 6148680"/>
                <a:gd name="connsiteY4" fmla="*/ 2776450 h 3772288"/>
                <a:gd name="connsiteX5" fmla="*/ 6140276 w 6148680"/>
                <a:gd name="connsiteY5" fmla="*/ 2864839 h 3772288"/>
                <a:gd name="connsiteX6" fmla="*/ 6148324 w 6148680"/>
                <a:gd name="connsiteY6" fmla="*/ 3683899 h 3772288"/>
                <a:gd name="connsiteX7" fmla="*/ 6059935 w 6148680"/>
                <a:gd name="connsiteY7" fmla="*/ 3772288 h 3772288"/>
                <a:gd name="connsiteX8" fmla="*/ 88389 w 6148680"/>
                <a:gd name="connsiteY8" fmla="*/ 3772288 h 3772288"/>
                <a:gd name="connsiteX9" fmla="*/ 0 w 6148680"/>
                <a:gd name="connsiteY9" fmla="*/ 3683899 h 3772288"/>
                <a:gd name="connsiteX10" fmla="*/ 0 w 6148680"/>
                <a:gd name="connsiteY10" fmla="*/ 80076 h 3772288"/>
                <a:gd name="connsiteX0" fmla="*/ 0 w 6148680"/>
                <a:gd name="connsiteY0" fmla="*/ 80076 h 3772288"/>
                <a:gd name="connsiteX1" fmla="*/ 105014 w 6148680"/>
                <a:gd name="connsiteY1" fmla="*/ 0 h 3772288"/>
                <a:gd name="connsiteX2" fmla="*/ 2726523 w 6148680"/>
                <a:gd name="connsiteY2" fmla="*/ 7400 h 3772288"/>
                <a:gd name="connsiteX3" fmla="*/ 2734836 w 6148680"/>
                <a:gd name="connsiteY3" fmla="*/ 2734464 h 3772288"/>
                <a:gd name="connsiteX4" fmla="*/ 6059935 w 6148680"/>
                <a:gd name="connsiteY4" fmla="*/ 2776450 h 3772288"/>
                <a:gd name="connsiteX5" fmla="*/ 6140276 w 6148680"/>
                <a:gd name="connsiteY5" fmla="*/ 2864839 h 3772288"/>
                <a:gd name="connsiteX6" fmla="*/ 6148324 w 6148680"/>
                <a:gd name="connsiteY6" fmla="*/ 3683899 h 3772288"/>
                <a:gd name="connsiteX7" fmla="*/ 6059935 w 6148680"/>
                <a:gd name="connsiteY7" fmla="*/ 3772288 h 3772288"/>
                <a:gd name="connsiteX8" fmla="*/ 88389 w 6148680"/>
                <a:gd name="connsiteY8" fmla="*/ 3772288 h 3772288"/>
                <a:gd name="connsiteX9" fmla="*/ 0 w 6148680"/>
                <a:gd name="connsiteY9" fmla="*/ 3683899 h 3772288"/>
                <a:gd name="connsiteX10" fmla="*/ 0 w 6148680"/>
                <a:gd name="connsiteY10" fmla="*/ 80076 h 3772288"/>
                <a:gd name="connsiteX0" fmla="*/ 0 w 6148680"/>
                <a:gd name="connsiteY0" fmla="*/ 80076 h 3772288"/>
                <a:gd name="connsiteX1" fmla="*/ 105014 w 6148680"/>
                <a:gd name="connsiteY1" fmla="*/ 0 h 3772288"/>
                <a:gd name="connsiteX2" fmla="*/ 2726523 w 6148680"/>
                <a:gd name="connsiteY2" fmla="*/ 7400 h 3772288"/>
                <a:gd name="connsiteX3" fmla="*/ 2734836 w 6148680"/>
                <a:gd name="connsiteY3" fmla="*/ 2734464 h 3772288"/>
                <a:gd name="connsiteX4" fmla="*/ 6051888 w 6148680"/>
                <a:gd name="connsiteY4" fmla="*/ 2752002 h 3772288"/>
                <a:gd name="connsiteX5" fmla="*/ 6140276 w 6148680"/>
                <a:gd name="connsiteY5" fmla="*/ 2864839 h 3772288"/>
                <a:gd name="connsiteX6" fmla="*/ 6148324 w 6148680"/>
                <a:gd name="connsiteY6" fmla="*/ 3683899 h 3772288"/>
                <a:gd name="connsiteX7" fmla="*/ 6059935 w 6148680"/>
                <a:gd name="connsiteY7" fmla="*/ 3772288 h 3772288"/>
                <a:gd name="connsiteX8" fmla="*/ 88389 w 6148680"/>
                <a:gd name="connsiteY8" fmla="*/ 3772288 h 3772288"/>
                <a:gd name="connsiteX9" fmla="*/ 0 w 6148680"/>
                <a:gd name="connsiteY9" fmla="*/ 3683899 h 3772288"/>
                <a:gd name="connsiteX10" fmla="*/ 0 w 6148680"/>
                <a:gd name="connsiteY10" fmla="*/ 80076 h 3772288"/>
                <a:gd name="connsiteX0" fmla="*/ 0 w 6148680"/>
                <a:gd name="connsiteY0" fmla="*/ 80076 h 3772288"/>
                <a:gd name="connsiteX1" fmla="*/ 105014 w 6148680"/>
                <a:gd name="connsiteY1" fmla="*/ 0 h 3772288"/>
                <a:gd name="connsiteX2" fmla="*/ 4308941 w 6148680"/>
                <a:gd name="connsiteY2" fmla="*/ 7400 h 3772288"/>
                <a:gd name="connsiteX3" fmla="*/ 2734836 w 6148680"/>
                <a:gd name="connsiteY3" fmla="*/ 2734464 h 3772288"/>
                <a:gd name="connsiteX4" fmla="*/ 6051888 w 6148680"/>
                <a:gd name="connsiteY4" fmla="*/ 2752002 h 3772288"/>
                <a:gd name="connsiteX5" fmla="*/ 6140276 w 6148680"/>
                <a:gd name="connsiteY5" fmla="*/ 2864839 h 3772288"/>
                <a:gd name="connsiteX6" fmla="*/ 6148324 w 6148680"/>
                <a:gd name="connsiteY6" fmla="*/ 3683899 h 3772288"/>
                <a:gd name="connsiteX7" fmla="*/ 6059935 w 6148680"/>
                <a:gd name="connsiteY7" fmla="*/ 3772288 h 3772288"/>
                <a:gd name="connsiteX8" fmla="*/ 88389 w 6148680"/>
                <a:gd name="connsiteY8" fmla="*/ 3772288 h 3772288"/>
                <a:gd name="connsiteX9" fmla="*/ 0 w 6148680"/>
                <a:gd name="connsiteY9" fmla="*/ 3683899 h 3772288"/>
                <a:gd name="connsiteX10" fmla="*/ 0 w 6148680"/>
                <a:gd name="connsiteY10" fmla="*/ 80076 h 3772288"/>
                <a:gd name="connsiteX0" fmla="*/ 0 w 6148680"/>
                <a:gd name="connsiteY0" fmla="*/ 80076 h 3772288"/>
                <a:gd name="connsiteX1" fmla="*/ 105014 w 6148680"/>
                <a:gd name="connsiteY1" fmla="*/ 0 h 3772288"/>
                <a:gd name="connsiteX2" fmla="*/ 4308941 w 6148680"/>
                <a:gd name="connsiteY2" fmla="*/ 7400 h 3772288"/>
                <a:gd name="connsiteX3" fmla="*/ 4317253 w 6148680"/>
                <a:gd name="connsiteY3" fmla="*/ 2741997 h 3772288"/>
                <a:gd name="connsiteX4" fmla="*/ 6051888 w 6148680"/>
                <a:gd name="connsiteY4" fmla="*/ 2752002 h 3772288"/>
                <a:gd name="connsiteX5" fmla="*/ 6140276 w 6148680"/>
                <a:gd name="connsiteY5" fmla="*/ 2864839 h 3772288"/>
                <a:gd name="connsiteX6" fmla="*/ 6148324 w 6148680"/>
                <a:gd name="connsiteY6" fmla="*/ 3683899 h 3772288"/>
                <a:gd name="connsiteX7" fmla="*/ 6059935 w 6148680"/>
                <a:gd name="connsiteY7" fmla="*/ 3772288 h 3772288"/>
                <a:gd name="connsiteX8" fmla="*/ 88389 w 6148680"/>
                <a:gd name="connsiteY8" fmla="*/ 3772288 h 3772288"/>
                <a:gd name="connsiteX9" fmla="*/ 0 w 6148680"/>
                <a:gd name="connsiteY9" fmla="*/ 3683899 h 3772288"/>
                <a:gd name="connsiteX10" fmla="*/ 0 w 6148680"/>
                <a:gd name="connsiteY10" fmla="*/ 80076 h 3772288"/>
                <a:gd name="connsiteX0" fmla="*/ 0 w 6148680"/>
                <a:gd name="connsiteY0" fmla="*/ 80076 h 3772288"/>
                <a:gd name="connsiteX1" fmla="*/ 105014 w 6148680"/>
                <a:gd name="connsiteY1" fmla="*/ 0 h 3772288"/>
                <a:gd name="connsiteX2" fmla="*/ 4178294 w 6148680"/>
                <a:gd name="connsiteY2" fmla="*/ 1494 h 3772288"/>
                <a:gd name="connsiteX3" fmla="*/ 4308941 w 6148680"/>
                <a:gd name="connsiteY3" fmla="*/ 7400 h 3772288"/>
                <a:gd name="connsiteX4" fmla="*/ 4317253 w 6148680"/>
                <a:gd name="connsiteY4" fmla="*/ 2741997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8680"/>
                <a:gd name="connsiteY0" fmla="*/ 80076 h 3772288"/>
                <a:gd name="connsiteX1" fmla="*/ 105014 w 6148680"/>
                <a:gd name="connsiteY1" fmla="*/ 0 h 3772288"/>
                <a:gd name="connsiteX2" fmla="*/ 4178294 w 6148680"/>
                <a:gd name="connsiteY2" fmla="*/ 1494 h 3772288"/>
                <a:gd name="connsiteX3" fmla="*/ 4316644 w 6148680"/>
                <a:gd name="connsiteY3" fmla="*/ 140826 h 3772288"/>
                <a:gd name="connsiteX4" fmla="*/ 4317253 w 6148680"/>
                <a:gd name="connsiteY4" fmla="*/ 2741997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8680"/>
                <a:gd name="connsiteY0" fmla="*/ 80076 h 3772288"/>
                <a:gd name="connsiteX1" fmla="*/ 105014 w 6148680"/>
                <a:gd name="connsiteY1" fmla="*/ 0 h 3772288"/>
                <a:gd name="connsiteX2" fmla="*/ 4247621 w 6148680"/>
                <a:gd name="connsiteY2" fmla="*/ 9833 h 3772288"/>
                <a:gd name="connsiteX3" fmla="*/ 4316644 w 6148680"/>
                <a:gd name="connsiteY3" fmla="*/ 140826 h 3772288"/>
                <a:gd name="connsiteX4" fmla="*/ 4317253 w 6148680"/>
                <a:gd name="connsiteY4" fmla="*/ 2741997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8680"/>
                <a:gd name="connsiteY0" fmla="*/ 181246 h 3873458"/>
                <a:gd name="connsiteX1" fmla="*/ 105014 w 6148680"/>
                <a:gd name="connsiteY1" fmla="*/ 101170 h 3873458"/>
                <a:gd name="connsiteX2" fmla="*/ 4247621 w 6148680"/>
                <a:gd name="connsiteY2" fmla="*/ 111003 h 3873458"/>
                <a:gd name="connsiteX3" fmla="*/ 4316644 w 6148680"/>
                <a:gd name="connsiteY3" fmla="*/ 241996 h 3873458"/>
                <a:gd name="connsiteX4" fmla="*/ 4317253 w 6148680"/>
                <a:gd name="connsiteY4" fmla="*/ 2843167 h 3873458"/>
                <a:gd name="connsiteX5" fmla="*/ 6051888 w 6148680"/>
                <a:gd name="connsiteY5" fmla="*/ 2853172 h 3873458"/>
                <a:gd name="connsiteX6" fmla="*/ 6140276 w 6148680"/>
                <a:gd name="connsiteY6" fmla="*/ 2966009 h 3873458"/>
                <a:gd name="connsiteX7" fmla="*/ 6148324 w 6148680"/>
                <a:gd name="connsiteY7" fmla="*/ 3785069 h 3873458"/>
                <a:gd name="connsiteX8" fmla="*/ 6059935 w 6148680"/>
                <a:gd name="connsiteY8" fmla="*/ 3873458 h 3873458"/>
                <a:gd name="connsiteX9" fmla="*/ 88389 w 6148680"/>
                <a:gd name="connsiteY9" fmla="*/ 3873458 h 3873458"/>
                <a:gd name="connsiteX10" fmla="*/ 0 w 6148680"/>
                <a:gd name="connsiteY10" fmla="*/ 3785069 h 3873458"/>
                <a:gd name="connsiteX11" fmla="*/ 0 w 6148680"/>
                <a:gd name="connsiteY11" fmla="*/ 181246 h 3873458"/>
                <a:gd name="connsiteX0" fmla="*/ 0 w 6148680"/>
                <a:gd name="connsiteY0" fmla="*/ 429330 h 4121542"/>
                <a:gd name="connsiteX1" fmla="*/ 105014 w 6148680"/>
                <a:gd name="connsiteY1" fmla="*/ 349254 h 4121542"/>
                <a:gd name="connsiteX2" fmla="*/ 4247621 w 6148680"/>
                <a:gd name="connsiteY2" fmla="*/ 359087 h 4121542"/>
                <a:gd name="connsiteX3" fmla="*/ 4316644 w 6148680"/>
                <a:gd name="connsiteY3" fmla="*/ 490080 h 4121542"/>
                <a:gd name="connsiteX4" fmla="*/ 4317253 w 6148680"/>
                <a:gd name="connsiteY4" fmla="*/ 3091251 h 4121542"/>
                <a:gd name="connsiteX5" fmla="*/ 6051888 w 6148680"/>
                <a:gd name="connsiteY5" fmla="*/ 3101256 h 4121542"/>
                <a:gd name="connsiteX6" fmla="*/ 6140276 w 6148680"/>
                <a:gd name="connsiteY6" fmla="*/ 3214093 h 4121542"/>
                <a:gd name="connsiteX7" fmla="*/ 6148324 w 6148680"/>
                <a:gd name="connsiteY7" fmla="*/ 4033153 h 4121542"/>
                <a:gd name="connsiteX8" fmla="*/ 6059935 w 6148680"/>
                <a:gd name="connsiteY8" fmla="*/ 4121542 h 4121542"/>
                <a:gd name="connsiteX9" fmla="*/ 88389 w 6148680"/>
                <a:gd name="connsiteY9" fmla="*/ 4121542 h 4121542"/>
                <a:gd name="connsiteX10" fmla="*/ 0 w 6148680"/>
                <a:gd name="connsiteY10" fmla="*/ 4033153 h 4121542"/>
                <a:gd name="connsiteX11" fmla="*/ 0 w 6148680"/>
                <a:gd name="connsiteY11" fmla="*/ 429330 h 4121542"/>
                <a:gd name="connsiteX0" fmla="*/ 0 w 6148680"/>
                <a:gd name="connsiteY0" fmla="*/ 178776 h 3870988"/>
                <a:gd name="connsiteX1" fmla="*/ 105014 w 6148680"/>
                <a:gd name="connsiteY1" fmla="*/ 98700 h 3870988"/>
                <a:gd name="connsiteX2" fmla="*/ 4247621 w 6148680"/>
                <a:gd name="connsiteY2" fmla="*/ 108533 h 3870988"/>
                <a:gd name="connsiteX3" fmla="*/ 4316644 w 6148680"/>
                <a:gd name="connsiteY3" fmla="*/ 239526 h 3870988"/>
                <a:gd name="connsiteX4" fmla="*/ 4317253 w 6148680"/>
                <a:gd name="connsiteY4" fmla="*/ 2840697 h 3870988"/>
                <a:gd name="connsiteX5" fmla="*/ 6051888 w 6148680"/>
                <a:gd name="connsiteY5" fmla="*/ 2850702 h 3870988"/>
                <a:gd name="connsiteX6" fmla="*/ 6140276 w 6148680"/>
                <a:gd name="connsiteY6" fmla="*/ 2963539 h 3870988"/>
                <a:gd name="connsiteX7" fmla="*/ 6148324 w 6148680"/>
                <a:gd name="connsiteY7" fmla="*/ 3782599 h 3870988"/>
                <a:gd name="connsiteX8" fmla="*/ 6059935 w 6148680"/>
                <a:gd name="connsiteY8" fmla="*/ 3870988 h 3870988"/>
                <a:gd name="connsiteX9" fmla="*/ 88389 w 6148680"/>
                <a:gd name="connsiteY9" fmla="*/ 3870988 h 3870988"/>
                <a:gd name="connsiteX10" fmla="*/ 0 w 6148680"/>
                <a:gd name="connsiteY10" fmla="*/ 3782599 h 3870988"/>
                <a:gd name="connsiteX11" fmla="*/ 0 w 6148680"/>
                <a:gd name="connsiteY11" fmla="*/ 178776 h 3870988"/>
                <a:gd name="connsiteX0" fmla="*/ 0 w 6148680"/>
                <a:gd name="connsiteY0" fmla="*/ 163578 h 3855790"/>
                <a:gd name="connsiteX1" fmla="*/ 105014 w 6148680"/>
                <a:gd name="connsiteY1" fmla="*/ 83502 h 3855790"/>
                <a:gd name="connsiteX2" fmla="*/ 4247621 w 6148680"/>
                <a:gd name="connsiteY2" fmla="*/ 93335 h 3855790"/>
                <a:gd name="connsiteX3" fmla="*/ 4316644 w 6148680"/>
                <a:gd name="connsiteY3" fmla="*/ 224328 h 3855790"/>
                <a:gd name="connsiteX4" fmla="*/ 4317253 w 6148680"/>
                <a:gd name="connsiteY4" fmla="*/ 2825499 h 3855790"/>
                <a:gd name="connsiteX5" fmla="*/ 6051888 w 6148680"/>
                <a:gd name="connsiteY5" fmla="*/ 2835504 h 3855790"/>
                <a:gd name="connsiteX6" fmla="*/ 6140276 w 6148680"/>
                <a:gd name="connsiteY6" fmla="*/ 2948341 h 3855790"/>
                <a:gd name="connsiteX7" fmla="*/ 6148324 w 6148680"/>
                <a:gd name="connsiteY7" fmla="*/ 3767401 h 3855790"/>
                <a:gd name="connsiteX8" fmla="*/ 6059935 w 6148680"/>
                <a:gd name="connsiteY8" fmla="*/ 3855790 h 3855790"/>
                <a:gd name="connsiteX9" fmla="*/ 88389 w 6148680"/>
                <a:gd name="connsiteY9" fmla="*/ 3855790 h 3855790"/>
                <a:gd name="connsiteX10" fmla="*/ 0 w 6148680"/>
                <a:gd name="connsiteY10" fmla="*/ 3767401 h 3855790"/>
                <a:gd name="connsiteX11" fmla="*/ 0 w 6148680"/>
                <a:gd name="connsiteY11" fmla="*/ 163578 h 3855790"/>
                <a:gd name="connsiteX0" fmla="*/ 0 w 6148680"/>
                <a:gd name="connsiteY0" fmla="*/ 180750 h 3872962"/>
                <a:gd name="connsiteX1" fmla="*/ 105014 w 6148680"/>
                <a:gd name="connsiteY1" fmla="*/ 100674 h 3872962"/>
                <a:gd name="connsiteX2" fmla="*/ 4247621 w 6148680"/>
                <a:gd name="connsiteY2" fmla="*/ 110507 h 3872962"/>
                <a:gd name="connsiteX3" fmla="*/ 4324347 w 6148680"/>
                <a:gd name="connsiteY3" fmla="*/ 216483 h 3872962"/>
                <a:gd name="connsiteX4" fmla="*/ 4317253 w 6148680"/>
                <a:gd name="connsiteY4" fmla="*/ 2842671 h 3872962"/>
                <a:gd name="connsiteX5" fmla="*/ 6051888 w 6148680"/>
                <a:gd name="connsiteY5" fmla="*/ 2852676 h 3872962"/>
                <a:gd name="connsiteX6" fmla="*/ 6140276 w 6148680"/>
                <a:gd name="connsiteY6" fmla="*/ 2965513 h 3872962"/>
                <a:gd name="connsiteX7" fmla="*/ 6148324 w 6148680"/>
                <a:gd name="connsiteY7" fmla="*/ 3784573 h 3872962"/>
                <a:gd name="connsiteX8" fmla="*/ 6059935 w 6148680"/>
                <a:gd name="connsiteY8" fmla="*/ 3872962 h 3872962"/>
                <a:gd name="connsiteX9" fmla="*/ 88389 w 6148680"/>
                <a:gd name="connsiteY9" fmla="*/ 3872962 h 3872962"/>
                <a:gd name="connsiteX10" fmla="*/ 0 w 6148680"/>
                <a:gd name="connsiteY10" fmla="*/ 3784573 h 3872962"/>
                <a:gd name="connsiteX11" fmla="*/ 0 w 6148680"/>
                <a:gd name="connsiteY11" fmla="*/ 180750 h 3872962"/>
                <a:gd name="connsiteX0" fmla="*/ 0 w 6148680"/>
                <a:gd name="connsiteY0" fmla="*/ 80076 h 3772288"/>
                <a:gd name="connsiteX1" fmla="*/ 105014 w 6148680"/>
                <a:gd name="connsiteY1" fmla="*/ 0 h 3772288"/>
                <a:gd name="connsiteX2" fmla="*/ 4247621 w 6148680"/>
                <a:gd name="connsiteY2" fmla="*/ 9833 h 3772288"/>
                <a:gd name="connsiteX3" fmla="*/ 4324347 w 6148680"/>
                <a:gd name="connsiteY3" fmla="*/ 115809 h 3772288"/>
                <a:gd name="connsiteX4" fmla="*/ 4317253 w 6148680"/>
                <a:gd name="connsiteY4" fmla="*/ 2741997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8680"/>
                <a:gd name="connsiteY0" fmla="*/ 80076 h 3772288"/>
                <a:gd name="connsiteX1" fmla="*/ 105014 w 6148680"/>
                <a:gd name="connsiteY1" fmla="*/ 0 h 3772288"/>
                <a:gd name="connsiteX2" fmla="*/ 4247621 w 6148680"/>
                <a:gd name="connsiteY2" fmla="*/ 9833 h 3772288"/>
                <a:gd name="connsiteX3" fmla="*/ 4355159 w 6148680"/>
                <a:gd name="connsiteY3" fmla="*/ 165844 h 3772288"/>
                <a:gd name="connsiteX4" fmla="*/ 4317253 w 6148680"/>
                <a:gd name="connsiteY4" fmla="*/ 2741997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8680"/>
                <a:gd name="connsiteY0" fmla="*/ 80076 h 3772288"/>
                <a:gd name="connsiteX1" fmla="*/ 105014 w 6148680"/>
                <a:gd name="connsiteY1" fmla="*/ 0 h 3772288"/>
                <a:gd name="connsiteX2" fmla="*/ 4247621 w 6148680"/>
                <a:gd name="connsiteY2" fmla="*/ 9833 h 3772288"/>
                <a:gd name="connsiteX3" fmla="*/ 4301239 w 6148680"/>
                <a:gd name="connsiteY3" fmla="*/ 149165 h 3772288"/>
                <a:gd name="connsiteX4" fmla="*/ 4317253 w 6148680"/>
                <a:gd name="connsiteY4" fmla="*/ 2741997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8680"/>
                <a:gd name="connsiteY0" fmla="*/ 80076 h 3772288"/>
                <a:gd name="connsiteX1" fmla="*/ 105014 w 6148680"/>
                <a:gd name="connsiteY1" fmla="*/ 0 h 3772288"/>
                <a:gd name="connsiteX2" fmla="*/ 4247621 w 6148680"/>
                <a:gd name="connsiteY2" fmla="*/ 9833 h 3772288"/>
                <a:gd name="connsiteX3" fmla="*/ 4301239 w 6148680"/>
                <a:gd name="connsiteY3" fmla="*/ 149165 h 3772288"/>
                <a:gd name="connsiteX4" fmla="*/ 4317253 w 6148680"/>
                <a:gd name="connsiteY4" fmla="*/ 2741997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8680"/>
                <a:gd name="connsiteY0" fmla="*/ 80076 h 3772288"/>
                <a:gd name="connsiteX1" fmla="*/ 105014 w 6148680"/>
                <a:gd name="connsiteY1" fmla="*/ 0 h 3772288"/>
                <a:gd name="connsiteX2" fmla="*/ 4247621 w 6148680"/>
                <a:gd name="connsiteY2" fmla="*/ 9833 h 3772288"/>
                <a:gd name="connsiteX3" fmla="*/ 4301239 w 6148680"/>
                <a:gd name="connsiteY3" fmla="*/ 149165 h 3772288"/>
                <a:gd name="connsiteX4" fmla="*/ 4317253 w 6148680"/>
                <a:gd name="connsiteY4" fmla="*/ 2741997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8680"/>
                <a:gd name="connsiteY0" fmla="*/ 80076 h 3772288"/>
                <a:gd name="connsiteX1" fmla="*/ 105014 w 6148680"/>
                <a:gd name="connsiteY1" fmla="*/ 0 h 3772288"/>
                <a:gd name="connsiteX2" fmla="*/ 4247621 w 6148680"/>
                <a:gd name="connsiteY2" fmla="*/ 9833 h 3772288"/>
                <a:gd name="connsiteX3" fmla="*/ 4301239 w 6148680"/>
                <a:gd name="connsiteY3" fmla="*/ 149165 h 3772288"/>
                <a:gd name="connsiteX4" fmla="*/ 4317253 w 6148680"/>
                <a:gd name="connsiteY4" fmla="*/ 2741997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8680"/>
                <a:gd name="connsiteY0" fmla="*/ 80076 h 3772288"/>
                <a:gd name="connsiteX1" fmla="*/ 105014 w 6148680"/>
                <a:gd name="connsiteY1" fmla="*/ 0 h 3772288"/>
                <a:gd name="connsiteX2" fmla="*/ 4247621 w 6148680"/>
                <a:gd name="connsiteY2" fmla="*/ 9833 h 3772288"/>
                <a:gd name="connsiteX3" fmla="*/ 4301239 w 6148680"/>
                <a:gd name="connsiteY3" fmla="*/ 149165 h 3772288"/>
                <a:gd name="connsiteX4" fmla="*/ 4317253 w 6148680"/>
                <a:gd name="connsiteY4" fmla="*/ 2741997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8680"/>
                <a:gd name="connsiteY0" fmla="*/ 80076 h 3772288"/>
                <a:gd name="connsiteX1" fmla="*/ 105014 w 6148680"/>
                <a:gd name="connsiteY1" fmla="*/ 0 h 3772288"/>
                <a:gd name="connsiteX2" fmla="*/ 4247621 w 6148680"/>
                <a:gd name="connsiteY2" fmla="*/ 9833 h 3772288"/>
                <a:gd name="connsiteX3" fmla="*/ 4301239 w 6148680"/>
                <a:gd name="connsiteY3" fmla="*/ 149165 h 3772288"/>
                <a:gd name="connsiteX4" fmla="*/ 4317253 w 6148680"/>
                <a:gd name="connsiteY4" fmla="*/ 2741997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8680"/>
                <a:gd name="connsiteY0" fmla="*/ 80076 h 3772288"/>
                <a:gd name="connsiteX1" fmla="*/ 105014 w 6148680"/>
                <a:gd name="connsiteY1" fmla="*/ 0 h 3772288"/>
                <a:gd name="connsiteX2" fmla="*/ 4247621 w 6148680"/>
                <a:gd name="connsiteY2" fmla="*/ 9833 h 3772288"/>
                <a:gd name="connsiteX3" fmla="*/ 4301239 w 6148680"/>
                <a:gd name="connsiteY3" fmla="*/ 98730 h 3772288"/>
                <a:gd name="connsiteX4" fmla="*/ 4317253 w 6148680"/>
                <a:gd name="connsiteY4" fmla="*/ 2741997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8680"/>
                <a:gd name="connsiteY0" fmla="*/ 80076 h 3772288"/>
                <a:gd name="connsiteX1" fmla="*/ 105014 w 6148680"/>
                <a:gd name="connsiteY1" fmla="*/ 0 h 3772288"/>
                <a:gd name="connsiteX2" fmla="*/ 4247621 w 6148680"/>
                <a:gd name="connsiteY2" fmla="*/ 9833 h 3772288"/>
                <a:gd name="connsiteX3" fmla="*/ 4301239 w 6148680"/>
                <a:gd name="connsiteY3" fmla="*/ 98730 h 3772288"/>
                <a:gd name="connsiteX4" fmla="*/ 4317253 w 6148680"/>
                <a:gd name="connsiteY4" fmla="*/ 2741997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8680"/>
                <a:gd name="connsiteY0" fmla="*/ 80076 h 3772288"/>
                <a:gd name="connsiteX1" fmla="*/ 105014 w 6148680"/>
                <a:gd name="connsiteY1" fmla="*/ 0 h 3772288"/>
                <a:gd name="connsiteX2" fmla="*/ 4247621 w 6148680"/>
                <a:gd name="connsiteY2" fmla="*/ 9833 h 3772288"/>
                <a:gd name="connsiteX3" fmla="*/ 4301239 w 6148680"/>
                <a:gd name="connsiteY3" fmla="*/ 98730 h 3772288"/>
                <a:gd name="connsiteX4" fmla="*/ 4317253 w 6148680"/>
                <a:gd name="connsiteY4" fmla="*/ 2741997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8680"/>
                <a:gd name="connsiteY0" fmla="*/ 80076 h 3772288"/>
                <a:gd name="connsiteX1" fmla="*/ 105014 w 6148680"/>
                <a:gd name="connsiteY1" fmla="*/ 0 h 3772288"/>
                <a:gd name="connsiteX2" fmla="*/ 4247621 w 6148680"/>
                <a:gd name="connsiteY2" fmla="*/ 9833 h 3772288"/>
                <a:gd name="connsiteX3" fmla="*/ 4301239 w 6148680"/>
                <a:gd name="connsiteY3" fmla="*/ 98730 h 3772288"/>
                <a:gd name="connsiteX4" fmla="*/ 4317253 w 6148680"/>
                <a:gd name="connsiteY4" fmla="*/ 2741997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8680"/>
                <a:gd name="connsiteY0" fmla="*/ 80076 h 3772288"/>
                <a:gd name="connsiteX1" fmla="*/ 105014 w 6148680"/>
                <a:gd name="connsiteY1" fmla="*/ 0 h 3772288"/>
                <a:gd name="connsiteX2" fmla="*/ 4247621 w 6148680"/>
                <a:gd name="connsiteY2" fmla="*/ 9833 h 3772288"/>
                <a:gd name="connsiteX3" fmla="*/ 4301239 w 6148680"/>
                <a:gd name="connsiteY3" fmla="*/ 98730 h 3772288"/>
                <a:gd name="connsiteX4" fmla="*/ 4317253 w 6148680"/>
                <a:gd name="connsiteY4" fmla="*/ 2741997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8680"/>
                <a:gd name="connsiteY0" fmla="*/ 80076 h 3772288"/>
                <a:gd name="connsiteX1" fmla="*/ 105014 w 6148680"/>
                <a:gd name="connsiteY1" fmla="*/ 0 h 3772288"/>
                <a:gd name="connsiteX2" fmla="*/ 4247621 w 6148680"/>
                <a:gd name="connsiteY2" fmla="*/ 9833 h 3772288"/>
                <a:gd name="connsiteX3" fmla="*/ 4301239 w 6148680"/>
                <a:gd name="connsiteY3" fmla="*/ 98730 h 3772288"/>
                <a:gd name="connsiteX4" fmla="*/ 4317253 w 6148680"/>
                <a:gd name="connsiteY4" fmla="*/ 2741997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8680"/>
                <a:gd name="connsiteY0" fmla="*/ 171113 h 3863325"/>
                <a:gd name="connsiteX1" fmla="*/ 105014 w 6148680"/>
                <a:gd name="connsiteY1" fmla="*/ 91037 h 3863325"/>
                <a:gd name="connsiteX2" fmla="*/ 4119504 w 6148680"/>
                <a:gd name="connsiteY2" fmla="*/ 0 h 3863325"/>
                <a:gd name="connsiteX3" fmla="*/ 4301239 w 6148680"/>
                <a:gd name="connsiteY3" fmla="*/ 189767 h 3863325"/>
                <a:gd name="connsiteX4" fmla="*/ 4317253 w 6148680"/>
                <a:gd name="connsiteY4" fmla="*/ 2833034 h 3863325"/>
                <a:gd name="connsiteX5" fmla="*/ 6051888 w 6148680"/>
                <a:gd name="connsiteY5" fmla="*/ 2843039 h 3863325"/>
                <a:gd name="connsiteX6" fmla="*/ 6140276 w 6148680"/>
                <a:gd name="connsiteY6" fmla="*/ 2955876 h 3863325"/>
                <a:gd name="connsiteX7" fmla="*/ 6148324 w 6148680"/>
                <a:gd name="connsiteY7" fmla="*/ 3774936 h 3863325"/>
                <a:gd name="connsiteX8" fmla="*/ 6059935 w 6148680"/>
                <a:gd name="connsiteY8" fmla="*/ 3863325 h 3863325"/>
                <a:gd name="connsiteX9" fmla="*/ 88389 w 6148680"/>
                <a:gd name="connsiteY9" fmla="*/ 3863325 h 3863325"/>
                <a:gd name="connsiteX10" fmla="*/ 0 w 6148680"/>
                <a:gd name="connsiteY10" fmla="*/ 3774936 h 3863325"/>
                <a:gd name="connsiteX11" fmla="*/ 0 w 6148680"/>
                <a:gd name="connsiteY11" fmla="*/ 171113 h 3863325"/>
                <a:gd name="connsiteX0" fmla="*/ 0 w 6148680"/>
                <a:gd name="connsiteY0" fmla="*/ 171113 h 3863325"/>
                <a:gd name="connsiteX1" fmla="*/ 105014 w 6148680"/>
                <a:gd name="connsiteY1" fmla="*/ 91037 h 3863325"/>
                <a:gd name="connsiteX2" fmla="*/ 4119504 w 6148680"/>
                <a:gd name="connsiteY2" fmla="*/ 0 h 3863325"/>
                <a:gd name="connsiteX3" fmla="*/ 4301239 w 6148680"/>
                <a:gd name="connsiteY3" fmla="*/ 189767 h 3863325"/>
                <a:gd name="connsiteX4" fmla="*/ 4317253 w 6148680"/>
                <a:gd name="connsiteY4" fmla="*/ 2833034 h 3863325"/>
                <a:gd name="connsiteX5" fmla="*/ 6051888 w 6148680"/>
                <a:gd name="connsiteY5" fmla="*/ 2843039 h 3863325"/>
                <a:gd name="connsiteX6" fmla="*/ 6140276 w 6148680"/>
                <a:gd name="connsiteY6" fmla="*/ 2955876 h 3863325"/>
                <a:gd name="connsiteX7" fmla="*/ 6148324 w 6148680"/>
                <a:gd name="connsiteY7" fmla="*/ 3774936 h 3863325"/>
                <a:gd name="connsiteX8" fmla="*/ 6059935 w 6148680"/>
                <a:gd name="connsiteY8" fmla="*/ 3863325 h 3863325"/>
                <a:gd name="connsiteX9" fmla="*/ 88389 w 6148680"/>
                <a:gd name="connsiteY9" fmla="*/ 3863325 h 3863325"/>
                <a:gd name="connsiteX10" fmla="*/ 0 w 6148680"/>
                <a:gd name="connsiteY10" fmla="*/ 3774936 h 3863325"/>
                <a:gd name="connsiteX11" fmla="*/ 0 w 6148680"/>
                <a:gd name="connsiteY11" fmla="*/ 171113 h 3863325"/>
                <a:gd name="connsiteX0" fmla="*/ 0 w 6148680"/>
                <a:gd name="connsiteY0" fmla="*/ 171113 h 3863325"/>
                <a:gd name="connsiteX1" fmla="*/ 105014 w 6148680"/>
                <a:gd name="connsiteY1" fmla="*/ 91037 h 3863325"/>
                <a:gd name="connsiteX2" fmla="*/ 4119504 w 6148680"/>
                <a:gd name="connsiteY2" fmla="*/ 0 h 3863325"/>
                <a:gd name="connsiteX3" fmla="*/ 4301239 w 6148680"/>
                <a:gd name="connsiteY3" fmla="*/ 189767 h 3863325"/>
                <a:gd name="connsiteX4" fmla="*/ 4317253 w 6148680"/>
                <a:gd name="connsiteY4" fmla="*/ 2833034 h 3863325"/>
                <a:gd name="connsiteX5" fmla="*/ 6051888 w 6148680"/>
                <a:gd name="connsiteY5" fmla="*/ 2843039 h 3863325"/>
                <a:gd name="connsiteX6" fmla="*/ 6140276 w 6148680"/>
                <a:gd name="connsiteY6" fmla="*/ 2955876 h 3863325"/>
                <a:gd name="connsiteX7" fmla="*/ 6148324 w 6148680"/>
                <a:gd name="connsiteY7" fmla="*/ 3774936 h 3863325"/>
                <a:gd name="connsiteX8" fmla="*/ 6059935 w 6148680"/>
                <a:gd name="connsiteY8" fmla="*/ 3863325 h 3863325"/>
                <a:gd name="connsiteX9" fmla="*/ 88389 w 6148680"/>
                <a:gd name="connsiteY9" fmla="*/ 3863325 h 3863325"/>
                <a:gd name="connsiteX10" fmla="*/ 0 w 6148680"/>
                <a:gd name="connsiteY10" fmla="*/ 3774936 h 3863325"/>
                <a:gd name="connsiteX11" fmla="*/ 0 w 6148680"/>
                <a:gd name="connsiteY11" fmla="*/ 171113 h 3863325"/>
                <a:gd name="connsiteX0" fmla="*/ 0 w 6148680"/>
                <a:gd name="connsiteY0" fmla="*/ 80076 h 3772288"/>
                <a:gd name="connsiteX1" fmla="*/ 105014 w 6148680"/>
                <a:gd name="connsiteY1" fmla="*/ 0 h 3772288"/>
                <a:gd name="connsiteX2" fmla="*/ 4203946 w 6148680"/>
                <a:gd name="connsiteY2" fmla="*/ 22443 h 3772288"/>
                <a:gd name="connsiteX3" fmla="*/ 4301239 w 6148680"/>
                <a:gd name="connsiteY3" fmla="*/ 98730 h 3772288"/>
                <a:gd name="connsiteX4" fmla="*/ 4317253 w 6148680"/>
                <a:gd name="connsiteY4" fmla="*/ 2741997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8680"/>
                <a:gd name="connsiteY0" fmla="*/ 80076 h 3772288"/>
                <a:gd name="connsiteX1" fmla="*/ 105014 w 6148680"/>
                <a:gd name="connsiteY1" fmla="*/ 0 h 3772288"/>
                <a:gd name="connsiteX2" fmla="*/ 4209769 w 6148680"/>
                <a:gd name="connsiteY2" fmla="*/ 377 h 3772288"/>
                <a:gd name="connsiteX3" fmla="*/ 4301239 w 6148680"/>
                <a:gd name="connsiteY3" fmla="*/ 98730 h 3772288"/>
                <a:gd name="connsiteX4" fmla="*/ 4317253 w 6148680"/>
                <a:gd name="connsiteY4" fmla="*/ 2741997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8680"/>
                <a:gd name="connsiteY0" fmla="*/ 80076 h 3772288"/>
                <a:gd name="connsiteX1" fmla="*/ 105014 w 6148680"/>
                <a:gd name="connsiteY1" fmla="*/ 0 h 3772288"/>
                <a:gd name="connsiteX2" fmla="*/ 4209769 w 6148680"/>
                <a:gd name="connsiteY2" fmla="*/ 377 h 3772288"/>
                <a:gd name="connsiteX3" fmla="*/ 4301239 w 6148680"/>
                <a:gd name="connsiteY3" fmla="*/ 98730 h 3772288"/>
                <a:gd name="connsiteX4" fmla="*/ 4317253 w 6148680"/>
                <a:gd name="connsiteY4" fmla="*/ 2741997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8680"/>
                <a:gd name="connsiteY0" fmla="*/ 80076 h 3772288"/>
                <a:gd name="connsiteX1" fmla="*/ 105014 w 6148680"/>
                <a:gd name="connsiteY1" fmla="*/ 0 h 3772288"/>
                <a:gd name="connsiteX2" fmla="*/ 4209769 w 6148680"/>
                <a:gd name="connsiteY2" fmla="*/ 377 h 3772288"/>
                <a:gd name="connsiteX3" fmla="*/ 4301239 w 6148680"/>
                <a:gd name="connsiteY3" fmla="*/ 98730 h 3772288"/>
                <a:gd name="connsiteX4" fmla="*/ 4317253 w 6148680"/>
                <a:gd name="connsiteY4" fmla="*/ 2741997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8680"/>
                <a:gd name="connsiteY0" fmla="*/ 80076 h 3772288"/>
                <a:gd name="connsiteX1" fmla="*/ 105014 w 6148680"/>
                <a:gd name="connsiteY1" fmla="*/ 0 h 3772288"/>
                <a:gd name="connsiteX2" fmla="*/ 4209769 w 6148680"/>
                <a:gd name="connsiteY2" fmla="*/ 377 h 3772288"/>
                <a:gd name="connsiteX3" fmla="*/ 4301239 w 6148680"/>
                <a:gd name="connsiteY3" fmla="*/ 98730 h 3772288"/>
                <a:gd name="connsiteX4" fmla="*/ 4317253 w 6148680"/>
                <a:gd name="connsiteY4" fmla="*/ 2741997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8680"/>
                <a:gd name="connsiteY0" fmla="*/ 80076 h 3772288"/>
                <a:gd name="connsiteX1" fmla="*/ 105014 w 6148680"/>
                <a:gd name="connsiteY1" fmla="*/ 0 h 3772288"/>
                <a:gd name="connsiteX2" fmla="*/ 4209769 w 6148680"/>
                <a:gd name="connsiteY2" fmla="*/ 377 h 3772288"/>
                <a:gd name="connsiteX3" fmla="*/ 4301239 w 6148680"/>
                <a:gd name="connsiteY3" fmla="*/ 98730 h 3772288"/>
                <a:gd name="connsiteX4" fmla="*/ 4317254 w 6148680"/>
                <a:gd name="connsiteY4" fmla="*/ 2929456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8680"/>
                <a:gd name="connsiteY0" fmla="*/ 80076 h 3772288"/>
                <a:gd name="connsiteX1" fmla="*/ 105014 w 6148680"/>
                <a:gd name="connsiteY1" fmla="*/ 0 h 3772288"/>
                <a:gd name="connsiteX2" fmla="*/ 4209769 w 6148680"/>
                <a:gd name="connsiteY2" fmla="*/ 377 h 3772288"/>
                <a:gd name="connsiteX3" fmla="*/ 4301239 w 6148680"/>
                <a:gd name="connsiteY3" fmla="*/ 98730 h 3772288"/>
                <a:gd name="connsiteX4" fmla="*/ 4292159 w 6148680"/>
                <a:gd name="connsiteY4" fmla="*/ 2948202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8680"/>
                <a:gd name="connsiteY0" fmla="*/ 80076 h 3772288"/>
                <a:gd name="connsiteX1" fmla="*/ 105014 w 6148680"/>
                <a:gd name="connsiteY1" fmla="*/ 0 h 3772288"/>
                <a:gd name="connsiteX2" fmla="*/ 4209769 w 6148680"/>
                <a:gd name="connsiteY2" fmla="*/ 377 h 3772288"/>
                <a:gd name="connsiteX3" fmla="*/ 4301239 w 6148680"/>
                <a:gd name="connsiteY3" fmla="*/ 98730 h 3772288"/>
                <a:gd name="connsiteX4" fmla="*/ 4300524 w 6148680"/>
                <a:gd name="connsiteY4" fmla="*/ 2957575 h 3772288"/>
                <a:gd name="connsiteX5" fmla="*/ 6051888 w 6148680"/>
                <a:gd name="connsiteY5" fmla="*/ 2752002 h 3772288"/>
                <a:gd name="connsiteX6" fmla="*/ 6140276 w 6148680"/>
                <a:gd name="connsiteY6" fmla="*/ 2864839 h 3772288"/>
                <a:gd name="connsiteX7" fmla="*/ 6148324 w 6148680"/>
                <a:gd name="connsiteY7" fmla="*/ 3683899 h 3772288"/>
                <a:gd name="connsiteX8" fmla="*/ 6059935 w 6148680"/>
                <a:gd name="connsiteY8" fmla="*/ 3772288 h 3772288"/>
                <a:gd name="connsiteX9" fmla="*/ 88389 w 6148680"/>
                <a:gd name="connsiteY9" fmla="*/ 3772288 h 3772288"/>
                <a:gd name="connsiteX10" fmla="*/ 0 w 6148680"/>
                <a:gd name="connsiteY10" fmla="*/ 3683899 h 3772288"/>
                <a:gd name="connsiteX11" fmla="*/ 0 w 6148680"/>
                <a:gd name="connsiteY11" fmla="*/ 80076 h 3772288"/>
                <a:gd name="connsiteX0" fmla="*/ 0 w 6149136"/>
                <a:gd name="connsiteY0" fmla="*/ 80076 h 3772288"/>
                <a:gd name="connsiteX1" fmla="*/ 105014 w 6149136"/>
                <a:gd name="connsiteY1" fmla="*/ 0 h 3772288"/>
                <a:gd name="connsiteX2" fmla="*/ 4209769 w 6149136"/>
                <a:gd name="connsiteY2" fmla="*/ 377 h 3772288"/>
                <a:gd name="connsiteX3" fmla="*/ 4301239 w 6149136"/>
                <a:gd name="connsiteY3" fmla="*/ 98730 h 3772288"/>
                <a:gd name="connsiteX4" fmla="*/ 4300524 w 6149136"/>
                <a:gd name="connsiteY4" fmla="*/ 2957575 h 3772288"/>
                <a:gd name="connsiteX5" fmla="*/ 6051888 w 6149136"/>
                <a:gd name="connsiteY5" fmla="*/ 2752002 h 3772288"/>
                <a:gd name="connsiteX6" fmla="*/ 6148641 w 6149136"/>
                <a:gd name="connsiteY6" fmla="*/ 2996062 h 3772288"/>
                <a:gd name="connsiteX7" fmla="*/ 6148324 w 6149136"/>
                <a:gd name="connsiteY7" fmla="*/ 3683899 h 3772288"/>
                <a:gd name="connsiteX8" fmla="*/ 6059935 w 6149136"/>
                <a:gd name="connsiteY8" fmla="*/ 3772288 h 3772288"/>
                <a:gd name="connsiteX9" fmla="*/ 88389 w 6149136"/>
                <a:gd name="connsiteY9" fmla="*/ 3772288 h 3772288"/>
                <a:gd name="connsiteX10" fmla="*/ 0 w 6149136"/>
                <a:gd name="connsiteY10" fmla="*/ 3683899 h 3772288"/>
                <a:gd name="connsiteX11" fmla="*/ 0 w 6149136"/>
                <a:gd name="connsiteY11" fmla="*/ 80076 h 3772288"/>
                <a:gd name="connsiteX0" fmla="*/ 0 w 6149136"/>
                <a:gd name="connsiteY0" fmla="*/ 80076 h 3772288"/>
                <a:gd name="connsiteX1" fmla="*/ 105014 w 6149136"/>
                <a:gd name="connsiteY1" fmla="*/ 0 h 3772288"/>
                <a:gd name="connsiteX2" fmla="*/ 4209769 w 6149136"/>
                <a:gd name="connsiteY2" fmla="*/ 377 h 3772288"/>
                <a:gd name="connsiteX3" fmla="*/ 4301239 w 6149136"/>
                <a:gd name="connsiteY3" fmla="*/ 98730 h 3772288"/>
                <a:gd name="connsiteX4" fmla="*/ 4300524 w 6149136"/>
                <a:gd name="connsiteY4" fmla="*/ 2957575 h 3772288"/>
                <a:gd name="connsiteX5" fmla="*/ 6060253 w 6149136"/>
                <a:gd name="connsiteY5" fmla="*/ 2948835 h 3772288"/>
                <a:gd name="connsiteX6" fmla="*/ 6148641 w 6149136"/>
                <a:gd name="connsiteY6" fmla="*/ 2996062 h 3772288"/>
                <a:gd name="connsiteX7" fmla="*/ 6148324 w 6149136"/>
                <a:gd name="connsiteY7" fmla="*/ 3683899 h 3772288"/>
                <a:gd name="connsiteX8" fmla="*/ 6059935 w 6149136"/>
                <a:gd name="connsiteY8" fmla="*/ 3772288 h 3772288"/>
                <a:gd name="connsiteX9" fmla="*/ 88389 w 6149136"/>
                <a:gd name="connsiteY9" fmla="*/ 3772288 h 3772288"/>
                <a:gd name="connsiteX10" fmla="*/ 0 w 6149136"/>
                <a:gd name="connsiteY10" fmla="*/ 3683899 h 3772288"/>
                <a:gd name="connsiteX11" fmla="*/ 0 w 6149136"/>
                <a:gd name="connsiteY11" fmla="*/ 80076 h 3772288"/>
                <a:gd name="connsiteX0" fmla="*/ 0 w 6149136"/>
                <a:gd name="connsiteY0" fmla="*/ 80076 h 3772288"/>
                <a:gd name="connsiteX1" fmla="*/ 105014 w 6149136"/>
                <a:gd name="connsiteY1" fmla="*/ 0 h 3772288"/>
                <a:gd name="connsiteX2" fmla="*/ 4209769 w 6149136"/>
                <a:gd name="connsiteY2" fmla="*/ 377 h 3772288"/>
                <a:gd name="connsiteX3" fmla="*/ 4301239 w 6149136"/>
                <a:gd name="connsiteY3" fmla="*/ 98730 h 3772288"/>
                <a:gd name="connsiteX4" fmla="*/ 4300524 w 6149136"/>
                <a:gd name="connsiteY4" fmla="*/ 2957575 h 3772288"/>
                <a:gd name="connsiteX5" fmla="*/ 6060253 w 6149136"/>
                <a:gd name="connsiteY5" fmla="*/ 2967581 h 3772288"/>
                <a:gd name="connsiteX6" fmla="*/ 6148641 w 6149136"/>
                <a:gd name="connsiteY6" fmla="*/ 2996062 h 3772288"/>
                <a:gd name="connsiteX7" fmla="*/ 6148324 w 6149136"/>
                <a:gd name="connsiteY7" fmla="*/ 3683899 h 3772288"/>
                <a:gd name="connsiteX8" fmla="*/ 6059935 w 6149136"/>
                <a:gd name="connsiteY8" fmla="*/ 3772288 h 3772288"/>
                <a:gd name="connsiteX9" fmla="*/ 88389 w 6149136"/>
                <a:gd name="connsiteY9" fmla="*/ 3772288 h 3772288"/>
                <a:gd name="connsiteX10" fmla="*/ 0 w 6149136"/>
                <a:gd name="connsiteY10" fmla="*/ 3683899 h 3772288"/>
                <a:gd name="connsiteX11" fmla="*/ 0 w 6149136"/>
                <a:gd name="connsiteY11" fmla="*/ 80076 h 3772288"/>
                <a:gd name="connsiteX0" fmla="*/ 0 w 6149136"/>
                <a:gd name="connsiteY0" fmla="*/ 80076 h 3772288"/>
                <a:gd name="connsiteX1" fmla="*/ 105014 w 6149136"/>
                <a:gd name="connsiteY1" fmla="*/ 0 h 3772288"/>
                <a:gd name="connsiteX2" fmla="*/ 4209769 w 6149136"/>
                <a:gd name="connsiteY2" fmla="*/ 377 h 3772288"/>
                <a:gd name="connsiteX3" fmla="*/ 4301239 w 6149136"/>
                <a:gd name="connsiteY3" fmla="*/ 98730 h 3772288"/>
                <a:gd name="connsiteX4" fmla="*/ 4300524 w 6149136"/>
                <a:gd name="connsiteY4" fmla="*/ 2957575 h 3772288"/>
                <a:gd name="connsiteX5" fmla="*/ 6060253 w 6149136"/>
                <a:gd name="connsiteY5" fmla="*/ 2958209 h 3772288"/>
                <a:gd name="connsiteX6" fmla="*/ 6148641 w 6149136"/>
                <a:gd name="connsiteY6" fmla="*/ 2996062 h 3772288"/>
                <a:gd name="connsiteX7" fmla="*/ 6148324 w 6149136"/>
                <a:gd name="connsiteY7" fmla="*/ 3683899 h 3772288"/>
                <a:gd name="connsiteX8" fmla="*/ 6059935 w 6149136"/>
                <a:gd name="connsiteY8" fmla="*/ 3772288 h 3772288"/>
                <a:gd name="connsiteX9" fmla="*/ 88389 w 6149136"/>
                <a:gd name="connsiteY9" fmla="*/ 3772288 h 3772288"/>
                <a:gd name="connsiteX10" fmla="*/ 0 w 6149136"/>
                <a:gd name="connsiteY10" fmla="*/ 3683899 h 3772288"/>
                <a:gd name="connsiteX11" fmla="*/ 0 w 6149136"/>
                <a:gd name="connsiteY11" fmla="*/ 80076 h 3772288"/>
                <a:gd name="connsiteX0" fmla="*/ 0 w 6149136"/>
                <a:gd name="connsiteY0" fmla="*/ 80076 h 3772288"/>
                <a:gd name="connsiteX1" fmla="*/ 105014 w 6149136"/>
                <a:gd name="connsiteY1" fmla="*/ 0 h 3772288"/>
                <a:gd name="connsiteX2" fmla="*/ 4209769 w 6149136"/>
                <a:gd name="connsiteY2" fmla="*/ 377 h 3772288"/>
                <a:gd name="connsiteX3" fmla="*/ 4301239 w 6149136"/>
                <a:gd name="connsiteY3" fmla="*/ 98730 h 3772288"/>
                <a:gd name="connsiteX4" fmla="*/ 4300524 w 6149136"/>
                <a:gd name="connsiteY4" fmla="*/ 2957575 h 3772288"/>
                <a:gd name="connsiteX5" fmla="*/ 6060253 w 6149136"/>
                <a:gd name="connsiteY5" fmla="*/ 2958209 h 3772288"/>
                <a:gd name="connsiteX6" fmla="*/ 6148641 w 6149136"/>
                <a:gd name="connsiteY6" fmla="*/ 2996062 h 3772288"/>
                <a:gd name="connsiteX7" fmla="*/ 6148324 w 6149136"/>
                <a:gd name="connsiteY7" fmla="*/ 3683899 h 3772288"/>
                <a:gd name="connsiteX8" fmla="*/ 6059935 w 6149136"/>
                <a:gd name="connsiteY8" fmla="*/ 3772288 h 3772288"/>
                <a:gd name="connsiteX9" fmla="*/ 88389 w 6149136"/>
                <a:gd name="connsiteY9" fmla="*/ 3772288 h 3772288"/>
                <a:gd name="connsiteX10" fmla="*/ 0 w 6149136"/>
                <a:gd name="connsiteY10" fmla="*/ 3683899 h 3772288"/>
                <a:gd name="connsiteX11" fmla="*/ 0 w 6149136"/>
                <a:gd name="connsiteY11" fmla="*/ 80076 h 3772288"/>
                <a:gd name="connsiteX0" fmla="*/ 0 w 6149136"/>
                <a:gd name="connsiteY0" fmla="*/ 80076 h 3772288"/>
                <a:gd name="connsiteX1" fmla="*/ 105014 w 6149136"/>
                <a:gd name="connsiteY1" fmla="*/ 0 h 3772288"/>
                <a:gd name="connsiteX2" fmla="*/ 4209769 w 6149136"/>
                <a:gd name="connsiteY2" fmla="*/ 377 h 3772288"/>
                <a:gd name="connsiteX3" fmla="*/ 4301239 w 6149136"/>
                <a:gd name="connsiteY3" fmla="*/ 98730 h 3772288"/>
                <a:gd name="connsiteX4" fmla="*/ 4300524 w 6149136"/>
                <a:gd name="connsiteY4" fmla="*/ 2957575 h 3772288"/>
                <a:gd name="connsiteX5" fmla="*/ 6060253 w 6149136"/>
                <a:gd name="connsiteY5" fmla="*/ 2958209 h 3772288"/>
                <a:gd name="connsiteX6" fmla="*/ 6148641 w 6149136"/>
                <a:gd name="connsiteY6" fmla="*/ 2996062 h 3772288"/>
                <a:gd name="connsiteX7" fmla="*/ 6148324 w 6149136"/>
                <a:gd name="connsiteY7" fmla="*/ 3683899 h 3772288"/>
                <a:gd name="connsiteX8" fmla="*/ 6059935 w 6149136"/>
                <a:gd name="connsiteY8" fmla="*/ 3772288 h 3772288"/>
                <a:gd name="connsiteX9" fmla="*/ 88389 w 6149136"/>
                <a:gd name="connsiteY9" fmla="*/ 3772288 h 3772288"/>
                <a:gd name="connsiteX10" fmla="*/ 0 w 6149136"/>
                <a:gd name="connsiteY10" fmla="*/ 3683899 h 3772288"/>
                <a:gd name="connsiteX11" fmla="*/ 0 w 6149136"/>
                <a:gd name="connsiteY11" fmla="*/ 80076 h 3772288"/>
                <a:gd name="connsiteX0" fmla="*/ 0 w 6149136"/>
                <a:gd name="connsiteY0" fmla="*/ 80076 h 3772288"/>
                <a:gd name="connsiteX1" fmla="*/ 105014 w 6149136"/>
                <a:gd name="connsiteY1" fmla="*/ 0 h 3772288"/>
                <a:gd name="connsiteX2" fmla="*/ 4209769 w 6149136"/>
                <a:gd name="connsiteY2" fmla="*/ 377 h 3772288"/>
                <a:gd name="connsiteX3" fmla="*/ 4301239 w 6149136"/>
                <a:gd name="connsiteY3" fmla="*/ 98730 h 3772288"/>
                <a:gd name="connsiteX4" fmla="*/ 4300524 w 6149136"/>
                <a:gd name="connsiteY4" fmla="*/ 2957575 h 3772288"/>
                <a:gd name="connsiteX5" fmla="*/ 6057836 w 6149136"/>
                <a:gd name="connsiteY5" fmla="*/ 2955501 h 3772288"/>
                <a:gd name="connsiteX6" fmla="*/ 6148641 w 6149136"/>
                <a:gd name="connsiteY6" fmla="*/ 2996062 h 3772288"/>
                <a:gd name="connsiteX7" fmla="*/ 6148324 w 6149136"/>
                <a:gd name="connsiteY7" fmla="*/ 3683899 h 3772288"/>
                <a:gd name="connsiteX8" fmla="*/ 6059935 w 6149136"/>
                <a:gd name="connsiteY8" fmla="*/ 3772288 h 3772288"/>
                <a:gd name="connsiteX9" fmla="*/ 88389 w 6149136"/>
                <a:gd name="connsiteY9" fmla="*/ 3772288 h 3772288"/>
                <a:gd name="connsiteX10" fmla="*/ 0 w 6149136"/>
                <a:gd name="connsiteY10" fmla="*/ 3683899 h 3772288"/>
                <a:gd name="connsiteX11" fmla="*/ 0 w 6149136"/>
                <a:gd name="connsiteY11" fmla="*/ 80076 h 3772288"/>
                <a:gd name="connsiteX0" fmla="*/ 0 w 6149136"/>
                <a:gd name="connsiteY0" fmla="*/ 80076 h 3772288"/>
                <a:gd name="connsiteX1" fmla="*/ 105014 w 6149136"/>
                <a:gd name="connsiteY1" fmla="*/ 0 h 3772288"/>
                <a:gd name="connsiteX2" fmla="*/ 4209769 w 6149136"/>
                <a:gd name="connsiteY2" fmla="*/ 377 h 3772288"/>
                <a:gd name="connsiteX3" fmla="*/ 4301239 w 6149136"/>
                <a:gd name="connsiteY3" fmla="*/ 98730 h 3772288"/>
                <a:gd name="connsiteX4" fmla="*/ 4300524 w 6149136"/>
                <a:gd name="connsiteY4" fmla="*/ 2957575 h 3772288"/>
                <a:gd name="connsiteX5" fmla="*/ 6057836 w 6149136"/>
                <a:gd name="connsiteY5" fmla="*/ 2955501 h 3772288"/>
                <a:gd name="connsiteX6" fmla="*/ 6148641 w 6149136"/>
                <a:gd name="connsiteY6" fmla="*/ 2996062 h 3772288"/>
                <a:gd name="connsiteX7" fmla="*/ 6148324 w 6149136"/>
                <a:gd name="connsiteY7" fmla="*/ 3683899 h 3772288"/>
                <a:gd name="connsiteX8" fmla="*/ 6059935 w 6149136"/>
                <a:gd name="connsiteY8" fmla="*/ 3772288 h 3772288"/>
                <a:gd name="connsiteX9" fmla="*/ 88389 w 6149136"/>
                <a:gd name="connsiteY9" fmla="*/ 3772288 h 3772288"/>
                <a:gd name="connsiteX10" fmla="*/ 0 w 6149136"/>
                <a:gd name="connsiteY10" fmla="*/ 3683899 h 3772288"/>
                <a:gd name="connsiteX11" fmla="*/ 0 w 6149136"/>
                <a:gd name="connsiteY11" fmla="*/ 80076 h 3772288"/>
                <a:gd name="connsiteX0" fmla="*/ 0 w 6151058"/>
                <a:gd name="connsiteY0" fmla="*/ 80076 h 3772288"/>
                <a:gd name="connsiteX1" fmla="*/ 105014 w 6151058"/>
                <a:gd name="connsiteY1" fmla="*/ 0 h 3772288"/>
                <a:gd name="connsiteX2" fmla="*/ 4209769 w 6151058"/>
                <a:gd name="connsiteY2" fmla="*/ 377 h 3772288"/>
                <a:gd name="connsiteX3" fmla="*/ 4301239 w 6151058"/>
                <a:gd name="connsiteY3" fmla="*/ 98730 h 3772288"/>
                <a:gd name="connsiteX4" fmla="*/ 4300524 w 6151058"/>
                <a:gd name="connsiteY4" fmla="*/ 2957575 h 3772288"/>
                <a:gd name="connsiteX5" fmla="*/ 6057836 w 6151058"/>
                <a:gd name="connsiteY5" fmla="*/ 2955501 h 3772288"/>
                <a:gd name="connsiteX6" fmla="*/ 6151058 w 6151058"/>
                <a:gd name="connsiteY6" fmla="*/ 3031273 h 3772288"/>
                <a:gd name="connsiteX7" fmla="*/ 6148324 w 6151058"/>
                <a:gd name="connsiteY7" fmla="*/ 3683899 h 3772288"/>
                <a:gd name="connsiteX8" fmla="*/ 6059935 w 6151058"/>
                <a:gd name="connsiteY8" fmla="*/ 3772288 h 3772288"/>
                <a:gd name="connsiteX9" fmla="*/ 88389 w 6151058"/>
                <a:gd name="connsiteY9" fmla="*/ 3772288 h 3772288"/>
                <a:gd name="connsiteX10" fmla="*/ 0 w 6151058"/>
                <a:gd name="connsiteY10" fmla="*/ 3683899 h 3772288"/>
                <a:gd name="connsiteX11" fmla="*/ 0 w 6151058"/>
                <a:gd name="connsiteY11" fmla="*/ 80076 h 3772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51058" h="3772288">
                  <a:moveTo>
                    <a:pt x="0" y="80076"/>
                  </a:moveTo>
                  <a:cubicBezTo>
                    <a:pt x="0" y="31260"/>
                    <a:pt x="56198" y="0"/>
                    <a:pt x="105014" y="0"/>
                  </a:cubicBezTo>
                  <a:lnTo>
                    <a:pt x="4209769" y="377"/>
                  </a:lnTo>
                  <a:cubicBezTo>
                    <a:pt x="4229355" y="8531"/>
                    <a:pt x="4300435" y="7736"/>
                    <a:pt x="4301239" y="98730"/>
                  </a:cubicBezTo>
                  <a:cubicBezTo>
                    <a:pt x="4306859" y="1229595"/>
                    <a:pt x="4297753" y="1874150"/>
                    <a:pt x="4300524" y="2957575"/>
                  </a:cubicBezTo>
                  <a:lnTo>
                    <a:pt x="6057836" y="2955501"/>
                  </a:lnTo>
                  <a:cubicBezTo>
                    <a:pt x="6094566" y="2955501"/>
                    <a:pt x="6151058" y="2982457"/>
                    <a:pt x="6151058" y="3031273"/>
                  </a:cubicBezTo>
                  <a:cubicBezTo>
                    <a:pt x="6148376" y="3304293"/>
                    <a:pt x="6151006" y="3410879"/>
                    <a:pt x="6148324" y="3683899"/>
                  </a:cubicBezTo>
                  <a:cubicBezTo>
                    <a:pt x="6148324" y="3732715"/>
                    <a:pt x="6108751" y="3772288"/>
                    <a:pt x="6059935" y="3772288"/>
                  </a:cubicBezTo>
                  <a:lnTo>
                    <a:pt x="88389" y="3772288"/>
                  </a:lnTo>
                  <a:cubicBezTo>
                    <a:pt x="39573" y="3772288"/>
                    <a:pt x="0" y="3732715"/>
                    <a:pt x="0" y="3683899"/>
                  </a:cubicBezTo>
                  <a:lnTo>
                    <a:pt x="0" y="80076"/>
                  </a:lnTo>
                  <a:close/>
                </a:path>
              </a:pathLst>
            </a:custGeom>
            <a:solidFill>
              <a:schemeClr val="bg1"/>
            </a:solidFill>
            <a:ln w="38100" cap="flat" cmpd="sng" algn="ctr">
              <a:solidFill>
                <a:srgbClr val="007434"/>
              </a:solidFill>
              <a:prstDash val="solid"/>
            </a:ln>
            <a:effectLst>
              <a:outerShdw blurRad="50800" dist="38100" dir="2700000" algn="tl" rotWithShape="0">
                <a:prstClr val="black">
                  <a:alpha val="40000"/>
                </a:prstClr>
              </a:outerShdw>
            </a:effectLst>
          </p:spPr>
          <p:txBody>
            <a:bodyPr wrap="none" lIns="335869" rIns="47981" bIns="47981" rtlCol="0" anchor="ctr"/>
            <a:lstStyle/>
            <a:p>
              <a:pPr marL="0" marR="0" lvl="0" indent="0" algn="ctr" defTabSz="1218682" rtl="0" eaLnBrk="1" fontAlgn="auto" latinLnBrk="0" hangingPunct="1">
                <a:lnSpc>
                  <a:spcPct val="100000"/>
                </a:lnSpc>
                <a:spcBef>
                  <a:spcPts val="0"/>
                </a:spcBef>
                <a:spcAft>
                  <a:spcPts val="0"/>
                </a:spcAft>
                <a:buClrTx/>
                <a:buSzTx/>
                <a:buFontTx/>
                <a:buNone/>
                <a:tabLst/>
                <a:defRPr/>
              </a:pPr>
              <a:endParaRPr kumimoji="0" lang="en-US" sz="2666" b="1" i="1" u="none" strike="noStrike" kern="0" cap="none" spc="0" normalizeH="0" baseline="0" noProof="0" dirty="0">
                <a:ln>
                  <a:noFill/>
                </a:ln>
                <a:solidFill>
                  <a:srgbClr val="007434"/>
                </a:solidFill>
                <a:effectLst/>
                <a:uLnTx/>
                <a:uFillTx/>
                <a:latin typeface="Arial Rounded MT Bold" panose="020F0704030504030204" pitchFamily="34" charset="0"/>
                <a:ea typeface="+mn-ea"/>
                <a:cs typeface="Arial" charset="0"/>
              </a:endParaRPr>
            </a:p>
            <a:p>
              <a:pPr marL="0" marR="0" lvl="0" indent="0" algn="ctr" defTabSz="1218682" rtl="0" eaLnBrk="1" fontAlgn="auto" latinLnBrk="0" hangingPunct="1">
                <a:lnSpc>
                  <a:spcPct val="100000"/>
                </a:lnSpc>
                <a:spcBef>
                  <a:spcPts val="0"/>
                </a:spcBef>
                <a:spcAft>
                  <a:spcPts val="0"/>
                </a:spcAft>
                <a:buClrTx/>
                <a:buSzTx/>
                <a:buFontTx/>
                <a:buNone/>
                <a:tabLst/>
                <a:defRPr/>
              </a:pPr>
              <a:endParaRPr kumimoji="0" lang="en-US" sz="2666" b="1" i="1" u="none" strike="noStrike" kern="0" cap="none" spc="0" normalizeH="0" baseline="0" noProof="0" dirty="0">
                <a:ln>
                  <a:noFill/>
                </a:ln>
                <a:solidFill>
                  <a:srgbClr val="007434"/>
                </a:solidFill>
                <a:effectLst/>
                <a:uLnTx/>
                <a:uFillTx/>
                <a:latin typeface="Arial Rounded MT Bold" panose="020F0704030504030204" pitchFamily="34" charset="0"/>
                <a:ea typeface="+mn-ea"/>
                <a:cs typeface="Arial" charset="0"/>
              </a:endParaRPr>
            </a:p>
            <a:p>
              <a:pPr marL="0" marR="0" lvl="0" indent="0" algn="ctr" defTabSz="1218682" rtl="0" eaLnBrk="1" fontAlgn="auto" latinLnBrk="0" hangingPunct="1">
                <a:lnSpc>
                  <a:spcPct val="100000"/>
                </a:lnSpc>
                <a:spcBef>
                  <a:spcPts val="0"/>
                </a:spcBef>
                <a:spcAft>
                  <a:spcPts val="0"/>
                </a:spcAft>
                <a:buClrTx/>
                <a:buSzTx/>
                <a:buFontTx/>
                <a:buNone/>
                <a:tabLst/>
                <a:defRPr/>
              </a:pPr>
              <a:endParaRPr kumimoji="0" lang="en-US" sz="2666" b="1" i="1" u="none" strike="noStrike" kern="0" cap="none" spc="0" normalizeH="0" baseline="0" noProof="0" dirty="0">
                <a:ln>
                  <a:noFill/>
                </a:ln>
                <a:solidFill>
                  <a:srgbClr val="007434"/>
                </a:solidFill>
                <a:effectLst/>
                <a:uLnTx/>
                <a:uFillTx/>
                <a:latin typeface="Arial Rounded MT Bold" panose="020F0704030504030204" pitchFamily="34" charset="0"/>
                <a:ea typeface="+mn-ea"/>
                <a:cs typeface="Arial" charset="0"/>
              </a:endParaRPr>
            </a:p>
            <a:p>
              <a:pPr marL="0" marR="0" lvl="0" indent="0" algn="ctr" defTabSz="1218682" rtl="0" eaLnBrk="1" fontAlgn="auto" latinLnBrk="0" hangingPunct="1">
                <a:lnSpc>
                  <a:spcPct val="100000"/>
                </a:lnSpc>
                <a:spcBef>
                  <a:spcPts val="0"/>
                </a:spcBef>
                <a:spcAft>
                  <a:spcPts val="0"/>
                </a:spcAft>
                <a:buClrTx/>
                <a:buSzTx/>
                <a:buFontTx/>
                <a:buNone/>
                <a:tabLst/>
                <a:defRPr/>
              </a:pPr>
              <a:endParaRPr kumimoji="0" lang="en-US" sz="2666" b="1" i="1" u="none" strike="noStrike" kern="0" cap="none" spc="0" normalizeH="0" baseline="0" noProof="0" dirty="0">
                <a:ln>
                  <a:noFill/>
                </a:ln>
                <a:solidFill>
                  <a:srgbClr val="007434"/>
                </a:solidFill>
                <a:effectLst/>
                <a:uLnTx/>
                <a:uFillTx/>
                <a:latin typeface="Arial Rounded MT Bold" panose="020F0704030504030204" pitchFamily="34" charset="0"/>
                <a:ea typeface="+mn-ea"/>
                <a:cs typeface="Arial" charset="0"/>
              </a:endParaRPr>
            </a:p>
            <a:p>
              <a:pPr marL="0" marR="0" lvl="0" indent="0" algn="ctr" defTabSz="1218682" rtl="0" eaLnBrk="1" fontAlgn="auto" latinLnBrk="0" hangingPunct="1">
                <a:lnSpc>
                  <a:spcPct val="100000"/>
                </a:lnSpc>
                <a:spcBef>
                  <a:spcPts val="0"/>
                </a:spcBef>
                <a:spcAft>
                  <a:spcPts val="0"/>
                </a:spcAft>
                <a:buClrTx/>
                <a:buSzTx/>
                <a:buFontTx/>
                <a:buNone/>
                <a:tabLst/>
                <a:defRPr/>
              </a:pPr>
              <a:endParaRPr kumimoji="0" lang="en-US" sz="2666" b="1" i="1" u="none" strike="noStrike" kern="0" cap="none" spc="0" normalizeH="0" baseline="0" noProof="0" dirty="0">
                <a:ln>
                  <a:noFill/>
                </a:ln>
                <a:solidFill>
                  <a:srgbClr val="007434"/>
                </a:solidFill>
                <a:effectLst/>
                <a:uLnTx/>
                <a:uFillTx/>
                <a:latin typeface="Arial Rounded MT Bold" panose="020F0704030504030204" pitchFamily="34" charset="0"/>
                <a:ea typeface="+mn-ea"/>
                <a:cs typeface="Arial" charset="0"/>
              </a:endParaRPr>
            </a:p>
            <a:p>
              <a:pPr marL="0" marR="0" lvl="0" indent="0" algn="ctr" defTabSz="1218682" rtl="0" eaLnBrk="1" fontAlgn="auto" latinLnBrk="0" hangingPunct="1">
                <a:lnSpc>
                  <a:spcPct val="100000"/>
                </a:lnSpc>
                <a:spcBef>
                  <a:spcPts val="0"/>
                </a:spcBef>
                <a:spcAft>
                  <a:spcPts val="0"/>
                </a:spcAft>
                <a:buClrTx/>
                <a:buSzTx/>
                <a:buFontTx/>
                <a:buNone/>
                <a:tabLst/>
                <a:defRPr/>
              </a:pPr>
              <a:endParaRPr kumimoji="0" lang="en-US" sz="2666" b="1" i="1" u="none" strike="noStrike" kern="0" cap="none" spc="0" normalizeH="0" baseline="0" noProof="0" dirty="0">
                <a:ln>
                  <a:noFill/>
                </a:ln>
                <a:solidFill>
                  <a:srgbClr val="007434"/>
                </a:solidFill>
                <a:effectLst/>
                <a:uLnTx/>
                <a:uFillTx/>
                <a:latin typeface="Arial Rounded MT Bold" panose="020F0704030504030204" pitchFamily="34" charset="0"/>
                <a:ea typeface="+mn-ea"/>
                <a:cs typeface="Arial" charset="0"/>
              </a:endParaRPr>
            </a:p>
            <a:p>
              <a:pPr marL="0" marR="0" lvl="0" indent="0" algn="ctr" defTabSz="1218682" rtl="0" eaLnBrk="1" fontAlgn="auto" latinLnBrk="0" hangingPunct="1">
                <a:lnSpc>
                  <a:spcPct val="100000"/>
                </a:lnSpc>
                <a:spcBef>
                  <a:spcPts val="0"/>
                </a:spcBef>
                <a:spcAft>
                  <a:spcPts val="0"/>
                </a:spcAft>
                <a:buClrTx/>
                <a:buSzTx/>
                <a:buFontTx/>
                <a:buNone/>
                <a:tabLst/>
                <a:defRPr/>
              </a:pPr>
              <a:endParaRPr kumimoji="0" lang="en-US" sz="2666" b="1" i="1" u="none" strike="noStrike" kern="0" cap="none" spc="0" normalizeH="0" baseline="0" noProof="0" dirty="0">
                <a:ln>
                  <a:noFill/>
                </a:ln>
                <a:solidFill>
                  <a:srgbClr val="007434"/>
                </a:solidFill>
                <a:effectLst/>
                <a:uLnTx/>
                <a:uFillTx/>
                <a:latin typeface="Arial Rounded MT Bold" panose="020F0704030504030204" pitchFamily="34" charset="0"/>
                <a:ea typeface="+mn-ea"/>
                <a:cs typeface="Arial" charset="0"/>
              </a:endParaRPr>
            </a:p>
            <a:p>
              <a:pPr marL="0" marR="0" lvl="0" indent="0" algn="ctr" defTabSz="1218682" rtl="0" eaLnBrk="1" fontAlgn="auto" latinLnBrk="0" hangingPunct="1">
                <a:lnSpc>
                  <a:spcPct val="100000"/>
                </a:lnSpc>
                <a:spcBef>
                  <a:spcPts val="0"/>
                </a:spcBef>
                <a:spcAft>
                  <a:spcPts val="0"/>
                </a:spcAft>
                <a:buClrTx/>
                <a:buSzTx/>
                <a:buFontTx/>
                <a:buNone/>
                <a:tabLst/>
                <a:defRPr/>
              </a:pPr>
              <a:endParaRPr kumimoji="0" lang="en-US" sz="2666" b="1" i="1" u="none" strike="noStrike" kern="0" cap="none" spc="0" normalizeH="0" baseline="0" noProof="0" dirty="0">
                <a:ln>
                  <a:noFill/>
                </a:ln>
                <a:solidFill>
                  <a:srgbClr val="007434"/>
                </a:solidFill>
                <a:effectLst/>
                <a:uLnTx/>
                <a:uFillTx/>
                <a:latin typeface="Arial Rounded MT Bold" panose="020F0704030504030204" pitchFamily="34" charset="0"/>
                <a:ea typeface="+mn-ea"/>
                <a:cs typeface="Arial" charset="0"/>
              </a:endParaRPr>
            </a:p>
            <a:p>
              <a:pPr marL="0" marR="0" lvl="0" indent="0" algn="ctr" defTabSz="1218682" rtl="0" eaLnBrk="1" fontAlgn="auto" latinLnBrk="0" hangingPunct="1">
                <a:lnSpc>
                  <a:spcPct val="100000"/>
                </a:lnSpc>
                <a:spcBef>
                  <a:spcPts val="0"/>
                </a:spcBef>
                <a:spcAft>
                  <a:spcPts val="0"/>
                </a:spcAft>
                <a:buClrTx/>
                <a:buSzTx/>
                <a:buFontTx/>
                <a:buNone/>
                <a:tabLst/>
                <a:defRPr/>
              </a:pPr>
              <a:endParaRPr kumimoji="0" lang="en-US" sz="2666" b="1" i="1" u="none" strike="noStrike" kern="0" cap="none" spc="0" normalizeH="0" baseline="0" noProof="0" dirty="0">
                <a:ln>
                  <a:noFill/>
                </a:ln>
                <a:solidFill>
                  <a:srgbClr val="007434"/>
                </a:solidFill>
                <a:effectLst/>
                <a:uLnTx/>
                <a:uFillTx/>
                <a:latin typeface="Arial Rounded MT Bold" panose="020F0704030504030204" pitchFamily="34" charset="0"/>
                <a:ea typeface="+mn-ea"/>
                <a:cs typeface="Arial" charset="0"/>
              </a:endParaRPr>
            </a:p>
            <a:p>
              <a:pPr marL="0" marR="0" lvl="0" indent="0" algn="ctr" defTabSz="1218682" rtl="0" eaLnBrk="1" fontAlgn="auto" latinLnBrk="0" hangingPunct="1">
                <a:lnSpc>
                  <a:spcPct val="100000"/>
                </a:lnSpc>
                <a:spcBef>
                  <a:spcPts val="0"/>
                </a:spcBef>
                <a:spcAft>
                  <a:spcPts val="0"/>
                </a:spcAft>
                <a:buClrTx/>
                <a:buSzTx/>
                <a:buFontTx/>
                <a:buNone/>
                <a:tabLst/>
                <a:defRPr/>
              </a:pPr>
              <a:endParaRPr kumimoji="0" lang="en-US" sz="1866" b="1" i="1" u="none" strike="noStrike" kern="0" cap="none" spc="0" normalizeH="0" baseline="0" noProof="0" dirty="0">
                <a:ln>
                  <a:noFill/>
                </a:ln>
                <a:solidFill>
                  <a:srgbClr val="007434"/>
                </a:solidFill>
                <a:effectLst/>
                <a:uLnTx/>
                <a:uFillTx/>
                <a:latin typeface="Arial Rounded MT Bold" panose="020F0704030504030204" pitchFamily="34" charset="0"/>
                <a:ea typeface="+mn-ea"/>
                <a:cs typeface="Arial" charset="0"/>
              </a:endParaRPr>
            </a:p>
            <a:p>
              <a:pPr marL="0" marR="0" lvl="0" indent="0" algn="ctr" defTabSz="1218682" rtl="0" eaLnBrk="1" fontAlgn="auto" latinLnBrk="0" hangingPunct="1">
                <a:lnSpc>
                  <a:spcPct val="100000"/>
                </a:lnSpc>
                <a:spcBef>
                  <a:spcPts val="0"/>
                </a:spcBef>
                <a:spcAft>
                  <a:spcPts val="0"/>
                </a:spcAft>
                <a:buClrTx/>
                <a:buSzTx/>
                <a:buFontTx/>
                <a:buNone/>
                <a:tabLst/>
                <a:defRPr/>
              </a:pPr>
              <a:endParaRPr kumimoji="0" lang="en-US" sz="2666" b="1" i="1" u="none" strike="noStrike" kern="0" cap="none" spc="0" normalizeH="0" baseline="0" noProof="0" dirty="0">
                <a:ln>
                  <a:noFill/>
                </a:ln>
                <a:solidFill>
                  <a:srgbClr val="007434"/>
                </a:solidFill>
                <a:effectLst/>
                <a:uLnTx/>
                <a:uFillTx/>
                <a:latin typeface="Arial Rounded MT Bold" panose="020F0704030504030204" pitchFamily="34" charset="0"/>
                <a:ea typeface="+mn-ea"/>
                <a:cs typeface="Arial" charset="0"/>
              </a:endParaRPr>
            </a:p>
            <a:p>
              <a:pPr marL="0" marR="0" lvl="0" indent="0" algn="ctr" defTabSz="1218682"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434"/>
                  </a:solidFill>
                  <a:effectLst/>
                  <a:uLnTx/>
                  <a:uFillTx/>
                  <a:latin typeface="Arial Black" panose="020B0A04020102020204" pitchFamily="34" charset="0"/>
                  <a:ea typeface="+mn-ea"/>
                  <a:cs typeface="Arial" charset="0"/>
                </a:rPr>
                <a:t>- intelligent Revenue Growth -</a:t>
              </a:r>
              <a:endParaRPr kumimoji="0" lang="en-US" sz="2400" b="1" i="0" u="none" strike="noStrike" kern="0" cap="none" spc="0" normalizeH="0" baseline="0" noProof="0" dirty="0">
                <a:ln>
                  <a:noFill/>
                </a:ln>
                <a:solidFill>
                  <a:srgbClr val="007434"/>
                </a:solidFill>
                <a:effectLst/>
                <a:uLnTx/>
                <a:uFillTx/>
                <a:latin typeface="Arial Black" panose="020B0A04020102020204" pitchFamily="34" charset="0"/>
                <a:ea typeface="+mn-ea"/>
                <a:cs typeface="Arial" charset="0"/>
              </a:endParaRPr>
            </a:p>
          </p:txBody>
        </p:sp>
        <p:sp>
          <p:nvSpPr>
            <p:cNvPr id="7" name="Rectángulo redondeado 42"/>
            <p:cNvSpPr/>
            <p:nvPr/>
          </p:nvSpPr>
          <p:spPr>
            <a:xfrm>
              <a:off x="5820646" y="1984665"/>
              <a:ext cx="1741000" cy="3735268"/>
            </a:xfrm>
            <a:prstGeom prst="roundRect">
              <a:avLst>
                <a:gd name="adj" fmla="val 5701"/>
              </a:avLst>
            </a:prstGeom>
            <a:solidFill>
              <a:sysClr val="window" lastClr="FFFFFF"/>
            </a:solidFill>
            <a:ln w="38100" cap="flat" cmpd="sng" algn="ctr">
              <a:solidFill>
                <a:srgbClr val="007434"/>
              </a:solidFill>
              <a:prstDash val="solid"/>
            </a:ln>
            <a:effectLst>
              <a:outerShdw blurRad="50800" dist="38100" dir="2700000" algn="tl" rotWithShape="0">
                <a:prstClr val="black">
                  <a:alpha val="40000"/>
                </a:prstClr>
              </a:outerShdw>
            </a:effectLst>
          </p:spPr>
          <p:txBody>
            <a:bodyPr tIns="0" rtlCol="0" anchor="t"/>
            <a:lstStyle/>
            <a:p>
              <a:pPr marL="0" marR="0" lvl="0" indent="0" algn="ctr" defTabSz="1218682" rtl="0" eaLnBrk="1" fontAlgn="auto" latinLnBrk="0" hangingPunct="1">
                <a:lnSpc>
                  <a:spcPct val="100000"/>
                </a:lnSpc>
                <a:spcBef>
                  <a:spcPts val="0"/>
                </a:spcBef>
                <a:spcAft>
                  <a:spcPts val="0"/>
                </a:spcAft>
                <a:buClrTx/>
                <a:buSzTx/>
                <a:buFontTx/>
                <a:buNone/>
                <a:tabLst/>
                <a:defRPr/>
              </a:pPr>
              <a:endParaRPr kumimoji="0" lang="en-US" sz="1866" b="1" i="0" u="none" strike="noStrike" kern="0" cap="none" spc="0" normalizeH="0" baseline="0" noProof="0" dirty="0">
                <a:ln>
                  <a:noFill/>
                </a:ln>
                <a:solidFill>
                  <a:prstClr val="black"/>
                </a:solidFill>
                <a:effectLst/>
                <a:uLnTx/>
                <a:uFillTx/>
                <a:latin typeface="Calibri"/>
                <a:ea typeface="+mn-ea"/>
                <a:cs typeface="Arial" charset="0"/>
              </a:endParaRPr>
            </a:p>
          </p:txBody>
        </p:sp>
        <p:sp>
          <p:nvSpPr>
            <p:cNvPr id="38" name="Redondear rectángulo de esquina del mismo lado 43"/>
            <p:cNvSpPr/>
            <p:nvPr/>
          </p:nvSpPr>
          <p:spPr>
            <a:xfrm>
              <a:off x="5831087" y="1974361"/>
              <a:ext cx="1730560" cy="692294"/>
            </a:xfrm>
            <a:prstGeom prst="round2SameRect">
              <a:avLst>
                <a:gd name="adj1" fmla="val 18258"/>
                <a:gd name="adj2" fmla="val 0"/>
              </a:avLst>
            </a:prstGeom>
            <a:solidFill>
              <a:srgbClr val="007434"/>
            </a:solidFill>
            <a:ln w="9525" cap="flat" cmpd="sng" algn="ctr">
              <a:solidFill>
                <a:srgbClr val="007434"/>
              </a:solidFill>
              <a:prstDash val="solid"/>
            </a:ln>
            <a:effectLst/>
          </p:spPr>
          <p:txBody>
            <a:bodyPr tIns="0" rtlCol="0" anchor="ctr"/>
            <a:lstStyle/>
            <a:p>
              <a:pPr marL="122715" marR="0" lvl="0" indent="0" algn="l" defTabSz="1218682" rtl="0" eaLnBrk="1" fontAlgn="auto" latinLnBrk="0" hangingPunct="1">
                <a:lnSpc>
                  <a:spcPct val="100000"/>
                </a:lnSpc>
                <a:spcBef>
                  <a:spcPts val="0"/>
                </a:spcBef>
                <a:spcAft>
                  <a:spcPts val="0"/>
                </a:spcAft>
                <a:buClrTx/>
                <a:buSzTx/>
                <a:buFontTx/>
                <a:buNone/>
                <a:tabLst/>
                <a:defRPr/>
              </a:pPr>
              <a:endParaRPr kumimoji="0" lang="en-US" sz="1599" b="1" i="0" u="none" strike="noStrike" kern="0" cap="none" spc="0" normalizeH="0" baseline="0" noProof="0" dirty="0">
                <a:ln>
                  <a:noFill/>
                </a:ln>
                <a:solidFill>
                  <a:prstClr val="black"/>
                </a:solidFill>
                <a:effectLst/>
                <a:uLnTx/>
                <a:uFillTx/>
                <a:latin typeface="Arial Rounded MT Bold"/>
                <a:ea typeface="+mn-ea"/>
                <a:cs typeface="Arial Rounded MT Bold"/>
              </a:endParaRPr>
            </a:p>
          </p:txBody>
        </p:sp>
        <p:sp>
          <p:nvSpPr>
            <p:cNvPr id="39" name="Oval 3"/>
            <p:cNvSpPr>
              <a:spLocks noChangeArrowheads="1"/>
            </p:cNvSpPr>
            <p:nvPr/>
          </p:nvSpPr>
          <p:spPr bwMode="auto">
            <a:xfrm>
              <a:off x="5853711" y="2111510"/>
              <a:ext cx="311304" cy="321730"/>
            </a:xfrm>
            <a:prstGeom prst="ellipse">
              <a:avLst/>
            </a:prstGeom>
            <a:solidFill>
              <a:srgbClr val="FFD743"/>
            </a:solidFill>
            <a:ln w="28575" algn="ctr">
              <a:solidFill>
                <a:schemeClr val="bg1">
                  <a:lumMod val="65000"/>
                </a:schemeClr>
              </a:solidFill>
              <a:round/>
              <a:headEnd/>
              <a:tailEnd/>
            </a:ln>
          </p:spPr>
          <p:txBody>
            <a:bodyPr wrap="none" lIns="119953" tIns="62376" rIns="119953" bIns="62376" anchor="ctr"/>
            <a:lstStyle/>
            <a:p>
              <a:pPr marL="232735" marR="0" lvl="0" indent="-232735" algn="ctr" defTabSz="914400" rtl="0" eaLnBrk="1" fontAlgn="ctr" latinLnBrk="0" hangingPunct="1">
                <a:lnSpc>
                  <a:spcPct val="100000"/>
                </a:lnSpc>
                <a:spcBef>
                  <a:spcPts val="0"/>
                </a:spcBef>
                <a:spcAft>
                  <a:spcPts val="0"/>
                </a:spcAft>
                <a:buClr>
                  <a:srgbClr val="6699FF"/>
                </a:buClr>
                <a:buSzTx/>
                <a:buFontTx/>
                <a:buNone/>
                <a:tabLst/>
                <a:defRPr/>
              </a:pPr>
              <a:r>
                <a:rPr kumimoji="1" lang="en-US" altLang="ja-JP" sz="1599" b="1" i="0" u="none" strike="noStrike" kern="0" cap="none" spc="0" normalizeH="0" baseline="0" noProof="0" dirty="0">
                  <a:ln>
                    <a:noFill/>
                  </a:ln>
                  <a:solidFill>
                    <a:srgbClr val="000000"/>
                  </a:solidFill>
                  <a:effectLst/>
                  <a:uLnTx/>
                  <a:uFillTx/>
                  <a:latin typeface="Arial"/>
                  <a:ea typeface="ＭＳ Ｐゴシック" panose="020B0600070205080204" pitchFamily="34" charset="-128"/>
                  <a:cs typeface="Arial" panose="020B0604020202020204" pitchFamily="34" charset="0"/>
                </a:rPr>
                <a:t>2</a:t>
              </a:r>
            </a:p>
          </p:txBody>
        </p:sp>
        <p:sp>
          <p:nvSpPr>
            <p:cNvPr id="8" name="Rectángulo redondeado 42"/>
            <p:cNvSpPr/>
            <p:nvPr/>
          </p:nvSpPr>
          <p:spPr>
            <a:xfrm>
              <a:off x="8063565" y="2044992"/>
              <a:ext cx="2424617" cy="3539024"/>
            </a:xfrm>
            <a:prstGeom prst="roundRect">
              <a:avLst>
                <a:gd name="adj" fmla="val 5701"/>
              </a:avLst>
            </a:prstGeom>
            <a:solidFill>
              <a:sysClr val="window" lastClr="FFFFFF"/>
            </a:solidFill>
            <a:ln w="38100" cap="flat" cmpd="sng" algn="ctr">
              <a:solidFill>
                <a:schemeClr val="tx1">
                  <a:lumMod val="50000"/>
                  <a:lumOff val="50000"/>
                </a:schemeClr>
              </a:solidFill>
              <a:prstDash val="solid"/>
            </a:ln>
            <a:effectLst>
              <a:outerShdw blurRad="50800" dist="38100" dir="2700000" algn="tl" rotWithShape="0">
                <a:prstClr val="black">
                  <a:alpha val="40000"/>
                </a:prstClr>
              </a:outerShdw>
            </a:effectLst>
          </p:spPr>
          <p:txBody>
            <a:bodyPr lIns="47981" tIns="47981" rIns="23991" bIns="47981" rtlCol="0" anchor="t"/>
            <a:lstStyle/>
            <a:p>
              <a:pPr marL="380838" marR="0" lvl="0" indent="-380838" algn="l" defTabSz="1218682" rtl="0" eaLnBrk="1" fontAlgn="auto" latinLnBrk="0" hangingPunct="1">
                <a:lnSpc>
                  <a:spcPct val="100000"/>
                </a:lnSpc>
                <a:spcBef>
                  <a:spcPts val="800"/>
                </a:spcBef>
                <a:spcAft>
                  <a:spcPts val="0"/>
                </a:spcAft>
                <a:buClrTx/>
                <a:buSzTx/>
                <a:buFont typeface="Arial" panose="020B0604020202020204" pitchFamily="34" charset="0"/>
                <a:buChar char="•"/>
                <a:tabLst/>
                <a:defRPr/>
              </a:pPr>
              <a:endParaRPr kumimoji="0" lang="en-US" sz="1466" b="1" i="0" u="none" strike="noStrike" kern="0" cap="none" spc="0" normalizeH="0" baseline="0" noProof="0" dirty="0">
                <a:ln>
                  <a:noFill/>
                </a:ln>
                <a:solidFill>
                  <a:prstClr val="black"/>
                </a:solidFill>
                <a:effectLst/>
                <a:uLnTx/>
                <a:uFillTx/>
                <a:latin typeface="Calibri"/>
                <a:ea typeface="+mn-ea"/>
                <a:cs typeface="Arial" charset="0"/>
              </a:endParaRPr>
            </a:p>
            <a:p>
              <a:pPr marL="380838" marR="0" lvl="0" indent="-380838" algn="l" defTabSz="1218682" rtl="0" eaLnBrk="1" fontAlgn="auto" latinLnBrk="0" hangingPunct="1">
                <a:lnSpc>
                  <a:spcPct val="100000"/>
                </a:lnSpc>
                <a:spcBef>
                  <a:spcPts val="800"/>
                </a:spcBef>
                <a:spcAft>
                  <a:spcPts val="0"/>
                </a:spcAft>
                <a:buClrTx/>
                <a:buSzTx/>
                <a:buFont typeface="Arial" panose="020B0604020202020204" pitchFamily="34" charset="0"/>
                <a:buChar char="•"/>
                <a:tabLst/>
                <a:defRPr/>
              </a:pPr>
              <a:endParaRPr kumimoji="0" lang="en-US" sz="1466" b="1" i="0" u="none" strike="noStrike" kern="0" cap="none" spc="0" normalizeH="0" baseline="0" noProof="0" dirty="0">
                <a:ln>
                  <a:noFill/>
                </a:ln>
                <a:solidFill>
                  <a:prstClr val="black"/>
                </a:solidFill>
                <a:effectLst/>
                <a:uLnTx/>
                <a:uFillTx/>
                <a:latin typeface="Calibri"/>
                <a:ea typeface="+mn-ea"/>
                <a:cs typeface="Arial" charset="0"/>
              </a:endParaRPr>
            </a:p>
            <a:p>
              <a:pPr marL="0" marR="0" lvl="0" indent="0" algn="l" defTabSz="1218438" rtl="0" eaLnBrk="1" fontAlgn="base" latinLnBrk="0" hangingPunct="1">
                <a:lnSpc>
                  <a:spcPct val="100000"/>
                </a:lnSpc>
                <a:spcBef>
                  <a:spcPts val="800"/>
                </a:spcBef>
                <a:spcAft>
                  <a:spcPct val="0"/>
                </a:spcAft>
                <a:buClrTx/>
                <a:buSzTx/>
                <a:buFontTx/>
                <a:buNone/>
                <a:tabLst/>
                <a:defRPr/>
              </a:pPr>
              <a:r>
                <a:rPr kumimoji="0" lang="en-US" sz="1466" b="1" i="0" u="none" strike="noStrike" kern="0" cap="none" spc="0" normalizeH="0" baseline="0" noProof="0" dirty="0">
                  <a:ln>
                    <a:noFill/>
                  </a:ln>
                  <a:solidFill>
                    <a:srgbClr val="003344">
                      <a:lumMod val="75000"/>
                      <a:lumOff val="25000"/>
                    </a:srgbClr>
                  </a:solidFill>
                  <a:effectLst/>
                  <a:uLnTx/>
                  <a:uFillTx/>
                  <a:latin typeface="Calibri"/>
                  <a:ea typeface="+mn-ea"/>
                  <a:cs typeface="Arial" charset="0"/>
                </a:rPr>
                <a:t>Simpler and more effective Sales Execution </a:t>
              </a:r>
            </a:p>
            <a:p>
              <a:pPr marL="122690" marR="0" lvl="0" indent="-122690" algn="l" defTabSz="1218438" rtl="0" eaLnBrk="1" fontAlgn="base" latinLnBrk="0" hangingPunct="1">
                <a:lnSpc>
                  <a:spcPct val="100000"/>
                </a:lnSpc>
                <a:spcBef>
                  <a:spcPts val="800"/>
                </a:spcBef>
                <a:spcAft>
                  <a:spcPct val="0"/>
                </a:spcAft>
                <a:buClrTx/>
                <a:buSzTx/>
                <a:buFont typeface="Arial" panose="020B0604020202020204" pitchFamily="34" charset="0"/>
                <a:buChar char="•"/>
                <a:tabLst/>
                <a:defRPr/>
              </a:pPr>
              <a:r>
                <a:rPr kumimoji="0" lang="en-US" sz="1466" b="1" i="0" u="none" strike="noStrike" kern="0" cap="none" spc="0" normalizeH="0" baseline="0" noProof="0" dirty="0">
                  <a:ln>
                    <a:noFill/>
                  </a:ln>
                  <a:solidFill>
                    <a:srgbClr val="003344">
                      <a:lumMod val="75000"/>
                      <a:lumOff val="25000"/>
                    </a:srgbClr>
                  </a:solidFill>
                  <a:effectLst/>
                  <a:uLnTx/>
                  <a:uFillTx/>
                  <a:latin typeface="Calibri"/>
                  <a:ea typeface="+mn-ea"/>
                  <a:cs typeface="Arial" charset="0"/>
                </a:rPr>
                <a:t>Top Promotions </a:t>
              </a:r>
              <a:r>
                <a:rPr kumimoji="0" lang="en-US" sz="1466" b="1" i="0" u="none" strike="noStrike" kern="0" cap="none" spc="0" normalizeH="0" baseline="0" noProof="0" dirty="0">
                  <a:ln>
                    <a:noFill/>
                  </a:ln>
                  <a:solidFill>
                    <a:srgbClr val="000000"/>
                  </a:solidFill>
                  <a:effectLst/>
                  <a:uLnTx/>
                  <a:uFillTx/>
                  <a:latin typeface="Calibri"/>
                  <a:ea typeface="+mn-ea"/>
                  <a:cs typeface="Arial" charset="0"/>
                </a:rPr>
                <a:t>by PoS /Product</a:t>
              </a:r>
            </a:p>
            <a:p>
              <a:pPr marL="122690" marR="0" lvl="0" indent="-122690" algn="l" defTabSz="1218438" rtl="0" eaLnBrk="1" fontAlgn="base" latinLnBrk="0" hangingPunct="1">
                <a:lnSpc>
                  <a:spcPct val="100000"/>
                </a:lnSpc>
                <a:spcBef>
                  <a:spcPts val="800"/>
                </a:spcBef>
                <a:spcAft>
                  <a:spcPct val="0"/>
                </a:spcAft>
                <a:buClrTx/>
                <a:buSzTx/>
                <a:buFont typeface="Arial" panose="020B0604020202020204" pitchFamily="34" charset="0"/>
                <a:buChar char="•"/>
                <a:tabLst/>
                <a:defRPr/>
              </a:pPr>
              <a:r>
                <a:rPr kumimoji="0" lang="en-US" sz="1466" b="1" i="0" u="none" strike="noStrike" kern="0" cap="none" spc="0" normalizeH="0" baseline="0" noProof="0" dirty="0">
                  <a:ln>
                    <a:noFill/>
                  </a:ln>
                  <a:solidFill>
                    <a:srgbClr val="003344">
                      <a:lumMod val="75000"/>
                      <a:lumOff val="25000"/>
                    </a:srgbClr>
                  </a:solidFill>
                  <a:effectLst/>
                  <a:uLnTx/>
                  <a:uFillTx/>
                  <a:latin typeface="Calibri"/>
                  <a:ea typeface="+mn-ea"/>
                  <a:cs typeface="Arial" charset="0"/>
                </a:rPr>
                <a:t>Next Best Action </a:t>
              </a:r>
              <a:r>
                <a:rPr kumimoji="0" lang="en-US" sz="1466" b="1" i="0" u="none" strike="noStrike" kern="0" cap="none" spc="0" normalizeH="0" baseline="0" noProof="0" dirty="0">
                  <a:ln>
                    <a:noFill/>
                  </a:ln>
                  <a:solidFill>
                    <a:prstClr val="black"/>
                  </a:solidFill>
                  <a:effectLst/>
                  <a:uLnTx/>
                  <a:uFillTx/>
                  <a:latin typeface="Calibri"/>
                  <a:ea typeface="+mn-ea"/>
                  <a:cs typeface="Arial" charset="0"/>
                </a:rPr>
                <a:t>recommendation by </a:t>
              </a:r>
              <a:br>
                <a:rPr kumimoji="0" lang="en-US" sz="1466" b="1" i="0" u="none" strike="noStrike" kern="0" cap="none" spc="0" normalizeH="0" baseline="0" noProof="0" dirty="0">
                  <a:ln>
                    <a:noFill/>
                  </a:ln>
                  <a:solidFill>
                    <a:prstClr val="black"/>
                  </a:solidFill>
                  <a:effectLst/>
                  <a:uLnTx/>
                  <a:uFillTx/>
                  <a:latin typeface="Calibri"/>
                  <a:ea typeface="+mn-ea"/>
                  <a:cs typeface="Arial" charset="0"/>
                </a:rPr>
              </a:br>
              <a:r>
                <a:rPr kumimoji="0" lang="en-US" sz="1466" b="1" i="0" u="none" strike="noStrike" kern="0" cap="none" spc="0" normalizeH="0" baseline="0" noProof="0" dirty="0">
                  <a:ln>
                    <a:noFill/>
                  </a:ln>
                  <a:solidFill>
                    <a:prstClr val="black"/>
                  </a:solidFill>
                  <a:effectLst/>
                  <a:uLnTx/>
                  <a:uFillTx/>
                  <a:latin typeface="Calibri"/>
                  <a:ea typeface="+mn-ea"/>
                  <a:cs typeface="Arial" charset="0"/>
                </a:rPr>
                <a:t>POS / SKU</a:t>
              </a:r>
            </a:p>
            <a:p>
              <a:pPr marL="122690" marR="0" lvl="0" indent="-122690" algn="l" defTabSz="1218438" rtl="0" eaLnBrk="1" fontAlgn="base" latinLnBrk="0" hangingPunct="1">
                <a:lnSpc>
                  <a:spcPct val="100000"/>
                </a:lnSpc>
                <a:spcBef>
                  <a:spcPts val="800"/>
                </a:spcBef>
                <a:spcAft>
                  <a:spcPct val="0"/>
                </a:spcAft>
                <a:buClrTx/>
                <a:buSzTx/>
                <a:buFont typeface="Arial" panose="020B0604020202020204" pitchFamily="34" charset="0"/>
                <a:buChar char="•"/>
                <a:tabLst/>
                <a:defRPr/>
              </a:pPr>
              <a:r>
                <a:rPr kumimoji="0" lang="en-US" sz="1466" b="1" i="0" u="none" strike="noStrike" kern="0" cap="none" spc="0" normalizeH="0" baseline="0" noProof="0" dirty="0">
                  <a:ln>
                    <a:noFill/>
                  </a:ln>
                  <a:solidFill>
                    <a:srgbClr val="003344">
                      <a:lumMod val="75000"/>
                      <a:lumOff val="25000"/>
                    </a:srgbClr>
                  </a:solidFill>
                  <a:effectLst/>
                  <a:uLnTx/>
                  <a:uFillTx/>
                  <a:latin typeface="Calibri"/>
                  <a:ea typeface="+mn-ea"/>
                  <a:cs typeface="Arial" charset="0"/>
                </a:rPr>
                <a:t>Suggested </a:t>
              </a:r>
              <a:r>
                <a:rPr kumimoji="0" lang="en-US" sz="1466" b="1" i="0" u="none" strike="noStrike" kern="0" cap="none" spc="0" normalizeH="0" baseline="0" noProof="0" dirty="0">
                  <a:ln>
                    <a:noFill/>
                  </a:ln>
                  <a:solidFill>
                    <a:prstClr val="black"/>
                  </a:solidFill>
                  <a:effectLst/>
                  <a:uLnTx/>
                  <a:uFillTx/>
                  <a:latin typeface="Calibri"/>
                  <a:ea typeface="+mn-ea"/>
                  <a:cs typeface="Arial" charset="0"/>
                </a:rPr>
                <a:t>optimal assortment</a:t>
              </a:r>
            </a:p>
            <a:p>
              <a:pPr marL="122690" marR="0" lvl="0" indent="-122690" algn="l" defTabSz="1218438" rtl="0" eaLnBrk="1" fontAlgn="base" latinLnBrk="0" hangingPunct="1">
                <a:lnSpc>
                  <a:spcPct val="100000"/>
                </a:lnSpc>
                <a:spcBef>
                  <a:spcPts val="800"/>
                </a:spcBef>
                <a:spcAft>
                  <a:spcPct val="0"/>
                </a:spcAft>
                <a:buClrTx/>
                <a:buSzTx/>
                <a:buFont typeface="Arial" panose="020B0604020202020204" pitchFamily="34" charset="0"/>
                <a:buChar char="•"/>
                <a:tabLst/>
                <a:defRPr/>
              </a:pPr>
              <a:r>
                <a:rPr kumimoji="0" lang="en-US" sz="1466" b="1" i="0" u="none" strike="noStrike" kern="0" cap="none" spc="0" normalizeH="0" baseline="0" noProof="0" dirty="0">
                  <a:ln>
                    <a:noFill/>
                  </a:ln>
                  <a:solidFill>
                    <a:srgbClr val="003344">
                      <a:lumMod val="75000"/>
                      <a:lumOff val="25000"/>
                    </a:srgbClr>
                  </a:solidFill>
                  <a:effectLst/>
                  <a:uLnTx/>
                  <a:uFillTx/>
                  <a:latin typeface="Calibri"/>
                  <a:ea typeface="+mn-ea"/>
                  <a:cs typeface="Arial" charset="0"/>
                </a:rPr>
                <a:t>Higher number of </a:t>
              </a:r>
              <a:r>
                <a:rPr kumimoji="0" lang="en-US" sz="1466" b="1" i="0" u="none" strike="noStrike" kern="0" cap="none" spc="0" normalizeH="0" baseline="0" noProof="0" dirty="0">
                  <a:ln>
                    <a:noFill/>
                  </a:ln>
                  <a:solidFill>
                    <a:srgbClr val="000000"/>
                  </a:solidFill>
                  <a:effectLst/>
                  <a:uLnTx/>
                  <a:uFillTx/>
                  <a:latin typeface="Calibri"/>
                  <a:ea typeface="+mn-ea"/>
                  <a:cs typeface="Arial" charset="0"/>
                </a:rPr>
                <a:t>visits</a:t>
              </a:r>
            </a:p>
          </p:txBody>
        </p:sp>
        <p:sp>
          <p:nvSpPr>
            <p:cNvPr id="11" name="Redondear rectángulo de esquina del mismo lado 43"/>
            <p:cNvSpPr/>
            <p:nvPr/>
          </p:nvSpPr>
          <p:spPr>
            <a:xfrm>
              <a:off x="8059093" y="2023171"/>
              <a:ext cx="2411060" cy="697448"/>
            </a:xfrm>
            <a:prstGeom prst="round2SameRect">
              <a:avLst>
                <a:gd name="adj1" fmla="val 24243"/>
                <a:gd name="adj2" fmla="val 0"/>
              </a:avLst>
            </a:prstGeom>
            <a:solidFill>
              <a:srgbClr val="0070C0"/>
            </a:solidFill>
            <a:ln w="9525" cap="flat" cmpd="sng" algn="ctr">
              <a:noFill/>
              <a:prstDash val="solid"/>
            </a:ln>
            <a:effectLst/>
          </p:spPr>
          <p:txBody>
            <a:bodyPr tIns="0" rIns="527794" rtlCol="0" anchor="ctr"/>
            <a:lstStyle/>
            <a:p>
              <a:pPr marL="0" marR="0" lvl="0" indent="0" algn="ctr" defTabSz="1218682" rtl="0" eaLnBrk="1" fontAlgn="auto" latinLnBrk="0" hangingPunct="1">
                <a:lnSpc>
                  <a:spcPts val="1866"/>
                </a:lnSpc>
                <a:spcBef>
                  <a:spcPts val="0"/>
                </a:spcBef>
                <a:spcAft>
                  <a:spcPts val="0"/>
                </a:spcAft>
                <a:buClrTx/>
                <a:buSzTx/>
                <a:buFontTx/>
                <a:buNone/>
                <a:tabLst/>
                <a:defRPr/>
              </a:pPr>
              <a:endParaRPr kumimoji="0" lang="en-US" sz="1599" b="1" i="0" u="none" strike="noStrike" kern="0" cap="none" spc="0" normalizeH="0" baseline="0" noProof="0" dirty="0">
                <a:ln>
                  <a:noFill/>
                </a:ln>
                <a:solidFill>
                  <a:srgbClr val="FFFFFF"/>
                </a:solidFill>
                <a:effectLst/>
                <a:uLnTx/>
                <a:uFillTx/>
                <a:latin typeface="Arial Rounded MT Bold"/>
                <a:ea typeface="+mn-ea"/>
                <a:cs typeface="Arial Rounded MT Bold"/>
              </a:endParaRPr>
            </a:p>
          </p:txBody>
        </p:sp>
        <p:sp>
          <p:nvSpPr>
            <p:cNvPr id="42" name="Oval 3"/>
            <p:cNvSpPr>
              <a:spLocks noChangeArrowheads="1"/>
            </p:cNvSpPr>
            <p:nvPr/>
          </p:nvSpPr>
          <p:spPr bwMode="auto">
            <a:xfrm>
              <a:off x="8093116" y="2111510"/>
              <a:ext cx="311304" cy="321730"/>
            </a:xfrm>
            <a:prstGeom prst="ellipse">
              <a:avLst/>
            </a:prstGeom>
            <a:solidFill>
              <a:srgbClr val="FFD743"/>
            </a:solidFill>
            <a:ln w="28575" algn="ctr">
              <a:solidFill>
                <a:schemeClr val="bg1">
                  <a:lumMod val="65000"/>
                </a:schemeClr>
              </a:solidFill>
              <a:round/>
              <a:headEnd/>
              <a:tailEnd/>
            </a:ln>
          </p:spPr>
          <p:txBody>
            <a:bodyPr wrap="none" lIns="119953" tIns="62376" rIns="119953" bIns="62376" anchor="ctr"/>
            <a:lstStyle/>
            <a:p>
              <a:pPr marL="232735" marR="0" lvl="0" indent="-232735" algn="ctr" defTabSz="914400" rtl="0" eaLnBrk="1" fontAlgn="ctr" latinLnBrk="0" hangingPunct="1">
                <a:lnSpc>
                  <a:spcPct val="100000"/>
                </a:lnSpc>
                <a:spcBef>
                  <a:spcPts val="0"/>
                </a:spcBef>
                <a:spcAft>
                  <a:spcPts val="0"/>
                </a:spcAft>
                <a:buClr>
                  <a:srgbClr val="6699FF"/>
                </a:buClr>
                <a:buSzTx/>
                <a:buFontTx/>
                <a:buNone/>
                <a:tabLst/>
                <a:defRPr/>
              </a:pPr>
              <a:r>
                <a:rPr kumimoji="1" lang="en-US" altLang="ja-JP" sz="1599" b="1" i="0" u="none" strike="noStrike" kern="0" cap="none" spc="0" normalizeH="0" baseline="0" noProof="0" dirty="0">
                  <a:ln>
                    <a:noFill/>
                  </a:ln>
                  <a:solidFill>
                    <a:srgbClr val="000000"/>
                  </a:solidFill>
                  <a:effectLst/>
                  <a:uLnTx/>
                  <a:uFillTx/>
                  <a:latin typeface="Arial"/>
                  <a:ea typeface="ＭＳ Ｐゴシック" panose="020B0600070205080204" pitchFamily="34" charset="-128"/>
                  <a:cs typeface="Arial" panose="020B0604020202020204" pitchFamily="34" charset="0"/>
                </a:rPr>
                <a:t>3</a:t>
              </a:r>
            </a:p>
          </p:txBody>
        </p:sp>
        <p:sp>
          <p:nvSpPr>
            <p:cNvPr id="63" name="Rectangle 62"/>
            <p:cNvSpPr/>
            <p:nvPr/>
          </p:nvSpPr>
          <p:spPr>
            <a:xfrm>
              <a:off x="8400183" y="2038991"/>
              <a:ext cx="2187914" cy="710579"/>
            </a:xfrm>
            <a:prstGeom prst="rect">
              <a:avLst/>
            </a:prstGeom>
          </p:spPr>
          <p:txBody>
            <a:bodyPr wrap="square">
              <a:spAutoFit/>
            </a:bodyPr>
            <a:lstStyle/>
            <a:p>
              <a:pPr marL="0" marR="0" lvl="0" indent="0" algn="l" defTabSz="914400" rtl="0" eaLnBrk="1" fontAlgn="auto" latinLnBrk="0" hangingPunct="1">
                <a:lnSpc>
                  <a:spcPts val="1599"/>
                </a:lnSpc>
                <a:spcBef>
                  <a:spcPts val="0"/>
                </a:spcBef>
                <a:spcAft>
                  <a:spcPts val="0"/>
                </a:spcAft>
                <a:buClrTx/>
                <a:buSzTx/>
                <a:buFontTx/>
                <a:buNone/>
                <a:tabLst/>
                <a:defRPr/>
              </a:pPr>
              <a:r>
                <a:rPr kumimoji="0" lang="en-US" sz="1500" b="1" i="1" u="none" strike="noStrike" kern="0" cap="none" spc="0" normalizeH="0" baseline="0" noProof="0" dirty="0">
                  <a:ln>
                    <a:noFill/>
                  </a:ln>
                  <a:solidFill>
                    <a:prstClr val="white"/>
                  </a:solidFill>
                  <a:effectLst/>
                  <a:uLnTx/>
                  <a:uFillTx/>
                  <a:latin typeface="Arial Black" panose="020B0A04020102020204" pitchFamily="34" charset="0"/>
                  <a:ea typeface="+mn-ea"/>
                  <a:cs typeface="Arial Rounded MT Bold"/>
                </a:rPr>
                <a:t>intelligent Sales</a:t>
              </a:r>
            </a:p>
            <a:p>
              <a:pPr marL="0" marR="0" lvl="0" indent="0" algn="l" defTabSz="914400" rtl="0" eaLnBrk="1" fontAlgn="auto" latinLnBrk="0" hangingPunct="1">
                <a:lnSpc>
                  <a:spcPts val="1599"/>
                </a:lnSpc>
                <a:spcBef>
                  <a:spcPts val="0"/>
                </a:spcBef>
                <a:spcAft>
                  <a:spcPts val="0"/>
                </a:spcAft>
                <a:buClrTx/>
                <a:buSzTx/>
                <a:buFontTx/>
                <a:buNone/>
                <a:tabLst/>
                <a:defRPr/>
              </a:pPr>
              <a:r>
                <a:rPr kumimoji="0" lang="en-US" sz="1500" b="1" i="1" u="none" strike="noStrike" kern="0" cap="none" spc="0" normalizeH="0" baseline="0" noProof="0" dirty="0">
                  <a:ln>
                    <a:noFill/>
                  </a:ln>
                  <a:solidFill>
                    <a:prstClr val="white"/>
                  </a:solidFill>
                  <a:effectLst/>
                  <a:uLnTx/>
                  <a:uFillTx/>
                  <a:latin typeface="Arial Black" panose="020B0A04020102020204" pitchFamily="34" charset="0"/>
                  <a:ea typeface="+mn-ea"/>
                  <a:cs typeface="Arial Rounded MT Bold"/>
                </a:rPr>
                <a:t>Execution </a:t>
              </a:r>
            </a:p>
            <a:p>
              <a:pPr marL="0" marR="0" lvl="0" indent="0" algn="l" defTabSz="914400" rtl="0" eaLnBrk="1" fontAlgn="auto" latinLnBrk="0" hangingPunct="1">
                <a:lnSpc>
                  <a:spcPts val="1599"/>
                </a:lnSpc>
                <a:spcBef>
                  <a:spcPts val="0"/>
                </a:spcBef>
                <a:spcAft>
                  <a:spcPts val="0"/>
                </a:spcAft>
                <a:buClrTx/>
                <a:buSzTx/>
                <a:buFontTx/>
                <a:buNone/>
                <a:tabLst/>
                <a:defRPr/>
              </a:pPr>
              <a:r>
                <a:rPr kumimoji="0" lang="en-US" sz="1500" b="1" i="1" u="none" strike="noStrike" kern="0" cap="none" spc="0" normalizeH="0" baseline="0" noProof="0" dirty="0">
                  <a:ln>
                    <a:noFill/>
                  </a:ln>
                  <a:solidFill>
                    <a:prstClr val="white"/>
                  </a:solidFill>
                  <a:effectLst/>
                  <a:uLnTx/>
                  <a:uFillTx/>
                  <a:latin typeface="Arial Black" panose="020B0A04020102020204" pitchFamily="34" charset="0"/>
                  <a:ea typeface="+mn-ea"/>
                  <a:cs typeface="Arial Rounded MT Bold"/>
                </a:rPr>
                <a:t>(TPM &amp; SFA)</a:t>
              </a:r>
            </a:p>
          </p:txBody>
        </p:sp>
        <p:sp>
          <p:nvSpPr>
            <p:cNvPr id="65" name="Rectangle 64"/>
            <p:cNvSpPr/>
            <p:nvPr/>
          </p:nvSpPr>
          <p:spPr>
            <a:xfrm>
              <a:off x="6171114" y="2041585"/>
              <a:ext cx="1408314" cy="505459"/>
            </a:xfrm>
            <a:prstGeom prst="rect">
              <a:avLst/>
            </a:prstGeom>
          </p:spPr>
          <p:txBody>
            <a:bodyPr wrap="square">
              <a:spAutoFit/>
            </a:bodyPr>
            <a:lstStyle/>
            <a:p>
              <a:pPr marL="0" marR="0" lvl="0" indent="0" algn="l" defTabSz="914400" rtl="0" eaLnBrk="1" fontAlgn="auto" latinLnBrk="0" hangingPunct="1">
                <a:lnSpc>
                  <a:spcPts val="1599"/>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Arial Black" panose="020B0A04020102020204" pitchFamily="34" charset="0"/>
                  <a:ea typeface="+mn-ea"/>
                  <a:cs typeface="Arial Rounded MT Bold"/>
                </a:rPr>
                <a:t>intelligent Planning</a:t>
              </a:r>
            </a:p>
          </p:txBody>
        </p:sp>
        <p:grpSp>
          <p:nvGrpSpPr>
            <p:cNvPr id="15" name="Group 14">
              <a:extLst>
                <a:ext uri="{FF2B5EF4-FFF2-40B4-BE49-F238E27FC236}">
                  <a16:creationId xmlns:a16="http://schemas.microsoft.com/office/drawing/2014/main" id="{2A750A77-EDFA-48D4-98EB-DA73C030CC95}"/>
                </a:ext>
              </a:extLst>
            </p:cNvPr>
            <p:cNvGrpSpPr/>
            <p:nvPr/>
          </p:nvGrpSpPr>
          <p:grpSpPr>
            <a:xfrm>
              <a:off x="5417130" y="2761736"/>
              <a:ext cx="2707682" cy="2475298"/>
              <a:chOff x="5417130" y="2761736"/>
              <a:chExt cx="2707682" cy="2475298"/>
            </a:xfrm>
          </p:grpSpPr>
          <p:grpSp>
            <p:nvGrpSpPr>
              <p:cNvPr id="4" name="Group 3">
                <a:extLst>
                  <a:ext uri="{FF2B5EF4-FFF2-40B4-BE49-F238E27FC236}">
                    <a16:creationId xmlns:a16="http://schemas.microsoft.com/office/drawing/2014/main" id="{DA8F570D-524B-432C-BE62-70A1C84C9D0D}"/>
                  </a:ext>
                </a:extLst>
              </p:cNvPr>
              <p:cNvGrpSpPr/>
              <p:nvPr/>
            </p:nvGrpSpPr>
            <p:grpSpPr>
              <a:xfrm>
                <a:off x="5417130" y="2761736"/>
                <a:ext cx="2149565" cy="1317192"/>
                <a:chOff x="5417130" y="2761736"/>
                <a:chExt cx="2149565" cy="1317192"/>
              </a:xfrm>
            </p:grpSpPr>
            <p:sp>
              <p:nvSpPr>
                <p:cNvPr id="40" name="68 Rectángulo redondeado"/>
                <p:cNvSpPr/>
                <p:nvPr/>
              </p:nvSpPr>
              <p:spPr>
                <a:xfrm>
                  <a:off x="5811896" y="2761736"/>
                  <a:ext cx="1754799" cy="320426"/>
                </a:xfrm>
                <a:prstGeom prst="roundRect">
                  <a:avLst/>
                </a:prstGeom>
                <a:noFill/>
                <a:ln w="25400" cap="flat" cmpd="sng" algn="ctr">
                  <a:noFill/>
                  <a:prstDash val="solid"/>
                </a:ln>
                <a:effectLst/>
              </p:spPr>
              <p:txBody>
                <a:bodyPr lIns="0" tIns="0" rIns="0" bIns="0" rtlCol="0" anchor="ctr"/>
                <a:lstStyle/>
                <a:p>
                  <a:pPr marL="0" marR="0" lvl="0" indent="0" algn="ctr" defTabSz="1218682" rtl="0" eaLnBrk="1" fontAlgn="auto"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a:ln>
                        <a:noFill/>
                      </a:ln>
                      <a:solidFill>
                        <a:prstClr val="black"/>
                      </a:solidFill>
                      <a:effectLst/>
                      <a:uLnTx/>
                      <a:uFillTx/>
                      <a:latin typeface="Calibri"/>
                      <a:ea typeface="+mn-ea"/>
                      <a:cs typeface="Arial" charset="0"/>
                    </a:rPr>
                    <a:t>Systematic Initiatives</a:t>
                  </a:r>
                </a:p>
                <a:p>
                  <a:pPr marL="0" marR="0" lvl="0" indent="0" algn="ctr" defTabSz="1218682" rtl="0" eaLnBrk="1" fontAlgn="auto"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a:ln>
                        <a:noFill/>
                      </a:ln>
                      <a:solidFill>
                        <a:prstClr val="black"/>
                      </a:solidFill>
                      <a:effectLst/>
                      <a:uLnTx/>
                      <a:uFillTx/>
                      <a:latin typeface="Calibri"/>
                      <a:ea typeface="+mn-ea"/>
                      <a:cs typeface="Arial" charset="0"/>
                    </a:rPr>
                    <a:t>Allocation</a:t>
                  </a:r>
                </a:p>
              </p:txBody>
            </p:sp>
            <p:pic>
              <p:nvPicPr>
                <p:cNvPr id="62" name="Picture 6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294881" y="3150223"/>
                  <a:ext cx="968792" cy="928705"/>
                </a:xfrm>
                <a:prstGeom prst="rect">
                  <a:avLst/>
                </a:prstGeom>
              </p:spPr>
            </p:pic>
            <p:sp>
              <p:nvSpPr>
                <p:cNvPr id="28" name="81 Flecha derecha"/>
                <p:cNvSpPr/>
                <p:nvPr/>
              </p:nvSpPr>
              <p:spPr>
                <a:xfrm>
                  <a:off x="5417130" y="3228091"/>
                  <a:ext cx="1100459" cy="703352"/>
                </a:xfrm>
                <a:prstGeom prst="rightArrow">
                  <a:avLst>
                    <a:gd name="adj1" fmla="val 71621"/>
                    <a:gd name="adj2" fmla="val 50000"/>
                  </a:avLst>
                </a:prstGeom>
                <a:solidFill>
                  <a:srgbClr val="FFFFFF">
                    <a:alpha val="80000"/>
                  </a:srgbClr>
                </a:solidFill>
                <a:ln w="25400" cap="flat" cmpd="sng" algn="ctr">
                  <a:solidFill>
                    <a:srgbClr val="007434"/>
                  </a:solidFill>
                  <a:prstDash val="solid"/>
                </a:ln>
                <a:effectLst>
                  <a:outerShdw blurRad="50800" dist="38100" dir="2700000" algn="tl" rotWithShape="0">
                    <a:prstClr val="black">
                      <a:alpha val="40000"/>
                    </a:prstClr>
                  </a:outerShdw>
                </a:effectLst>
              </p:spPr>
              <p:txBody>
                <a:bodyPr lIns="0" tIns="0" rIns="0" bIns="0" rtlCol="0" anchor="ctr"/>
                <a:lstStyle/>
                <a:p>
                  <a:pPr marL="0" marR="0" lvl="0" indent="0" algn="ctr" defTabSz="1218682" rtl="0" eaLnBrk="1" fontAlgn="auto"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a:ln>
                        <a:noFill/>
                      </a:ln>
                      <a:solidFill>
                        <a:srgbClr val="000000"/>
                      </a:solidFill>
                      <a:effectLst/>
                      <a:uLnTx/>
                      <a:uFillTx/>
                      <a:latin typeface="Calibri"/>
                      <a:ea typeface="+mn-ea"/>
                      <a:cs typeface="Arial" charset="0"/>
                    </a:rPr>
                    <a:t>Plans by Segments</a:t>
                  </a:r>
                </a:p>
              </p:txBody>
            </p:sp>
          </p:grpSp>
          <p:sp>
            <p:nvSpPr>
              <p:cNvPr id="67" name="81 Flecha derecha"/>
              <p:cNvSpPr/>
              <p:nvPr/>
            </p:nvSpPr>
            <p:spPr>
              <a:xfrm>
                <a:off x="6328117" y="4405608"/>
                <a:ext cx="1796695" cy="831426"/>
              </a:xfrm>
              <a:prstGeom prst="rightArrow">
                <a:avLst>
                  <a:gd name="adj1" fmla="val 71621"/>
                  <a:gd name="adj2" fmla="val 50000"/>
                </a:avLst>
              </a:prstGeom>
              <a:solidFill>
                <a:srgbClr val="FFFFFF">
                  <a:alpha val="80000"/>
                </a:srgbClr>
              </a:solidFill>
              <a:ln w="25400" cap="flat" cmpd="sng" algn="ctr">
                <a:solidFill>
                  <a:srgbClr val="007434"/>
                </a:solidFill>
                <a:prstDash val="solid"/>
              </a:ln>
              <a:effectLst>
                <a:outerShdw blurRad="50800" dist="38100" dir="2700000" algn="tl" rotWithShape="0">
                  <a:prstClr val="black">
                    <a:alpha val="40000"/>
                  </a:prstClr>
                </a:outerShdw>
              </a:effectLst>
            </p:spPr>
            <p:txBody>
              <a:bodyPr lIns="0" tIns="0" rIns="0" bIns="0" rtlCol="0" anchor="ctr"/>
              <a:lstStyle/>
              <a:p>
                <a:pPr marL="0" marR="0" lvl="0" indent="0" algn="ctr" defTabSz="1218682" rtl="0" eaLnBrk="1" fontAlgn="auto" latinLnBrk="0" hangingPunct="1">
                  <a:lnSpc>
                    <a:spcPts val="1332"/>
                  </a:lnSpc>
                  <a:spcBef>
                    <a:spcPts val="0"/>
                  </a:spcBef>
                  <a:spcAft>
                    <a:spcPts val="0"/>
                  </a:spcAft>
                  <a:buClrTx/>
                  <a:buSzTx/>
                  <a:buFontTx/>
                  <a:buNone/>
                  <a:tabLst/>
                  <a:defRPr/>
                </a:pPr>
                <a:r>
                  <a:rPr kumimoji="0" lang="en-US" sz="1399" b="1" i="0" u="none" strike="noStrike" kern="1200" cap="none" spc="0" normalizeH="0" baseline="0" noProof="0" dirty="0">
                    <a:ln>
                      <a:noFill/>
                    </a:ln>
                    <a:solidFill>
                      <a:srgbClr val="000000"/>
                    </a:solidFill>
                    <a:effectLst/>
                    <a:uLnTx/>
                    <a:uFillTx/>
                    <a:latin typeface="Calibri"/>
                    <a:ea typeface="+mn-ea"/>
                    <a:cs typeface="Arial" charset="0"/>
                  </a:rPr>
                  <a:t>Granular Targeted Commercial Activities</a:t>
                </a:r>
                <a:endParaRPr kumimoji="0" lang="en-US" sz="1399" b="1" i="0" u="none" strike="noStrike" kern="0" cap="none" spc="0" normalizeH="0" baseline="0" noProof="0" dirty="0">
                  <a:ln>
                    <a:noFill/>
                  </a:ln>
                  <a:solidFill>
                    <a:srgbClr val="000000"/>
                  </a:solidFill>
                  <a:effectLst/>
                  <a:uLnTx/>
                  <a:uFillTx/>
                  <a:latin typeface="Calibri"/>
                  <a:ea typeface="+mn-ea"/>
                  <a:cs typeface="Arial" charset="0"/>
                </a:endParaRPr>
              </a:p>
            </p:txBody>
          </p:sp>
          <p:sp>
            <p:nvSpPr>
              <p:cNvPr id="74" name="76 Flecha derecha"/>
              <p:cNvSpPr/>
              <p:nvPr/>
            </p:nvSpPr>
            <p:spPr>
              <a:xfrm rot="5400000" flipV="1">
                <a:off x="6695597" y="4126259"/>
                <a:ext cx="169170" cy="352943"/>
              </a:xfrm>
              <a:prstGeom prst="rightArrow">
                <a:avLst/>
              </a:prstGeom>
              <a:solidFill>
                <a:srgbClr val="007434"/>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dirty="0">
                  <a:ln>
                    <a:noFill/>
                  </a:ln>
                  <a:solidFill>
                    <a:prstClr val="white"/>
                  </a:solidFill>
                  <a:effectLst/>
                  <a:uLnTx/>
                  <a:uFillTx/>
                  <a:latin typeface="Calibri"/>
                  <a:ea typeface="+mn-ea"/>
                  <a:cs typeface="Arial" charset="0"/>
                </a:endParaRPr>
              </a:p>
            </p:txBody>
          </p:sp>
        </p:grpSp>
        <p:grpSp>
          <p:nvGrpSpPr>
            <p:cNvPr id="64" name="Group 63"/>
            <p:cNvGrpSpPr/>
            <p:nvPr/>
          </p:nvGrpSpPr>
          <p:grpSpPr>
            <a:xfrm>
              <a:off x="1598040" y="6004219"/>
              <a:ext cx="634752" cy="736947"/>
              <a:chOff x="381000" y="2235265"/>
              <a:chExt cx="635000" cy="737235"/>
            </a:xfrm>
            <a:effectLst>
              <a:outerShdw blurRad="50800" dist="38100" dir="2700000" algn="tl" rotWithShape="0">
                <a:prstClr val="black">
                  <a:alpha val="40000"/>
                </a:prstClr>
              </a:outerShdw>
            </a:effectLst>
          </p:grpSpPr>
          <p:pic>
            <p:nvPicPr>
              <p:cNvPr id="66" name="Picture 65"/>
              <p:cNvPicPr>
                <a:picLocks noChangeAspect="1"/>
              </p:cNvPicPr>
              <p:nvPr/>
            </p:nvPicPr>
            <p:blipFill rotWithShape="1">
              <a:blip r:embed="rId7" cstate="email">
                <a:extLst>
                  <a:ext uri="{28A0092B-C50C-407E-A947-70E740481C1C}">
                    <a14:useLocalDpi xmlns:a14="http://schemas.microsoft.com/office/drawing/2010/main"/>
                  </a:ext>
                </a:extLst>
              </a:blip>
              <a:srcRect l="11406" t="1" r="11406" b="7294"/>
              <a:stretch/>
            </p:blipFill>
            <p:spPr>
              <a:xfrm>
                <a:off x="381000" y="2235265"/>
                <a:ext cx="635000" cy="737235"/>
              </a:xfrm>
              <a:prstGeom prst="rect">
                <a:avLst/>
              </a:prstGeom>
            </p:spPr>
          </p:pic>
          <p:pic>
            <p:nvPicPr>
              <p:cNvPr id="68" name="Picture 67"/>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2808" y="2302451"/>
                <a:ext cx="422958" cy="127575"/>
              </a:xfrm>
              <a:prstGeom prst="rect">
                <a:avLst/>
              </a:prstGeom>
            </p:spPr>
          </p:pic>
        </p:grpSp>
        <p:sp>
          <p:nvSpPr>
            <p:cNvPr id="69" name="9 Flecha en U"/>
            <p:cNvSpPr/>
            <p:nvPr/>
          </p:nvSpPr>
          <p:spPr>
            <a:xfrm>
              <a:off x="1923183" y="1327384"/>
              <a:ext cx="7767948" cy="675844"/>
            </a:xfrm>
            <a:prstGeom prst="uturnArrow">
              <a:avLst>
                <a:gd name="adj1" fmla="val 39264"/>
                <a:gd name="adj2" fmla="val 25000"/>
                <a:gd name="adj3" fmla="val 22348"/>
                <a:gd name="adj4" fmla="val 56973"/>
                <a:gd name="adj5" fmla="val 98560"/>
              </a:avLst>
            </a:prstGeom>
            <a:solidFill>
              <a:srgbClr val="007434"/>
            </a:solidFill>
            <a:ln w="25400" cap="flat" cmpd="sng" algn="ctr">
              <a:solidFill>
                <a:srgbClr val="007434"/>
              </a:solidFill>
              <a:prstDash val="solid"/>
            </a:ln>
            <a:effectLst>
              <a:outerShdw blurRad="50800" dist="38100" dir="2700000" algn="tl" rotWithShape="0">
                <a:prstClr val="black">
                  <a:alpha val="40000"/>
                </a:prstClr>
              </a:outerShdw>
            </a:effectLst>
          </p:spPr>
          <p:txBody>
            <a:bodyPr rtlCol="0" anchor="ctr"/>
            <a:lstStyle/>
            <a:p>
              <a:pPr marL="0" marR="0" lvl="0" indent="0" algn="ctr" defTabSz="1218073" rtl="0" eaLnBrk="1" fontAlgn="auto" latinLnBrk="0" hangingPunct="1">
                <a:lnSpc>
                  <a:spcPct val="100000"/>
                </a:lnSpc>
                <a:spcBef>
                  <a:spcPts val="0"/>
                </a:spcBef>
                <a:spcAft>
                  <a:spcPts val="0"/>
                </a:spcAft>
                <a:buClrTx/>
                <a:buSzTx/>
                <a:buFontTx/>
                <a:buNone/>
                <a:tabLst/>
                <a:defRPr/>
              </a:pPr>
              <a:endParaRPr kumimoji="0" lang="es-MX" sz="1598" b="0" i="0" u="none" strike="noStrike" kern="0" cap="none" spc="0" normalizeH="0" baseline="0" noProof="0" dirty="0">
                <a:ln>
                  <a:noFill/>
                </a:ln>
                <a:solidFill>
                  <a:prstClr val="white"/>
                </a:solidFill>
                <a:effectLst/>
                <a:uLnTx/>
                <a:uFillTx/>
                <a:latin typeface="Calibri"/>
                <a:ea typeface="+mn-ea"/>
                <a:cs typeface="Arial" charset="0"/>
              </a:endParaRPr>
            </a:p>
          </p:txBody>
        </p:sp>
        <p:sp>
          <p:nvSpPr>
            <p:cNvPr id="72" name="69 Rectángulo"/>
            <p:cNvSpPr/>
            <p:nvPr/>
          </p:nvSpPr>
          <p:spPr>
            <a:xfrm>
              <a:off x="7165313" y="1338986"/>
              <a:ext cx="2143767" cy="256480"/>
            </a:xfrm>
            <a:prstGeom prst="rect">
              <a:avLst/>
            </a:prstGeom>
            <a:effectLst/>
          </p:spPr>
          <p:txBody>
            <a:bodyPr wrap="square" lIns="0" tIns="0" rIns="0" bIns="0">
              <a:spAutoFit/>
            </a:bodyPr>
            <a:lstStyle/>
            <a:p>
              <a:pPr marL="0" marR="0" lvl="0" indent="0" algn="ctr" defTabSz="913577" rtl="0" eaLnBrk="1" fontAlgn="auto" latinLnBrk="0" hangingPunct="1">
                <a:lnSpc>
                  <a:spcPts val="1998"/>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Black" panose="020B0A04020102020204" pitchFamily="34" charset="0"/>
                  <a:ea typeface="Arial" charset="0"/>
                  <a:cs typeface="Arial" charset="0"/>
                </a:rPr>
                <a:t>Insights to </a:t>
              </a:r>
              <a:r>
                <a:rPr kumimoji="0" lang="en-US" sz="1800" b="1" i="0" u="none" strike="noStrike" kern="0" cap="none" spc="0" normalizeH="0" baseline="0" noProof="0" dirty="0">
                  <a:ln>
                    <a:noFill/>
                  </a:ln>
                  <a:solidFill>
                    <a:schemeClr val="accent4">
                      <a:lumMod val="60000"/>
                      <a:lumOff val="40000"/>
                    </a:schemeClr>
                  </a:solidFill>
                  <a:effectLst/>
                  <a:uLnTx/>
                  <a:uFillTx/>
                  <a:latin typeface="Arial Black" panose="020B0A04020102020204" pitchFamily="34" charset="0"/>
                  <a:ea typeface="Arial" charset="0"/>
                  <a:cs typeface="Arial" charset="0"/>
                </a:rPr>
                <a:t>Action</a:t>
              </a:r>
            </a:p>
          </p:txBody>
        </p:sp>
        <p:sp>
          <p:nvSpPr>
            <p:cNvPr id="79" name="Oval 78"/>
            <p:cNvSpPr/>
            <p:nvPr/>
          </p:nvSpPr>
          <p:spPr>
            <a:xfrm>
              <a:off x="9203766" y="1078313"/>
              <a:ext cx="671927" cy="729956"/>
            </a:xfrm>
            <a:prstGeom prst="ellipse">
              <a:avLst/>
            </a:prstGeom>
            <a:solidFill>
              <a:schemeClr val="bg1">
                <a:lumMod val="95000"/>
              </a:schemeClr>
            </a:solidFill>
            <a:ln w="19050">
              <a:solidFill>
                <a:schemeClr val="bg1">
                  <a:lumMod val="50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83" name="Picture 82"/>
            <p:cNvPicPr>
              <a:picLocks noChangeAspect="1"/>
            </p:cNvPicPr>
            <p:nvPr/>
          </p:nvPicPr>
          <p:blipFill>
            <a:blip r:embed="rId9" cstate="email">
              <a:duotone>
                <a:prstClr val="black"/>
                <a:schemeClr val="tx1">
                  <a:tint val="45000"/>
                  <a:satMod val="400000"/>
                </a:schemeClr>
              </a:duotone>
              <a:lum bright="-40000" contrast="-40000"/>
              <a:extLst>
                <a:ext uri="{28A0092B-C50C-407E-A947-70E740481C1C}">
                  <a14:useLocalDpi xmlns:a14="http://schemas.microsoft.com/office/drawing/2010/main"/>
                </a:ext>
              </a:extLst>
            </a:blip>
            <a:stretch>
              <a:fillRect/>
            </a:stretch>
          </p:blipFill>
          <p:spPr>
            <a:xfrm>
              <a:off x="9300812" y="1200422"/>
              <a:ext cx="466569" cy="471188"/>
            </a:xfrm>
            <a:prstGeom prst="rect">
              <a:avLst/>
            </a:prstGeom>
          </p:spPr>
        </p:pic>
        <p:sp>
          <p:nvSpPr>
            <p:cNvPr id="9" name="Rectángulo redondeado 42"/>
            <p:cNvSpPr/>
            <p:nvPr/>
          </p:nvSpPr>
          <p:spPr>
            <a:xfrm>
              <a:off x="1639604" y="1984664"/>
              <a:ext cx="3745273" cy="3735269"/>
            </a:xfrm>
            <a:prstGeom prst="roundRect">
              <a:avLst>
                <a:gd name="adj" fmla="val 2413"/>
              </a:avLst>
            </a:prstGeom>
            <a:solidFill>
              <a:sysClr val="window" lastClr="FFFFFF"/>
            </a:solidFill>
            <a:ln w="38100" cap="flat" cmpd="sng" algn="ctr">
              <a:solidFill>
                <a:srgbClr val="007434"/>
              </a:solidFill>
              <a:prstDash val="solid"/>
            </a:ln>
            <a:effectLst>
              <a:outerShdw blurRad="50800" dist="38100" dir="2700000" algn="tl" rotWithShape="0">
                <a:prstClr val="black">
                  <a:alpha val="40000"/>
                </a:prstClr>
              </a:outerShdw>
            </a:effectLst>
          </p:spPr>
          <p:txBody>
            <a:bodyPr tIns="0" rtlCol="0" anchor="t"/>
            <a:lstStyle/>
            <a:p>
              <a:pPr marL="0" marR="0" lvl="0" indent="0" algn="ctr" defTabSz="1218682" rtl="0" eaLnBrk="1" fontAlgn="auto" latinLnBrk="0" hangingPunct="1">
                <a:lnSpc>
                  <a:spcPct val="100000"/>
                </a:lnSpc>
                <a:spcBef>
                  <a:spcPts val="0"/>
                </a:spcBef>
                <a:spcAft>
                  <a:spcPts val="0"/>
                </a:spcAft>
                <a:buClrTx/>
                <a:buSzTx/>
                <a:buFontTx/>
                <a:buNone/>
                <a:tabLst/>
                <a:defRPr/>
              </a:pPr>
              <a:endParaRPr kumimoji="0" lang="en-US" sz="1866" b="1" i="0" u="none" strike="noStrike" kern="0" cap="none" spc="0" normalizeH="0" baseline="0" noProof="0" dirty="0">
                <a:ln>
                  <a:noFill/>
                </a:ln>
                <a:solidFill>
                  <a:prstClr val="black"/>
                </a:solidFill>
                <a:effectLst/>
                <a:uLnTx/>
                <a:uFillTx/>
                <a:latin typeface="Calibri"/>
                <a:ea typeface="+mn-ea"/>
                <a:cs typeface="Arial" charset="0"/>
              </a:endParaRPr>
            </a:p>
          </p:txBody>
        </p:sp>
        <p:sp>
          <p:nvSpPr>
            <p:cNvPr id="10" name="Redondear rectángulo de esquina del mismo lado 43"/>
            <p:cNvSpPr/>
            <p:nvPr/>
          </p:nvSpPr>
          <p:spPr>
            <a:xfrm>
              <a:off x="1644316" y="1924617"/>
              <a:ext cx="3736409" cy="692294"/>
            </a:xfrm>
            <a:prstGeom prst="round2SameRect">
              <a:avLst>
                <a:gd name="adj1" fmla="val 18258"/>
                <a:gd name="adj2" fmla="val 0"/>
              </a:avLst>
            </a:prstGeom>
            <a:solidFill>
              <a:srgbClr val="007434"/>
            </a:solidFill>
            <a:ln w="9525" cap="flat" cmpd="sng" algn="ctr">
              <a:solidFill>
                <a:srgbClr val="007434"/>
              </a:solidFill>
              <a:prstDash val="solid"/>
            </a:ln>
            <a:effectLst/>
          </p:spPr>
          <p:txBody>
            <a:bodyPr lIns="23991" tIns="0" rIns="47981" bIns="0" rtlCol="0" anchor="ctr"/>
            <a:lstStyle/>
            <a:p>
              <a:pPr marL="0" marR="0" lvl="0" indent="0" algn="l" defTabSz="1218682" rtl="0" eaLnBrk="1" fontAlgn="auto" latinLnBrk="0" hangingPunct="1">
                <a:lnSpc>
                  <a:spcPct val="150000"/>
                </a:lnSpc>
                <a:spcBef>
                  <a:spcPts val="0"/>
                </a:spcBef>
                <a:spcAft>
                  <a:spcPts val="0"/>
                </a:spcAft>
                <a:buClrTx/>
                <a:buSzTx/>
                <a:buFontTx/>
                <a:buNone/>
                <a:tabLst/>
                <a:defRPr/>
              </a:pPr>
              <a:endParaRPr kumimoji="0" lang="en-US" sz="1599" b="1" i="0" u="none" strike="noStrike" kern="0" cap="none" spc="0" normalizeH="0" baseline="0" noProof="0" dirty="0">
                <a:ln>
                  <a:noFill/>
                </a:ln>
                <a:solidFill>
                  <a:prstClr val="white"/>
                </a:solidFill>
                <a:effectLst/>
                <a:uLnTx/>
                <a:uFillTx/>
                <a:latin typeface="Arial"/>
                <a:ea typeface="+mn-ea"/>
                <a:cs typeface="Arial Rounded MT Bold"/>
              </a:endParaRPr>
            </a:p>
          </p:txBody>
        </p:sp>
        <p:sp>
          <p:nvSpPr>
            <p:cNvPr id="49" name="Rectangle 48"/>
            <p:cNvSpPr/>
            <p:nvPr/>
          </p:nvSpPr>
          <p:spPr>
            <a:xfrm>
              <a:off x="1639604" y="1983792"/>
              <a:ext cx="3755713" cy="5539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a:ln>
                    <a:noFill/>
                  </a:ln>
                  <a:solidFill>
                    <a:prstClr val="white"/>
                  </a:solidFill>
                  <a:effectLst/>
                  <a:uLnTx/>
                  <a:uFillTx/>
                  <a:latin typeface="Arial Black" panose="020B0A04020102020204" pitchFamily="34" charset="0"/>
                  <a:ea typeface="+mn-ea"/>
                  <a:cs typeface="Arial Rounded MT Bold"/>
                </a:rPr>
                <a:t>intelligent Scan for Opportunities and Best Next Actions definitions</a:t>
              </a:r>
              <a:endParaRPr kumimoji="0" lang="en-US" sz="1500" b="0" i="0" u="none" strike="noStrike" kern="1200" cap="none" spc="0" normalizeH="0" baseline="0" noProof="0" dirty="0">
                <a:ln>
                  <a:noFill/>
                </a:ln>
                <a:solidFill>
                  <a:srgbClr val="000000"/>
                </a:solidFill>
                <a:effectLst/>
                <a:uLnTx/>
                <a:uFillTx/>
                <a:latin typeface="Arial Black" panose="020B0A04020102020204" pitchFamily="34" charset="0"/>
                <a:ea typeface="+mn-ea"/>
                <a:cs typeface="Arial" charset="0"/>
              </a:endParaRPr>
            </a:p>
          </p:txBody>
        </p:sp>
        <p:grpSp>
          <p:nvGrpSpPr>
            <p:cNvPr id="3" name="Group 2">
              <a:extLst>
                <a:ext uri="{FF2B5EF4-FFF2-40B4-BE49-F238E27FC236}">
                  <a16:creationId xmlns:a16="http://schemas.microsoft.com/office/drawing/2014/main" id="{BB1E0E5B-579C-4FFA-B816-88BA569B2389}"/>
                </a:ext>
              </a:extLst>
            </p:cNvPr>
            <p:cNvGrpSpPr/>
            <p:nvPr/>
          </p:nvGrpSpPr>
          <p:grpSpPr>
            <a:xfrm>
              <a:off x="1759007" y="2658663"/>
              <a:ext cx="3714038" cy="2925353"/>
              <a:chOff x="1759007" y="2658663"/>
              <a:chExt cx="3714038" cy="2925353"/>
            </a:xfrm>
          </p:grpSpPr>
          <p:sp>
            <p:nvSpPr>
              <p:cNvPr id="12" name="50 Rectángulo"/>
              <p:cNvSpPr/>
              <p:nvPr/>
            </p:nvSpPr>
            <p:spPr>
              <a:xfrm>
                <a:off x="3380476" y="2994724"/>
                <a:ext cx="1924759" cy="589499"/>
              </a:xfrm>
              <a:prstGeom prst="rect">
                <a:avLst/>
              </a:prstGeom>
              <a:noFill/>
              <a:ln w="9525" cap="flat" cmpd="sng" algn="ctr">
                <a:noFill/>
                <a:prstDash val="solid"/>
              </a:ln>
              <a:effectLst/>
            </p:spPr>
            <p:txBody>
              <a:bodyPr tIns="0" rtlCol="0" anchor="ctr"/>
              <a:lstStyle/>
              <a:p>
                <a:pPr marL="122715" marR="0" lvl="0" indent="-122715" algn="l" defTabSz="1218682" rtl="0" eaLnBrk="1" fontAlgn="auto" latinLnBrk="0" hangingPunct="1">
                  <a:lnSpc>
                    <a:spcPct val="100000"/>
                  </a:lnSpc>
                  <a:spcBef>
                    <a:spcPts val="0"/>
                  </a:spcBef>
                  <a:spcAft>
                    <a:spcPts val="267"/>
                  </a:spcAft>
                  <a:buClr>
                    <a:srgbClr val="003344">
                      <a:lumMod val="90000"/>
                      <a:lumOff val="10000"/>
                    </a:srgbClr>
                  </a:buClr>
                  <a:buSzTx/>
                  <a:buFont typeface="Calibri" panose="020F0502020204030204" pitchFamily="34" charset="0"/>
                  <a:buChar char="→"/>
                  <a:tabLst/>
                  <a:defRPr/>
                </a:pPr>
                <a:r>
                  <a:rPr kumimoji="0" lang="en-US" sz="1200" b="0" i="0" u="none" strike="noStrike" kern="0" cap="none" spc="0" normalizeH="0" baseline="0" noProof="0" dirty="0">
                    <a:ln>
                      <a:noFill/>
                    </a:ln>
                    <a:solidFill>
                      <a:sysClr val="windowText" lastClr="000000"/>
                    </a:solidFill>
                    <a:effectLst/>
                    <a:uLnTx/>
                    <a:uFillTx/>
                    <a:latin typeface="Arial Rounded MT Bold" panose="020F0704030504030204" pitchFamily="34" charset="0"/>
                    <a:ea typeface="+mn-ea"/>
                    <a:cs typeface="Arial" charset="0"/>
                  </a:rPr>
                  <a:t> PoS Potential </a:t>
                </a:r>
              </a:p>
              <a:p>
                <a:pPr marL="179388" marR="0" lvl="0" indent="-179388" algn="l" defTabSz="1218682" rtl="0" eaLnBrk="1" fontAlgn="auto" latinLnBrk="0" hangingPunct="1">
                  <a:lnSpc>
                    <a:spcPct val="100000"/>
                  </a:lnSpc>
                  <a:spcBef>
                    <a:spcPts val="0"/>
                  </a:spcBef>
                  <a:spcAft>
                    <a:spcPts val="267"/>
                  </a:spcAft>
                  <a:buClr>
                    <a:srgbClr val="003344">
                      <a:lumMod val="90000"/>
                      <a:lumOff val="10000"/>
                    </a:srgbClr>
                  </a:buClr>
                  <a:buSzTx/>
                  <a:buFont typeface="Calibri" panose="020F050202020403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Rounded MT Bold" panose="020F0704030504030204" pitchFamily="34" charset="0"/>
                    <a:ea typeface="+mn-ea"/>
                    <a:cs typeface="Arial" charset="0"/>
                  </a:rPr>
                  <a:t>Commercial Levers  prioritization</a:t>
                </a:r>
              </a:p>
            </p:txBody>
          </p:sp>
          <p:sp>
            <p:nvSpPr>
              <p:cNvPr id="13" name="57 Flecha derecha"/>
              <p:cNvSpPr/>
              <p:nvPr/>
            </p:nvSpPr>
            <p:spPr>
              <a:xfrm>
                <a:off x="3195974" y="3219076"/>
                <a:ext cx="159862" cy="304750"/>
              </a:xfrm>
              <a:prstGeom prst="rightArrow">
                <a:avLst/>
              </a:prstGeom>
              <a:solidFill>
                <a:srgbClr val="00B050"/>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dirty="0">
                  <a:ln>
                    <a:noFill/>
                  </a:ln>
                  <a:solidFill>
                    <a:prstClr val="white"/>
                  </a:solidFill>
                  <a:effectLst/>
                  <a:uLnTx/>
                  <a:uFillTx/>
                  <a:latin typeface="Calibri"/>
                  <a:ea typeface="+mn-ea"/>
                  <a:cs typeface="Arial" charset="0"/>
                </a:endParaRPr>
              </a:p>
            </p:txBody>
          </p:sp>
          <p:grpSp>
            <p:nvGrpSpPr>
              <p:cNvPr id="14" name="18 Grupo"/>
              <p:cNvGrpSpPr/>
              <p:nvPr/>
            </p:nvGrpSpPr>
            <p:grpSpPr>
              <a:xfrm>
                <a:off x="3385771" y="2658663"/>
                <a:ext cx="2087274" cy="1270865"/>
                <a:chOff x="2070554" y="2029827"/>
                <a:chExt cx="2185026" cy="1387814"/>
              </a:xfrm>
            </p:grpSpPr>
            <p:sp>
              <p:nvSpPr>
                <p:cNvPr id="16" name="51 Rectángulo"/>
                <p:cNvSpPr/>
                <p:nvPr/>
              </p:nvSpPr>
              <p:spPr>
                <a:xfrm>
                  <a:off x="2072310" y="3070478"/>
                  <a:ext cx="1986379" cy="347163"/>
                </a:xfrm>
                <a:prstGeom prst="rect">
                  <a:avLst/>
                </a:prstGeom>
                <a:noFill/>
              </p:spPr>
              <p:txBody>
                <a:bodyPr wrap="square" numCol="1" rtlCol="0">
                  <a:spAutoFit/>
                </a:bodyPr>
                <a:lstStyle/>
                <a:p>
                  <a:pPr marL="0" marR="0" lvl="0" indent="0" algn="l" defTabSz="914400" rtl="0" eaLnBrk="1" fontAlgn="auto" latinLnBrk="0" hangingPunct="1">
                    <a:lnSpc>
                      <a:spcPct val="100000"/>
                    </a:lnSpc>
                    <a:spcBef>
                      <a:spcPts val="0"/>
                    </a:spcBef>
                    <a:spcAft>
                      <a:spcPts val="267"/>
                    </a:spcAft>
                    <a:buClr>
                      <a:srgbClr val="003344">
                        <a:lumMod val="90000"/>
                        <a:lumOff val="10000"/>
                      </a:srgbClr>
                    </a:buClr>
                    <a:buSzTx/>
                    <a:buFontTx/>
                    <a:buNone/>
                    <a:tabLst/>
                    <a:defRPr/>
                  </a:pPr>
                  <a:r>
                    <a:rPr kumimoji="0" lang="en-US" sz="1466" b="1" i="0" u="sng" strike="noStrike" kern="1200" cap="none" spc="0" normalizeH="0" baseline="0" noProof="0" dirty="0">
                      <a:ln>
                        <a:noFill/>
                      </a:ln>
                      <a:solidFill>
                        <a:srgbClr val="007434"/>
                      </a:solidFill>
                      <a:effectLst/>
                      <a:uLnTx/>
                      <a:uFillTx/>
                      <a:latin typeface="Arial Black" panose="020B0A04020102020204" pitchFamily="34" charset="0"/>
                      <a:ea typeface="+mn-ea"/>
                      <a:cs typeface="Arial" charset="0"/>
                    </a:rPr>
                    <a:t>TACTICAL View</a:t>
                  </a:r>
                </a:p>
              </p:txBody>
            </p:sp>
            <p:sp>
              <p:nvSpPr>
                <p:cNvPr id="17" name="53 Rectángulo"/>
                <p:cNvSpPr/>
                <p:nvPr/>
              </p:nvSpPr>
              <p:spPr>
                <a:xfrm>
                  <a:off x="2070554" y="2029827"/>
                  <a:ext cx="2185026" cy="347163"/>
                </a:xfrm>
                <a:prstGeom prst="rect">
                  <a:avLst/>
                </a:prstGeom>
                <a:noFill/>
              </p:spPr>
              <p:txBody>
                <a:bodyPr wrap="square" numCol="1" rtlCol="0">
                  <a:spAutoFit/>
                </a:bodyPr>
                <a:lstStyle/>
                <a:p>
                  <a:pPr marL="0" marR="0" lvl="0" indent="0" algn="l" defTabSz="914400" rtl="0" eaLnBrk="1" fontAlgn="auto" latinLnBrk="0" hangingPunct="1">
                    <a:lnSpc>
                      <a:spcPct val="100000"/>
                    </a:lnSpc>
                    <a:spcBef>
                      <a:spcPts val="0"/>
                    </a:spcBef>
                    <a:spcAft>
                      <a:spcPts val="267"/>
                    </a:spcAft>
                    <a:buClr>
                      <a:srgbClr val="003344">
                        <a:lumMod val="90000"/>
                        <a:lumOff val="10000"/>
                      </a:srgbClr>
                    </a:buClr>
                    <a:buSzTx/>
                    <a:buFontTx/>
                    <a:buNone/>
                    <a:tabLst/>
                    <a:defRPr/>
                  </a:pPr>
                  <a:r>
                    <a:rPr kumimoji="0" lang="en-US" sz="1466" b="1" i="0" u="sng" strike="noStrike" kern="1200" cap="none" spc="0" normalizeH="0" baseline="0" noProof="0" dirty="0">
                      <a:ln>
                        <a:noFill/>
                      </a:ln>
                      <a:solidFill>
                        <a:srgbClr val="007434"/>
                      </a:solidFill>
                      <a:effectLst/>
                      <a:uLnTx/>
                      <a:uFillTx/>
                      <a:latin typeface="Arial Black" panose="020B0A04020102020204" pitchFamily="34" charset="0"/>
                      <a:ea typeface="+mn-ea"/>
                      <a:cs typeface="Arial" charset="0"/>
                    </a:rPr>
                    <a:t>STRATEGIC View</a:t>
                  </a:r>
                </a:p>
              </p:txBody>
            </p:sp>
          </p:grpSp>
          <p:sp>
            <p:nvSpPr>
              <p:cNvPr id="19" name="59 Rectángulo"/>
              <p:cNvSpPr/>
              <p:nvPr/>
            </p:nvSpPr>
            <p:spPr>
              <a:xfrm>
                <a:off x="3402438" y="4023444"/>
                <a:ext cx="2004901" cy="589499"/>
              </a:xfrm>
              <a:prstGeom prst="rect">
                <a:avLst/>
              </a:prstGeom>
              <a:noFill/>
              <a:ln w="9525" cap="flat" cmpd="sng" algn="ctr">
                <a:noFill/>
                <a:prstDash val="solid"/>
              </a:ln>
              <a:effectLst/>
            </p:spPr>
            <p:txBody>
              <a:bodyPr tIns="0" rtlCol="0" anchor="ctr"/>
              <a:lstStyle/>
              <a:p>
                <a:pPr marL="179388" marR="0" lvl="0" indent="-179388" algn="l" defTabSz="914400" rtl="0" eaLnBrk="1" fontAlgn="auto" latinLnBrk="0" hangingPunct="1">
                  <a:lnSpc>
                    <a:spcPct val="100000"/>
                  </a:lnSpc>
                  <a:spcBef>
                    <a:spcPts val="0"/>
                  </a:spcBef>
                  <a:spcAft>
                    <a:spcPts val="267"/>
                  </a:spcAft>
                  <a:buClr>
                    <a:srgbClr val="003344">
                      <a:lumMod val="90000"/>
                      <a:lumOff val="10000"/>
                    </a:srgbClr>
                  </a:buClr>
                  <a:buSzTx/>
                  <a:buFont typeface="Calibri" panose="020F0502020204030204" pitchFamily="34" charset="0"/>
                  <a:buChar char="→"/>
                  <a:tabLst/>
                  <a:defRPr/>
                </a:pPr>
                <a:r>
                  <a:rPr kumimoji="0" lang="en-US" sz="1067" b="0" i="0" u="none" strike="noStrike" kern="0" cap="none" spc="0" normalizeH="0" baseline="0" noProof="0" dirty="0">
                    <a:ln>
                      <a:noFill/>
                    </a:ln>
                    <a:solidFill>
                      <a:srgbClr val="000000"/>
                    </a:solidFill>
                    <a:effectLst/>
                    <a:uLnTx/>
                    <a:uFillTx/>
                    <a:latin typeface="Arial Rounded MT Bold" panose="020F0704030504030204" pitchFamily="34" charset="0"/>
                    <a:ea typeface="+mn-ea"/>
                    <a:cs typeface="Arial" charset="0"/>
                  </a:rPr>
                  <a:t>Optimized Value for Retailers / PoS segment</a:t>
                </a:r>
              </a:p>
              <a:p>
                <a:pPr marL="179388" marR="0" lvl="0" indent="-179388" algn="l" defTabSz="914400" rtl="0" eaLnBrk="1" fontAlgn="auto" latinLnBrk="0" hangingPunct="1">
                  <a:lnSpc>
                    <a:spcPct val="100000"/>
                  </a:lnSpc>
                  <a:spcBef>
                    <a:spcPts val="0"/>
                  </a:spcBef>
                  <a:spcAft>
                    <a:spcPts val="267"/>
                  </a:spcAft>
                  <a:buClr>
                    <a:srgbClr val="003344">
                      <a:lumMod val="90000"/>
                      <a:lumOff val="10000"/>
                    </a:srgbClr>
                  </a:buClr>
                  <a:buSzTx/>
                  <a:buFont typeface="Calibri" panose="020F0502020204030204" pitchFamily="34" charset="0"/>
                  <a:buChar char="→"/>
                  <a:tabLst/>
                  <a:defRPr/>
                </a:pPr>
                <a:r>
                  <a:rPr kumimoji="0" lang="en-US" sz="1067" b="0" i="0" u="none" strike="noStrike" kern="0" cap="none" spc="0" normalizeH="0" baseline="0" noProof="0" dirty="0">
                    <a:ln>
                      <a:noFill/>
                    </a:ln>
                    <a:solidFill>
                      <a:srgbClr val="000000"/>
                    </a:solidFill>
                    <a:effectLst/>
                    <a:uLnTx/>
                    <a:uFillTx/>
                    <a:latin typeface="Arial Rounded MT Bold" panose="020F0704030504030204" pitchFamily="34" charset="0"/>
                    <a:ea typeface="+mn-ea"/>
                    <a:cs typeface="Arial" charset="0"/>
                  </a:rPr>
                  <a:t>Optimized Store Effectiveness</a:t>
                </a:r>
              </a:p>
            </p:txBody>
          </p:sp>
          <p:sp>
            <p:nvSpPr>
              <p:cNvPr id="21" name="76 Flecha derecha"/>
              <p:cNvSpPr/>
              <p:nvPr/>
            </p:nvSpPr>
            <p:spPr>
              <a:xfrm rot="16200000">
                <a:off x="2443913" y="4801240"/>
                <a:ext cx="169170" cy="352943"/>
              </a:xfrm>
              <a:prstGeom prst="rightArrow">
                <a:avLst/>
              </a:prstGeom>
              <a:solidFill>
                <a:srgbClr val="00B050"/>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dirty="0">
                  <a:ln>
                    <a:noFill/>
                  </a:ln>
                  <a:solidFill>
                    <a:prstClr val="white"/>
                  </a:solidFill>
                  <a:effectLst/>
                  <a:uLnTx/>
                  <a:uFillTx/>
                  <a:latin typeface="Calibri"/>
                  <a:ea typeface="+mn-ea"/>
                  <a:cs typeface="Arial" charset="0"/>
                </a:endParaRPr>
              </a:p>
            </p:txBody>
          </p:sp>
          <p:sp>
            <p:nvSpPr>
              <p:cNvPr id="31" name="6 Rectángulo redondeado"/>
              <p:cNvSpPr/>
              <p:nvPr/>
            </p:nvSpPr>
            <p:spPr>
              <a:xfrm>
                <a:off x="3383182" y="2684177"/>
                <a:ext cx="1925806" cy="2109913"/>
              </a:xfrm>
              <a:prstGeom prst="roundRect">
                <a:avLst>
                  <a:gd name="adj" fmla="val 6702"/>
                </a:avLst>
              </a:prstGeom>
              <a:noFill/>
              <a:ln w="25400" cap="flat" cmpd="sng" algn="ctr">
                <a:solidFill>
                  <a:schemeClr val="bg1">
                    <a:lumMod val="85000"/>
                  </a:schemeClr>
                </a:solidFill>
                <a:prstDash val="solid"/>
              </a:ln>
              <a:effectLst/>
            </p:spPr>
            <p:txBody>
              <a:bodyPr rtlCol="0" anchor="ctr"/>
              <a:lstStyle/>
              <a:p>
                <a:pPr marL="0" marR="0" lvl="0" indent="0" algn="ctr" defTabSz="1218682" rtl="0" eaLnBrk="1" fontAlgn="auto" latinLnBrk="0" hangingPunct="1">
                  <a:lnSpc>
                    <a:spcPct val="100000"/>
                  </a:lnSpc>
                  <a:spcBef>
                    <a:spcPts val="0"/>
                  </a:spcBef>
                  <a:spcAft>
                    <a:spcPts val="0"/>
                  </a:spcAft>
                  <a:buClrTx/>
                  <a:buSzTx/>
                  <a:buFontTx/>
                  <a:buNone/>
                  <a:tabLst/>
                  <a:defRPr/>
                </a:pPr>
                <a:endParaRPr kumimoji="0" lang="es-MX" sz="1599" b="0" i="0" u="none" strike="noStrike" kern="0" cap="none" spc="0" normalizeH="0" baseline="0" noProof="0" dirty="0">
                  <a:ln>
                    <a:noFill/>
                  </a:ln>
                  <a:solidFill>
                    <a:prstClr val="white"/>
                  </a:solidFill>
                  <a:effectLst/>
                  <a:uLnTx/>
                  <a:uFillTx/>
                  <a:latin typeface="Calibri"/>
                  <a:ea typeface="+mn-ea"/>
                  <a:cs typeface="Arial" charset="0"/>
                </a:endParaRPr>
              </a:p>
            </p:txBody>
          </p:sp>
          <p:sp>
            <p:nvSpPr>
              <p:cNvPr id="32" name="47 Rectángulo redondeado"/>
              <p:cNvSpPr/>
              <p:nvPr/>
            </p:nvSpPr>
            <p:spPr>
              <a:xfrm>
                <a:off x="1759007" y="3092596"/>
                <a:ext cx="1443980" cy="670999"/>
              </a:xfrm>
              <a:prstGeom prst="roundRect">
                <a:avLst>
                  <a:gd name="adj" fmla="val 6702"/>
                </a:avLst>
              </a:prstGeom>
              <a:solidFill>
                <a:schemeClr val="bg1"/>
              </a:solidFill>
              <a:ln w="25400" cap="flat" cmpd="sng" algn="ctr">
                <a:solidFill>
                  <a:sysClr val="window" lastClr="FFFFFF">
                    <a:lumMod val="85000"/>
                  </a:sysClr>
                </a:solidFill>
                <a:prstDash val="solid"/>
              </a:ln>
              <a:effectLst/>
            </p:spPr>
            <p:txBody>
              <a:bodyPr lIns="0" tIns="0" rIns="0" bIns="0" rtlCol="0" anchor="ctr"/>
              <a:lstStyle/>
              <a:p>
                <a:pPr marL="0" marR="0" lvl="0" indent="0" algn="ctr" defTabSz="1218682" rtl="0" eaLnBrk="1" fontAlgn="auto" latinLnBrk="0" hangingPunct="1">
                  <a:lnSpc>
                    <a:spcPct val="100000"/>
                  </a:lnSpc>
                  <a:spcBef>
                    <a:spcPts val="0"/>
                  </a:spcBef>
                  <a:spcAft>
                    <a:spcPts val="0"/>
                  </a:spcAft>
                  <a:buClrTx/>
                  <a:buSzTx/>
                  <a:buFontTx/>
                  <a:buNone/>
                  <a:tabLst/>
                  <a:defRPr/>
                </a:pPr>
                <a:r>
                  <a:rPr kumimoji="0" lang="en-US" sz="1466" b="1" i="0" u="sng" strike="noStrike" kern="1200" cap="none" spc="0" normalizeH="0" baseline="0" noProof="0" dirty="0">
                    <a:ln>
                      <a:noFill/>
                    </a:ln>
                    <a:solidFill>
                      <a:srgbClr val="007434"/>
                    </a:solidFill>
                    <a:effectLst/>
                    <a:uLnTx/>
                    <a:uFillTx/>
                    <a:latin typeface="Arial Black" panose="020B0A04020102020204" pitchFamily="34" charset="0"/>
                    <a:ea typeface="+mn-ea"/>
                    <a:cs typeface="Arial" charset="0"/>
                  </a:rPr>
                  <a:t>Opportunities Identification </a:t>
                </a:r>
                <a:r>
                  <a:rPr kumimoji="0" lang="en-US" sz="1200" b="0" i="0" u="sng" strike="noStrike" kern="0" cap="none" spc="0" normalizeH="0" baseline="0" noProof="0" dirty="0">
                    <a:ln>
                      <a:noFill/>
                    </a:ln>
                    <a:solidFill>
                      <a:srgbClr val="000000"/>
                    </a:solidFill>
                    <a:effectLst/>
                    <a:uLnTx/>
                    <a:uFillTx/>
                    <a:latin typeface="Arial Rounded MT Bold" panose="020F0704030504030204" pitchFamily="34" charset="0"/>
                    <a:ea typeface="+mn-ea"/>
                    <a:cs typeface="Arial" charset="0"/>
                  </a:rPr>
                  <a:t>by Segment</a:t>
                </a:r>
                <a:endParaRPr kumimoji="0" lang="en-US" sz="1332" b="0" i="0" u="sng" strike="noStrike" kern="0" cap="none" spc="0" normalizeH="0" baseline="0" noProof="0" dirty="0">
                  <a:ln>
                    <a:noFill/>
                  </a:ln>
                  <a:solidFill>
                    <a:srgbClr val="000000"/>
                  </a:solidFill>
                  <a:effectLst/>
                  <a:uLnTx/>
                  <a:uFillTx/>
                  <a:latin typeface="Arial Rounded MT Bold" panose="020F0704030504030204" pitchFamily="34" charset="0"/>
                  <a:ea typeface="+mn-ea"/>
                  <a:cs typeface="Arial" charset="0"/>
                </a:endParaRPr>
              </a:p>
            </p:txBody>
          </p:sp>
          <p:sp>
            <p:nvSpPr>
              <p:cNvPr id="33" name="48 Rectángulo redondeado"/>
              <p:cNvSpPr/>
              <p:nvPr/>
            </p:nvSpPr>
            <p:spPr>
              <a:xfrm>
                <a:off x="3378132" y="5055466"/>
                <a:ext cx="1927103" cy="255268"/>
              </a:xfrm>
              <a:prstGeom prst="roundRect">
                <a:avLst>
                  <a:gd name="adj" fmla="val 6702"/>
                </a:avLst>
              </a:prstGeom>
              <a:solidFill>
                <a:schemeClr val="bg1"/>
              </a:solidFill>
              <a:ln w="25400" cap="flat" cmpd="sng" algn="ctr">
                <a:solidFill>
                  <a:sysClr val="window" lastClr="FFFFFF">
                    <a:lumMod val="85000"/>
                  </a:sysClr>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Rounded MT Bold" panose="020F0704030504030204" pitchFamily="34" charset="0"/>
                    <a:ea typeface="+mn-ea"/>
                    <a:cs typeface="Arial" charset="0"/>
                  </a:rPr>
                  <a:t>Post event analysis</a:t>
                </a:r>
                <a:endParaRPr kumimoji="0" lang="es-MX" sz="1200" b="0" i="0" u="none" strike="noStrike" kern="0" cap="none" spc="0" normalizeH="0" baseline="0" noProof="0" dirty="0">
                  <a:ln>
                    <a:noFill/>
                  </a:ln>
                  <a:solidFill>
                    <a:srgbClr val="000000"/>
                  </a:solidFill>
                  <a:effectLst/>
                  <a:uLnTx/>
                  <a:uFillTx/>
                  <a:latin typeface="Arial Rounded MT Bold" panose="020F0704030504030204" pitchFamily="34" charset="0"/>
                  <a:ea typeface="+mn-ea"/>
                  <a:cs typeface="Arial" charset="0"/>
                </a:endParaRPr>
              </a:p>
            </p:txBody>
          </p:sp>
          <p:sp>
            <p:nvSpPr>
              <p:cNvPr id="34" name="56 Rectángulo redondeado"/>
              <p:cNvSpPr/>
              <p:nvPr/>
            </p:nvSpPr>
            <p:spPr>
              <a:xfrm>
                <a:off x="1860606" y="5379320"/>
                <a:ext cx="3448380" cy="204696"/>
              </a:xfrm>
              <a:prstGeom prst="roundRect">
                <a:avLst>
                  <a:gd name="adj" fmla="val 6702"/>
                </a:avLst>
              </a:prstGeom>
              <a:solidFill>
                <a:schemeClr val="bg1"/>
              </a:solidFill>
              <a:ln w="25400" cap="flat" cmpd="sng" algn="ctr">
                <a:solidFill>
                  <a:sysClr val="window" lastClr="FFFFFF">
                    <a:lumMod val="85000"/>
                  </a:sysClr>
                </a:solidFill>
                <a:prstDash val="solid"/>
              </a:ln>
              <a:effectLst/>
            </p:spPr>
            <p:txBody>
              <a:bodyPr lIns="0" tIns="0" rIns="0" bIns="0" rtlCol="0" anchor="ctr"/>
              <a:lstStyle/>
              <a:p>
                <a:pPr marL="0" marR="0" lvl="0" indent="0" algn="ctr" defTabSz="1218682"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Arial Rounded MT Bold" panose="020F0704030504030204" pitchFamily="34" charset="0"/>
                    <a:ea typeface="+mn-ea"/>
                    <a:cs typeface="Arial" charset="0"/>
                  </a:rPr>
                  <a:t>Data to Information (internal + external)</a:t>
                </a:r>
                <a:endParaRPr kumimoji="0" lang="es-MX" sz="1399" b="0" i="0" u="none" strike="noStrike" kern="0" cap="none" spc="0" normalizeH="0" baseline="0" noProof="0" dirty="0">
                  <a:ln>
                    <a:noFill/>
                  </a:ln>
                  <a:solidFill>
                    <a:prstClr val="black"/>
                  </a:solidFill>
                  <a:effectLst/>
                  <a:uLnTx/>
                  <a:uFillTx/>
                  <a:latin typeface="Arial Rounded MT Bold" panose="020F0704030504030204" pitchFamily="34" charset="0"/>
                  <a:ea typeface="+mn-ea"/>
                  <a:cs typeface="Arial" charset="0"/>
                </a:endParaRPr>
              </a:p>
            </p:txBody>
          </p:sp>
          <p:sp>
            <p:nvSpPr>
              <p:cNvPr id="70" name="48 Rectángulo redondeado"/>
              <p:cNvSpPr/>
              <p:nvPr/>
            </p:nvSpPr>
            <p:spPr>
              <a:xfrm>
                <a:off x="1777621" y="4092418"/>
                <a:ext cx="1455369" cy="760970"/>
              </a:xfrm>
              <a:prstGeom prst="roundRect">
                <a:avLst>
                  <a:gd name="adj" fmla="val 6702"/>
                </a:avLst>
              </a:prstGeom>
              <a:solidFill>
                <a:schemeClr val="bg1"/>
              </a:solidFill>
              <a:ln w="25400" cap="flat" cmpd="sng" algn="ctr">
                <a:solidFill>
                  <a:sysClr val="window" lastClr="FFFFFF">
                    <a:lumMod val="85000"/>
                  </a:sysClr>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6" b="1" i="0" u="sng" strike="noStrike" kern="1200" cap="none" spc="0" normalizeH="0" baseline="0" noProof="0" dirty="0">
                    <a:ln>
                      <a:noFill/>
                    </a:ln>
                    <a:solidFill>
                      <a:srgbClr val="007434"/>
                    </a:solidFill>
                    <a:effectLst/>
                    <a:uLnTx/>
                    <a:uFillTx/>
                    <a:latin typeface="Arial Black" panose="020B0A04020102020204" pitchFamily="34" charset="0"/>
                    <a:ea typeface="+mn-ea"/>
                    <a:cs typeface="Arial" charset="0"/>
                  </a:rPr>
                  <a:t>PoS Segmentation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Rounded MT Bold" panose="020F0704030504030204" pitchFamily="34" charset="0"/>
                    <a:ea typeface="+mn-ea"/>
                    <a:cs typeface="Arial" charset="0"/>
                  </a:rPr>
                  <a:t>(PoS Genome)</a:t>
                </a:r>
                <a:endParaRPr kumimoji="0" lang="es-MX" sz="1200" b="0" i="0" u="none" strike="noStrike" kern="0" cap="none" spc="0" normalizeH="0" baseline="0" noProof="0" dirty="0">
                  <a:ln>
                    <a:noFill/>
                  </a:ln>
                  <a:solidFill>
                    <a:srgbClr val="000000"/>
                  </a:solidFill>
                  <a:effectLst/>
                  <a:uLnTx/>
                  <a:uFillTx/>
                  <a:latin typeface="Arial Rounded MT Bold" panose="020F0704030504030204" pitchFamily="34" charset="0"/>
                  <a:ea typeface="+mn-ea"/>
                  <a:cs typeface="Arial" charset="0"/>
                </a:endParaRPr>
              </a:p>
            </p:txBody>
          </p:sp>
          <p:sp>
            <p:nvSpPr>
              <p:cNvPr id="71" name="76 Flecha derecha"/>
              <p:cNvSpPr/>
              <p:nvPr/>
            </p:nvSpPr>
            <p:spPr>
              <a:xfrm rot="16200000">
                <a:off x="2421806" y="3746546"/>
                <a:ext cx="169170" cy="352943"/>
              </a:xfrm>
              <a:prstGeom prst="rightArrow">
                <a:avLst/>
              </a:prstGeom>
              <a:solidFill>
                <a:srgbClr val="00B050"/>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dirty="0">
                  <a:ln>
                    <a:noFill/>
                  </a:ln>
                  <a:solidFill>
                    <a:prstClr val="white"/>
                  </a:solidFill>
                  <a:effectLst/>
                  <a:uLnTx/>
                  <a:uFillTx/>
                  <a:latin typeface="Calibri"/>
                  <a:ea typeface="+mn-ea"/>
                  <a:cs typeface="Arial" charset="0"/>
                </a:endParaRPr>
              </a:p>
            </p:txBody>
          </p:sp>
          <p:sp>
            <p:nvSpPr>
              <p:cNvPr id="73" name="76 Flecha derecha"/>
              <p:cNvSpPr/>
              <p:nvPr/>
            </p:nvSpPr>
            <p:spPr>
              <a:xfrm rot="16200000">
                <a:off x="4254451" y="4750475"/>
                <a:ext cx="169170" cy="352943"/>
              </a:xfrm>
              <a:prstGeom prst="rightArrow">
                <a:avLst/>
              </a:prstGeom>
              <a:solidFill>
                <a:srgbClr val="00B050"/>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dirty="0">
                  <a:ln>
                    <a:noFill/>
                  </a:ln>
                  <a:solidFill>
                    <a:prstClr val="white"/>
                  </a:solidFill>
                  <a:effectLst/>
                  <a:uLnTx/>
                  <a:uFillTx/>
                  <a:latin typeface="Calibri"/>
                  <a:ea typeface="+mn-ea"/>
                  <a:cs typeface="Arial" charset="0"/>
                </a:endParaRPr>
              </a:p>
            </p:txBody>
          </p:sp>
        </p:grpSp>
        <p:grpSp>
          <p:nvGrpSpPr>
            <p:cNvPr id="18" name="Group 17"/>
            <p:cNvGrpSpPr/>
            <p:nvPr/>
          </p:nvGrpSpPr>
          <p:grpSpPr>
            <a:xfrm>
              <a:off x="2122234" y="5418657"/>
              <a:ext cx="7712697" cy="792858"/>
              <a:chOff x="3371785" y="5250601"/>
              <a:chExt cx="7712697" cy="792858"/>
            </a:xfrm>
          </p:grpSpPr>
          <p:sp>
            <p:nvSpPr>
              <p:cNvPr id="6" name="9 Flecha en U"/>
              <p:cNvSpPr/>
              <p:nvPr/>
            </p:nvSpPr>
            <p:spPr>
              <a:xfrm flipH="1" flipV="1">
                <a:off x="3371785" y="5250601"/>
                <a:ext cx="7712697" cy="753650"/>
              </a:xfrm>
              <a:prstGeom prst="uturnArrow">
                <a:avLst>
                  <a:gd name="adj1" fmla="val 28998"/>
                  <a:gd name="adj2" fmla="val 25000"/>
                  <a:gd name="adj3" fmla="val 18027"/>
                  <a:gd name="adj4" fmla="val 43750"/>
                  <a:gd name="adj5" fmla="val 75000"/>
                </a:avLst>
              </a:prstGeom>
              <a:solidFill>
                <a:schemeClr val="tx1">
                  <a:lumMod val="50000"/>
                  <a:lumOff val="50000"/>
                </a:schemeClr>
              </a:solidFill>
              <a:ln w="25400" cap="flat" cmpd="sng" algn="ctr">
                <a:solidFill>
                  <a:schemeClr val="tx1">
                    <a:lumMod val="50000"/>
                    <a:lumOff val="50000"/>
                  </a:schemeClr>
                </a:solidFill>
                <a:prstDash val="solid"/>
              </a:ln>
              <a:effectLst>
                <a:outerShdw blurRad="50800" dist="38100" dir="2700000" algn="tl" rotWithShape="0">
                  <a:prstClr val="black">
                    <a:alpha val="40000"/>
                  </a:prstClr>
                </a:outerShdw>
              </a:effectLst>
            </p:spPr>
            <p:txBody>
              <a:bodyPr rtlCol="0" anchor="ctr"/>
              <a:lstStyle/>
              <a:p>
                <a:pPr marL="0" marR="0" lvl="0" indent="0" algn="ctr" defTabSz="1218682" rtl="0" eaLnBrk="1" fontAlgn="auto" latinLnBrk="0" hangingPunct="1">
                  <a:lnSpc>
                    <a:spcPct val="100000"/>
                  </a:lnSpc>
                  <a:spcBef>
                    <a:spcPts val="0"/>
                  </a:spcBef>
                  <a:spcAft>
                    <a:spcPts val="0"/>
                  </a:spcAft>
                  <a:buClrTx/>
                  <a:buSzTx/>
                  <a:buFontTx/>
                  <a:buNone/>
                  <a:tabLst/>
                  <a:defRPr/>
                </a:pPr>
                <a:endParaRPr kumimoji="0" lang="es-MX" sz="1599" b="0" i="0" u="none" strike="noStrike" kern="0" cap="none" spc="0" normalizeH="0" baseline="0" noProof="0" dirty="0">
                  <a:ln>
                    <a:noFill/>
                  </a:ln>
                  <a:solidFill>
                    <a:prstClr val="white"/>
                  </a:solidFill>
                  <a:effectLst/>
                  <a:uLnTx/>
                  <a:uFillTx/>
                  <a:latin typeface="Calibri"/>
                  <a:ea typeface="+mn-ea"/>
                  <a:cs typeface="Arial" charset="0"/>
                </a:endParaRPr>
              </a:p>
            </p:txBody>
          </p:sp>
          <p:sp>
            <p:nvSpPr>
              <p:cNvPr id="41" name="69 Rectángulo"/>
              <p:cNvSpPr/>
              <p:nvPr/>
            </p:nvSpPr>
            <p:spPr>
              <a:xfrm>
                <a:off x="4385606" y="5763425"/>
                <a:ext cx="5710735" cy="280034"/>
              </a:xfrm>
              <a:prstGeom prst="rect">
                <a:avLst/>
              </a:prstGeom>
              <a:effectLst/>
            </p:spPr>
            <p:txBody>
              <a:bodyPr wrap="square" lIns="0" tIns="0" rIns="0" bIns="0">
                <a:spAutoFit/>
              </a:bodyPr>
              <a:lstStyle/>
              <a:p>
                <a:pPr marL="0" marR="0" lvl="0" indent="0" algn="ctr" defTabSz="914400" rtl="0" eaLnBrk="1" fontAlgn="auto" latinLnBrk="0" hangingPunct="1">
                  <a:lnSpc>
                    <a:spcPts val="1999"/>
                  </a:lnSpc>
                  <a:spcBef>
                    <a:spcPts val="0"/>
                  </a:spcBef>
                  <a:spcAft>
                    <a:spcPts val="0"/>
                  </a:spcAft>
                  <a:buClrTx/>
                  <a:buSzTx/>
                  <a:buFontTx/>
                  <a:buNone/>
                  <a:tabLst/>
                  <a:defRPr/>
                </a:pPr>
                <a:r>
                  <a:rPr kumimoji="0" lang="en-US" sz="1399" b="1" i="0" u="none" strike="noStrike" kern="1200" cap="none" spc="0" normalizeH="0" baseline="0" noProof="0" dirty="0">
                    <a:ln>
                      <a:noFill/>
                    </a:ln>
                    <a:solidFill>
                      <a:srgbClr val="FFFFFF"/>
                    </a:solidFill>
                    <a:effectLst/>
                    <a:uLnTx/>
                    <a:uFillTx/>
                    <a:latin typeface="Arial Black" panose="020B0A04020102020204" pitchFamily="34" charset="0"/>
                    <a:ea typeface="+mn-ea"/>
                    <a:cs typeface="Arial" charset="0"/>
                  </a:rPr>
                  <a:t>Feedback &amp; Results Measurement    (“Back-testing”)</a:t>
                </a:r>
              </a:p>
            </p:txBody>
          </p:sp>
        </p:grpSp>
        <p:sp>
          <p:nvSpPr>
            <p:cNvPr id="58" name="Oval 3">
              <a:extLst>
                <a:ext uri="{FF2B5EF4-FFF2-40B4-BE49-F238E27FC236}">
                  <a16:creationId xmlns:a16="http://schemas.microsoft.com/office/drawing/2014/main" id="{4EFF27B6-91C4-4E9F-BF1E-F676E47989D7}"/>
                </a:ext>
              </a:extLst>
            </p:cNvPr>
            <p:cNvSpPr>
              <a:spLocks noChangeArrowheads="1"/>
            </p:cNvSpPr>
            <p:nvPr/>
          </p:nvSpPr>
          <p:spPr bwMode="auto">
            <a:xfrm>
              <a:off x="1368302" y="2111510"/>
              <a:ext cx="311304" cy="321730"/>
            </a:xfrm>
            <a:prstGeom prst="ellipse">
              <a:avLst/>
            </a:prstGeom>
            <a:solidFill>
              <a:srgbClr val="FFD743"/>
            </a:solidFill>
            <a:ln w="28575" algn="ctr">
              <a:solidFill>
                <a:schemeClr val="bg1">
                  <a:lumMod val="65000"/>
                </a:schemeClr>
              </a:solidFill>
              <a:round/>
              <a:headEnd/>
              <a:tailEnd/>
            </a:ln>
          </p:spPr>
          <p:txBody>
            <a:bodyPr wrap="none" lIns="119953" tIns="62376" rIns="119953" bIns="62376" anchor="ctr"/>
            <a:lstStyle/>
            <a:p>
              <a:pPr marL="232735" marR="0" lvl="0" indent="-232735" algn="ctr" defTabSz="914400" rtl="0" eaLnBrk="1" fontAlgn="ctr" latinLnBrk="0" hangingPunct="1">
                <a:lnSpc>
                  <a:spcPct val="100000"/>
                </a:lnSpc>
                <a:spcBef>
                  <a:spcPts val="0"/>
                </a:spcBef>
                <a:spcAft>
                  <a:spcPts val="0"/>
                </a:spcAft>
                <a:buClr>
                  <a:srgbClr val="6699FF"/>
                </a:buClr>
                <a:buSzTx/>
                <a:buFontTx/>
                <a:buNone/>
                <a:tabLst/>
                <a:defRPr/>
              </a:pPr>
              <a:r>
                <a:rPr kumimoji="1" lang="en-US" altLang="ja-JP" sz="1599" b="1" i="0" u="none" strike="noStrike" kern="0" cap="none" spc="0" normalizeH="0" baseline="0" noProof="0" dirty="0">
                  <a:ln>
                    <a:noFill/>
                  </a:ln>
                  <a:solidFill>
                    <a:srgbClr val="000000"/>
                  </a:solidFill>
                  <a:effectLst/>
                  <a:uLnTx/>
                  <a:uFillTx/>
                  <a:latin typeface="Arial"/>
                  <a:ea typeface="ＭＳ Ｐゴシック" panose="020B0600070205080204" pitchFamily="34" charset="-128"/>
                  <a:cs typeface="Arial" panose="020B0604020202020204" pitchFamily="34" charset="0"/>
                </a:rPr>
                <a:t>1</a:t>
              </a:r>
            </a:p>
          </p:txBody>
        </p:sp>
      </p:grpSp>
      <p:sp>
        <p:nvSpPr>
          <p:cNvPr id="76" name="Oval 75"/>
          <p:cNvSpPr/>
          <p:nvPr/>
        </p:nvSpPr>
        <p:spPr>
          <a:xfrm>
            <a:off x="2287642" y="866296"/>
            <a:ext cx="729956" cy="729956"/>
          </a:xfrm>
          <a:prstGeom prst="ellipse">
            <a:avLst/>
          </a:prstGeom>
          <a:solidFill>
            <a:srgbClr val="007434"/>
          </a:solidFill>
          <a:ln w="19050">
            <a:solidFill>
              <a:schemeClr val="bg1"/>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77" name="Oval 76"/>
          <p:cNvSpPr/>
          <p:nvPr/>
        </p:nvSpPr>
        <p:spPr>
          <a:xfrm>
            <a:off x="3938782" y="866296"/>
            <a:ext cx="729956" cy="729956"/>
          </a:xfrm>
          <a:prstGeom prst="ellipse">
            <a:avLst/>
          </a:prstGeom>
          <a:solidFill>
            <a:srgbClr val="007434"/>
          </a:solidFill>
          <a:ln w="19050">
            <a:solidFill>
              <a:schemeClr val="bg1"/>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78" name="Oval 77"/>
          <p:cNvSpPr/>
          <p:nvPr/>
        </p:nvSpPr>
        <p:spPr>
          <a:xfrm>
            <a:off x="6866701" y="866296"/>
            <a:ext cx="729956" cy="729956"/>
          </a:xfrm>
          <a:prstGeom prst="ellipse">
            <a:avLst/>
          </a:prstGeom>
          <a:solidFill>
            <a:srgbClr val="007434"/>
          </a:solidFill>
          <a:ln w="19050">
            <a:solidFill>
              <a:schemeClr val="bg1"/>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80" name="Picture 32"/>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2432302" y="973100"/>
            <a:ext cx="484992" cy="489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80"/>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6959582" y="956860"/>
            <a:ext cx="573526" cy="567903"/>
          </a:xfrm>
          <a:prstGeom prst="rect">
            <a:avLst/>
          </a:prstGeom>
        </p:spPr>
      </p:pic>
      <p:pic>
        <p:nvPicPr>
          <p:cNvPr id="82" name="Picture 28"/>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4051693" y="959763"/>
            <a:ext cx="513225" cy="51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6" name="Group 55">
            <a:extLst>
              <a:ext uri="{FF2B5EF4-FFF2-40B4-BE49-F238E27FC236}">
                <a16:creationId xmlns:a16="http://schemas.microsoft.com/office/drawing/2014/main" id="{D4B59AA1-1865-4EB4-ADD7-B9A868B4665C}"/>
              </a:ext>
            </a:extLst>
          </p:cNvPr>
          <p:cNvGrpSpPr>
            <a:grpSpLocks noChangeAspect="1"/>
          </p:cNvGrpSpPr>
          <p:nvPr/>
        </p:nvGrpSpPr>
        <p:grpSpPr>
          <a:xfrm>
            <a:off x="5821208" y="872757"/>
            <a:ext cx="719553" cy="719553"/>
            <a:chOff x="8069656" y="188530"/>
            <a:chExt cx="883043" cy="883043"/>
          </a:xfrm>
        </p:grpSpPr>
        <p:sp>
          <p:nvSpPr>
            <p:cNvPr id="57" name="Oval 56">
              <a:extLst>
                <a:ext uri="{FF2B5EF4-FFF2-40B4-BE49-F238E27FC236}">
                  <a16:creationId xmlns:a16="http://schemas.microsoft.com/office/drawing/2014/main" id="{6039B893-C1F8-4781-8DBF-204337C551C0}"/>
                </a:ext>
              </a:extLst>
            </p:cNvPr>
            <p:cNvSpPr/>
            <p:nvPr/>
          </p:nvSpPr>
          <p:spPr>
            <a:xfrm>
              <a:off x="8069656" y="188530"/>
              <a:ext cx="883043" cy="883043"/>
            </a:xfrm>
            <a:prstGeom prst="ellipse">
              <a:avLst/>
            </a:prstGeom>
            <a:solidFill>
              <a:srgbClr val="024E2A"/>
            </a:solidFill>
            <a:ln w="19050" cap="flat" cmpd="sng" algn="ctr">
              <a:solidFill>
                <a:sysClr val="window" lastClr="FFFFFF"/>
              </a:solidFill>
              <a:prstDash val="sysDot"/>
              <a:miter lim="800000"/>
              <a:headEnd type="none" w="med" len="med"/>
              <a:tailEnd type="oval" w="med" len="med"/>
            </a:ln>
            <a:effectLst/>
          </p:spPr>
          <p:txBody>
            <a:bodyPr rtlCol="0" anchor="ctr"/>
            <a:lstStyle/>
            <a:p>
              <a:pPr algn="ctr" defTabSz="913851">
                <a:defRPr/>
              </a:pPr>
              <a:endParaRPr lang="en-US" sz="1799" kern="0" dirty="0">
                <a:solidFill>
                  <a:sysClr val="windowText" lastClr="000000"/>
                </a:solidFill>
                <a:latin typeface="Calibri" panose="020F0502020204030204"/>
              </a:endParaRPr>
            </a:p>
          </p:txBody>
        </p:sp>
        <p:grpSp>
          <p:nvGrpSpPr>
            <p:cNvPr id="59" name="Group 78">
              <a:extLst>
                <a:ext uri="{FF2B5EF4-FFF2-40B4-BE49-F238E27FC236}">
                  <a16:creationId xmlns:a16="http://schemas.microsoft.com/office/drawing/2014/main" id="{7075AE4D-790E-4BBF-A00C-CED87C471198}"/>
                </a:ext>
              </a:extLst>
            </p:cNvPr>
            <p:cNvGrpSpPr>
              <a:grpSpLocks noChangeAspect="1"/>
            </p:cNvGrpSpPr>
            <p:nvPr/>
          </p:nvGrpSpPr>
          <p:grpSpPr bwMode="auto">
            <a:xfrm>
              <a:off x="8235716" y="279769"/>
              <a:ext cx="507138" cy="309091"/>
              <a:chOff x="1551" y="2020"/>
              <a:chExt cx="443" cy="270"/>
            </a:xfrm>
            <a:solidFill>
              <a:srgbClr val="44546A"/>
            </a:solidFill>
          </p:grpSpPr>
          <p:sp>
            <p:nvSpPr>
              <p:cNvPr id="87" name="Freeform 79">
                <a:extLst>
                  <a:ext uri="{FF2B5EF4-FFF2-40B4-BE49-F238E27FC236}">
                    <a16:creationId xmlns:a16="http://schemas.microsoft.com/office/drawing/2014/main" id="{40036E11-0A52-464E-AEBA-6A3634ABE9D5}"/>
                  </a:ext>
                </a:extLst>
              </p:cNvPr>
              <p:cNvSpPr>
                <a:spLocks/>
              </p:cNvSpPr>
              <p:nvPr/>
            </p:nvSpPr>
            <p:spPr bwMode="auto">
              <a:xfrm>
                <a:off x="1773" y="2073"/>
                <a:ext cx="221" cy="91"/>
              </a:xfrm>
              <a:custGeom>
                <a:avLst/>
                <a:gdLst>
                  <a:gd name="T0" fmla="*/ 66 w 144"/>
                  <a:gd name="T1" fmla="*/ 61 h 61"/>
                  <a:gd name="T2" fmla="*/ 6 w 144"/>
                  <a:gd name="T3" fmla="*/ 61 h 61"/>
                  <a:gd name="T4" fmla="*/ 0 w 144"/>
                  <a:gd name="T5" fmla="*/ 55 h 61"/>
                  <a:gd name="T6" fmla="*/ 6 w 144"/>
                  <a:gd name="T7" fmla="*/ 49 h 61"/>
                  <a:gd name="T8" fmla="*/ 64 w 144"/>
                  <a:gd name="T9" fmla="*/ 49 h 61"/>
                  <a:gd name="T10" fmla="*/ 134 w 144"/>
                  <a:gd name="T11" fmla="*/ 2 h 61"/>
                  <a:gd name="T12" fmla="*/ 143 w 144"/>
                  <a:gd name="T13" fmla="*/ 4 h 61"/>
                  <a:gd name="T14" fmla="*/ 141 w 144"/>
                  <a:gd name="T15" fmla="*/ 12 h 61"/>
                  <a:gd name="T16" fmla="*/ 69 w 144"/>
                  <a:gd name="T17" fmla="*/ 60 h 61"/>
                  <a:gd name="T18" fmla="*/ 66 w 144"/>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61">
                    <a:moveTo>
                      <a:pt x="66" y="61"/>
                    </a:moveTo>
                    <a:cubicBezTo>
                      <a:pt x="6" y="61"/>
                      <a:pt x="6" y="61"/>
                      <a:pt x="6" y="61"/>
                    </a:cubicBezTo>
                    <a:cubicBezTo>
                      <a:pt x="2" y="61"/>
                      <a:pt x="0" y="58"/>
                      <a:pt x="0" y="55"/>
                    </a:cubicBezTo>
                    <a:cubicBezTo>
                      <a:pt x="0" y="52"/>
                      <a:pt x="2" y="49"/>
                      <a:pt x="6" y="49"/>
                    </a:cubicBezTo>
                    <a:cubicBezTo>
                      <a:pt x="64" y="49"/>
                      <a:pt x="64" y="49"/>
                      <a:pt x="64" y="49"/>
                    </a:cubicBezTo>
                    <a:cubicBezTo>
                      <a:pt x="134" y="2"/>
                      <a:pt x="134" y="2"/>
                      <a:pt x="134" y="2"/>
                    </a:cubicBezTo>
                    <a:cubicBezTo>
                      <a:pt x="137" y="0"/>
                      <a:pt x="141" y="1"/>
                      <a:pt x="143" y="4"/>
                    </a:cubicBezTo>
                    <a:cubicBezTo>
                      <a:pt x="144" y="6"/>
                      <a:pt x="144" y="10"/>
                      <a:pt x="141" y="12"/>
                    </a:cubicBezTo>
                    <a:cubicBezTo>
                      <a:pt x="69" y="60"/>
                      <a:pt x="69" y="60"/>
                      <a:pt x="69" y="60"/>
                    </a:cubicBezTo>
                    <a:cubicBezTo>
                      <a:pt x="68" y="61"/>
                      <a:pt x="67" y="61"/>
                      <a:pt x="66" y="61"/>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defTabSz="913303">
                  <a:defRPr/>
                </a:pPr>
                <a:endParaRPr lang="en-US" sz="1799" kern="0" dirty="0">
                  <a:solidFill>
                    <a:srgbClr val="000000"/>
                  </a:solidFill>
                  <a:latin typeface="Calibri" panose="020F0502020204030204"/>
                </a:endParaRPr>
              </a:p>
            </p:txBody>
          </p:sp>
          <p:sp>
            <p:nvSpPr>
              <p:cNvPr id="88" name="Freeform 80">
                <a:extLst>
                  <a:ext uri="{FF2B5EF4-FFF2-40B4-BE49-F238E27FC236}">
                    <a16:creationId xmlns:a16="http://schemas.microsoft.com/office/drawing/2014/main" id="{E08D6372-DF2C-46E0-B068-1E0C5AC8FCBF}"/>
                  </a:ext>
                </a:extLst>
              </p:cNvPr>
              <p:cNvSpPr>
                <a:spLocks/>
              </p:cNvSpPr>
              <p:nvPr/>
            </p:nvSpPr>
            <p:spPr bwMode="auto">
              <a:xfrm>
                <a:off x="1773" y="2109"/>
                <a:ext cx="221" cy="91"/>
              </a:xfrm>
              <a:custGeom>
                <a:avLst/>
                <a:gdLst>
                  <a:gd name="T0" fmla="*/ 66 w 144"/>
                  <a:gd name="T1" fmla="*/ 61 h 61"/>
                  <a:gd name="T2" fmla="*/ 6 w 144"/>
                  <a:gd name="T3" fmla="*/ 61 h 61"/>
                  <a:gd name="T4" fmla="*/ 0 w 144"/>
                  <a:gd name="T5" fmla="*/ 55 h 61"/>
                  <a:gd name="T6" fmla="*/ 6 w 144"/>
                  <a:gd name="T7" fmla="*/ 49 h 61"/>
                  <a:gd name="T8" fmla="*/ 64 w 144"/>
                  <a:gd name="T9" fmla="*/ 49 h 61"/>
                  <a:gd name="T10" fmla="*/ 134 w 144"/>
                  <a:gd name="T11" fmla="*/ 2 h 61"/>
                  <a:gd name="T12" fmla="*/ 143 w 144"/>
                  <a:gd name="T13" fmla="*/ 4 h 61"/>
                  <a:gd name="T14" fmla="*/ 141 w 144"/>
                  <a:gd name="T15" fmla="*/ 12 h 61"/>
                  <a:gd name="T16" fmla="*/ 69 w 144"/>
                  <a:gd name="T17" fmla="*/ 60 h 61"/>
                  <a:gd name="T18" fmla="*/ 66 w 144"/>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61">
                    <a:moveTo>
                      <a:pt x="66" y="61"/>
                    </a:moveTo>
                    <a:cubicBezTo>
                      <a:pt x="6" y="61"/>
                      <a:pt x="6" y="61"/>
                      <a:pt x="6" y="61"/>
                    </a:cubicBezTo>
                    <a:cubicBezTo>
                      <a:pt x="2" y="61"/>
                      <a:pt x="0" y="58"/>
                      <a:pt x="0" y="55"/>
                    </a:cubicBezTo>
                    <a:cubicBezTo>
                      <a:pt x="0" y="52"/>
                      <a:pt x="2" y="49"/>
                      <a:pt x="6" y="49"/>
                    </a:cubicBezTo>
                    <a:cubicBezTo>
                      <a:pt x="64" y="49"/>
                      <a:pt x="64" y="49"/>
                      <a:pt x="64" y="49"/>
                    </a:cubicBezTo>
                    <a:cubicBezTo>
                      <a:pt x="134" y="2"/>
                      <a:pt x="134" y="2"/>
                      <a:pt x="134" y="2"/>
                    </a:cubicBezTo>
                    <a:cubicBezTo>
                      <a:pt x="137" y="0"/>
                      <a:pt x="141" y="1"/>
                      <a:pt x="143" y="4"/>
                    </a:cubicBezTo>
                    <a:cubicBezTo>
                      <a:pt x="144" y="6"/>
                      <a:pt x="144" y="10"/>
                      <a:pt x="141" y="12"/>
                    </a:cubicBezTo>
                    <a:cubicBezTo>
                      <a:pt x="69" y="60"/>
                      <a:pt x="69" y="60"/>
                      <a:pt x="69" y="60"/>
                    </a:cubicBezTo>
                    <a:cubicBezTo>
                      <a:pt x="68" y="61"/>
                      <a:pt x="67" y="61"/>
                      <a:pt x="66" y="61"/>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defTabSz="913303">
                  <a:defRPr/>
                </a:pPr>
                <a:endParaRPr lang="en-US" sz="1799" kern="0" dirty="0">
                  <a:solidFill>
                    <a:srgbClr val="000000"/>
                  </a:solidFill>
                  <a:latin typeface="Calibri" panose="020F0502020204030204"/>
                </a:endParaRPr>
              </a:p>
            </p:txBody>
          </p:sp>
          <p:sp>
            <p:nvSpPr>
              <p:cNvPr id="89" name="Freeform 81">
                <a:extLst>
                  <a:ext uri="{FF2B5EF4-FFF2-40B4-BE49-F238E27FC236}">
                    <a16:creationId xmlns:a16="http://schemas.microsoft.com/office/drawing/2014/main" id="{C68CC7A2-2241-48B2-8B0A-8ACD351C9FDF}"/>
                  </a:ext>
                </a:extLst>
              </p:cNvPr>
              <p:cNvSpPr>
                <a:spLocks/>
              </p:cNvSpPr>
              <p:nvPr/>
            </p:nvSpPr>
            <p:spPr bwMode="auto">
              <a:xfrm>
                <a:off x="1773" y="2144"/>
                <a:ext cx="221" cy="92"/>
              </a:xfrm>
              <a:custGeom>
                <a:avLst/>
                <a:gdLst>
                  <a:gd name="T0" fmla="*/ 66 w 144"/>
                  <a:gd name="T1" fmla="*/ 61 h 61"/>
                  <a:gd name="T2" fmla="*/ 6 w 144"/>
                  <a:gd name="T3" fmla="*/ 61 h 61"/>
                  <a:gd name="T4" fmla="*/ 0 w 144"/>
                  <a:gd name="T5" fmla="*/ 55 h 61"/>
                  <a:gd name="T6" fmla="*/ 6 w 144"/>
                  <a:gd name="T7" fmla="*/ 49 h 61"/>
                  <a:gd name="T8" fmla="*/ 64 w 144"/>
                  <a:gd name="T9" fmla="*/ 49 h 61"/>
                  <a:gd name="T10" fmla="*/ 134 w 144"/>
                  <a:gd name="T11" fmla="*/ 2 h 61"/>
                  <a:gd name="T12" fmla="*/ 143 w 144"/>
                  <a:gd name="T13" fmla="*/ 4 h 61"/>
                  <a:gd name="T14" fmla="*/ 141 w 144"/>
                  <a:gd name="T15" fmla="*/ 12 h 61"/>
                  <a:gd name="T16" fmla="*/ 69 w 144"/>
                  <a:gd name="T17" fmla="*/ 60 h 61"/>
                  <a:gd name="T18" fmla="*/ 66 w 144"/>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61">
                    <a:moveTo>
                      <a:pt x="66" y="61"/>
                    </a:moveTo>
                    <a:cubicBezTo>
                      <a:pt x="6" y="61"/>
                      <a:pt x="6" y="61"/>
                      <a:pt x="6" y="61"/>
                    </a:cubicBezTo>
                    <a:cubicBezTo>
                      <a:pt x="2" y="61"/>
                      <a:pt x="0" y="58"/>
                      <a:pt x="0" y="55"/>
                    </a:cubicBezTo>
                    <a:cubicBezTo>
                      <a:pt x="0" y="52"/>
                      <a:pt x="2" y="49"/>
                      <a:pt x="6" y="49"/>
                    </a:cubicBezTo>
                    <a:cubicBezTo>
                      <a:pt x="64" y="49"/>
                      <a:pt x="64" y="49"/>
                      <a:pt x="64" y="49"/>
                    </a:cubicBezTo>
                    <a:cubicBezTo>
                      <a:pt x="134" y="2"/>
                      <a:pt x="134" y="2"/>
                      <a:pt x="134" y="2"/>
                    </a:cubicBezTo>
                    <a:cubicBezTo>
                      <a:pt x="137" y="0"/>
                      <a:pt x="141" y="1"/>
                      <a:pt x="143" y="4"/>
                    </a:cubicBezTo>
                    <a:cubicBezTo>
                      <a:pt x="144" y="6"/>
                      <a:pt x="144" y="10"/>
                      <a:pt x="141" y="12"/>
                    </a:cubicBezTo>
                    <a:cubicBezTo>
                      <a:pt x="69" y="60"/>
                      <a:pt x="69" y="60"/>
                      <a:pt x="69" y="60"/>
                    </a:cubicBezTo>
                    <a:cubicBezTo>
                      <a:pt x="68" y="61"/>
                      <a:pt x="67" y="61"/>
                      <a:pt x="66" y="61"/>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defTabSz="913303">
                  <a:defRPr/>
                </a:pPr>
                <a:endParaRPr lang="en-US" sz="1799" kern="0" dirty="0">
                  <a:solidFill>
                    <a:srgbClr val="000000"/>
                  </a:solidFill>
                  <a:latin typeface="Calibri" panose="020F0502020204030204"/>
                </a:endParaRPr>
              </a:p>
            </p:txBody>
          </p:sp>
          <p:sp>
            <p:nvSpPr>
              <p:cNvPr id="90" name="Freeform 82">
                <a:extLst>
                  <a:ext uri="{FF2B5EF4-FFF2-40B4-BE49-F238E27FC236}">
                    <a16:creationId xmlns:a16="http://schemas.microsoft.com/office/drawing/2014/main" id="{75E7F6AC-C6B8-46A8-84B5-1CE4F9A0D222}"/>
                  </a:ext>
                </a:extLst>
              </p:cNvPr>
              <p:cNvSpPr>
                <a:spLocks/>
              </p:cNvSpPr>
              <p:nvPr/>
            </p:nvSpPr>
            <p:spPr bwMode="auto">
              <a:xfrm>
                <a:off x="1773" y="2180"/>
                <a:ext cx="221" cy="92"/>
              </a:xfrm>
              <a:custGeom>
                <a:avLst/>
                <a:gdLst>
                  <a:gd name="T0" fmla="*/ 66 w 144"/>
                  <a:gd name="T1" fmla="*/ 61 h 61"/>
                  <a:gd name="T2" fmla="*/ 6 w 144"/>
                  <a:gd name="T3" fmla="*/ 61 h 61"/>
                  <a:gd name="T4" fmla="*/ 0 w 144"/>
                  <a:gd name="T5" fmla="*/ 55 h 61"/>
                  <a:gd name="T6" fmla="*/ 6 w 144"/>
                  <a:gd name="T7" fmla="*/ 49 h 61"/>
                  <a:gd name="T8" fmla="*/ 64 w 144"/>
                  <a:gd name="T9" fmla="*/ 49 h 61"/>
                  <a:gd name="T10" fmla="*/ 134 w 144"/>
                  <a:gd name="T11" fmla="*/ 2 h 61"/>
                  <a:gd name="T12" fmla="*/ 143 w 144"/>
                  <a:gd name="T13" fmla="*/ 4 h 61"/>
                  <a:gd name="T14" fmla="*/ 141 w 144"/>
                  <a:gd name="T15" fmla="*/ 12 h 61"/>
                  <a:gd name="T16" fmla="*/ 69 w 144"/>
                  <a:gd name="T17" fmla="*/ 60 h 61"/>
                  <a:gd name="T18" fmla="*/ 66 w 144"/>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61">
                    <a:moveTo>
                      <a:pt x="66" y="61"/>
                    </a:moveTo>
                    <a:cubicBezTo>
                      <a:pt x="6" y="61"/>
                      <a:pt x="6" y="61"/>
                      <a:pt x="6" y="61"/>
                    </a:cubicBezTo>
                    <a:cubicBezTo>
                      <a:pt x="2" y="61"/>
                      <a:pt x="0" y="58"/>
                      <a:pt x="0" y="55"/>
                    </a:cubicBezTo>
                    <a:cubicBezTo>
                      <a:pt x="0" y="52"/>
                      <a:pt x="2" y="49"/>
                      <a:pt x="6" y="49"/>
                    </a:cubicBezTo>
                    <a:cubicBezTo>
                      <a:pt x="64" y="49"/>
                      <a:pt x="64" y="49"/>
                      <a:pt x="64" y="49"/>
                    </a:cubicBezTo>
                    <a:cubicBezTo>
                      <a:pt x="134" y="2"/>
                      <a:pt x="134" y="2"/>
                      <a:pt x="134" y="2"/>
                    </a:cubicBezTo>
                    <a:cubicBezTo>
                      <a:pt x="137" y="0"/>
                      <a:pt x="141" y="1"/>
                      <a:pt x="143" y="4"/>
                    </a:cubicBezTo>
                    <a:cubicBezTo>
                      <a:pt x="144" y="6"/>
                      <a:pt x="144" y="10"/>
                      <a:pt x="141" y="12"/>
                    </a:cubicBezTo>
                    <a:cubicBezTo>
                      <a:pt x="69" y="60"/>
                      <a:pt x="69" y="60"/>
                      <a:pt x="69" y="60"/>
                    </a:cubicBezTo>
                    <a:cubicBezTo>
                      <a:pt x="68" y="61"/>
                      <a:pt x="67" y="61"/>
                      <a:pt x="66" y="61"/>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defTabSz="913303">
                  <a:defRPr/>
                </a:pPr>
                <a:endParaRPr lang="en-US" sz="1799" kern="0" dirty="0">
                  <a:solidFill>
                    <a:srgbClr val="000000"/>
                  </a:solidFill>
                  <a:latin typeface="Calibri" panose="020F0502020204030204"/>
                </a:endParaRPr>
              </a:p>
            </p:txBody>
          </p:sp>
          <p:sp>
            <p:nvSpPr>
              <p:cNvPr id="91" name="Freeform 83">
                <a:extLst>
                  <a:ext uri="{FF2B5EF4-FFF2-40B4-BE49-F238E27FC236}">
                    <a16:creationId xmlns:a16="http://schemas.microsoft.com/office/drawing/2014/main" id="{DED144FC-091F-43FD-A01F-0731C9589FF3}"/>
                  </a:ext>
                </a:extLst>
              </p:cNvPr>
              <p:cNvSpPr>
                <a:spLocks noEditPoints="1"/>
              </p:cNvSpPr>
              <p:nvPr/>
            </p:nvSpPr>
            <p:spPr bwMode="auto">
              <a:xfrm>
                <a:off x="1644" y="2020"/>
                <a:ext cx="258" cy="270"/>
              </a:xfrm>
              <a:custGeom>
                <a:avLst/>
                <a:gdLst>
                  <a:gd name="T0" fmla="*/ 90 w 168"/>
                  <a:gd name="T1" fmla="*/ 180 h 180"/>
                  <a:gd name="T2" fmla="*/ 6 w 168"/>
                  <a:gd name="T3" fmla="*/ 180 h 180"/>
                  <a:gd name="T4" fmla="*/ 0 w 168"/>
                  <a:gd name="T5" fmla="*/ 174 h 180"/>
                  <a:gd name="T6" fmla="*/ 0 w 168"/>
                  <a:gd name="T7" fmla="*/ 60 h 180"/>
                  <a:gd name="T8" fmla="*/ 2 w 168"/>
                  <a:gd name="T9" fmla="*/ 55 h 180"/>
                  <a:gd name="T10" fmla="*/ 74 w 168"/>
                  <a:gd name="T11" fmla="*/ 1 h 180"/>
                  <a:gd name="T12" fmla="*/ 78 w 168"/>
                  <a:gd name="T13" fmla="*/ 0 h 180"/>
                  <a:gd name="T14" fmla="*/ 162 w 168"/>
                  <a:gd name="T15" fmla="*/ 0 h 180"/>
                  <a:gd name="T16" fmla="*/ 167 w 168"/>
                  <a:gd name="T17" fmla="*/ 4 h 180"/>
                  <a:gd name="T18" fmla="*/ 165 w 168"/>
                  <a:gd name="T19" fmla="*/ 11 h 180"/>
                  <a:gd name="T20" fmla="*/ 96 w 168"/>
                  <a:gd name="T21" fmla="*/ 63 h 180"/>
                  <a:gd name="T22" fmla="*/ 96 w 168"/>
                  <a:gd name="T23" fmla="*/ 174 h 180"/>
                  <a:gd name="T24" fmla="*/ 90 w 168"/>
                  <a:gd name="T25" fmla="*/ 180 h 180"/>
                  <a:gd name="T26" fmla="*/ 12 w 168"/>
                  <a:gd name="T27" fmla="*/ 168 h 180"/>
                  <a:gd name="T28" fmla="*/ 84 w 168"/>
                  <a:gd name="T29" fmla="*/ 168 h 180"/>
                  <a:gd name="T30" fmla="*/ 84 w 168"/>
                  <a:gd name="T31" fmla="*/ 60 h 180"/>
                  <a:gd name="T32" fmla="*/ 86 w 168"/>
                  <a:gd name="T33" fmla="*/ 55 h 180"/>
                  <a:gd name="T34" fmla="*/ 144 w 168"/>
                  <a:gd name="T35" fmla="*/ 12 h 180"/>
                  <a:gd name="T36" fmla="*/ 80 w 168"/>
                  <a:gd name="T37" fmla="*/ 12 h 180"/>
                  <a:gd name="T38" fmla="*/ 12 w 168"/>
                  <a:gd name="T39" fmla="*/ 63 h 180"/>
                  <a:gd name="T40" fmla="*/ 12 w 168"/>
                  <a:gd name="T41" fmla="*/ 16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8" h="180">
                    <a:moveTo>
                      <a:pt x="90" y="180"/>
                    </a:moveTo>
                    <a:cubicBezTo>
                      <a:pt x="6" y="180"/>
                      <a:pt x="6" y="180"/>
                      <a:pt x="6" y="180"/>
                    </a:cubicBezTo>
                    <a:cubicBezTo>
                      <a:pt x="2" y="180"/>
                      <a:pt x="0" y="177"/>
                      <a:pt x="0" y="174"/>
                    </a:cubicBezTo>
                    <a:cubicBezTo>
                      <a:pt x="0" y="60"/>
                      <a:pt x="0" y="60"/>
                      <a:pt x="0" y="60"/>
                    </a:cubicBezTo>
                    <a:cubicBezTo>
                      <a:pt x="0" y="58"/>
                      <a:pt x="1" y="56"/>
                      <a:pt x="2" y="55"/>
                    </a:cubicBezTo>
                    <a:cubicBezTo>
                      <a:pt x="74" y="1"/>
                      <a:pt x="74" y="1"/>
                      <a:pt x="74" y="1"/>
                    </a:cubicBezTo>
                    <a:cubicBezTo>
                      <a:pt x="75" y="0"/>
                      <a:pt x="76" y="0"/>
                      <a:pt x="78" y="0"/>
                    </a:cubicBezTo>
                    <a:cubicBezTo>
                      <a:pt x="162" y="0"/>
                      <a:pt x="162" y="0"/>
                      <a:pt x="162" y="0"/>
                    </a:cubicBezTo>
                    <a:cubicBezTo>
                      <a:pt x="164" y="0"/>
                      <a:pt x="167" y="2"/>
                      <a:pt x="167" y="4"/>
                    </a:cubicBezTo>
                    <a:cubicBezTo>
                      <a:pt x="168" y="7"/>
                      <a:pt x="167" y="9"/>
                      <a:pt x="165" y="11"/>
                    </a:cubicBezTo>
                    <a:cubicBezTo>
                      <a:pt x="96" y="63"/>
                      <a:pt x="96" y="63"/>
                      <a:pt x="96" y="63"/>
                    </a:cubicBezTo>
                    <a:cubicBezTo>
                      <a:pt x="96" y="174"/>
                      <a:pt x="96" y="174"/>
                      <a:pt x="96" y="174"/>
                    </a:cubicBezTo>
                    <a:cubicBezTo>
                      <a:pt x="96" y="177"/>
                      <a:pt x="93" y="180"/>
                      <a:pt x="90" y="180"/>
                    </a:cubicBezTo>
                    <a:close/>
                    <a:moveTo>
                      <a:pt x="12" y="168"/>
                    </a:moveTo>
                    <a:cubicBezTo>
                      <a:pt x="84" y="168"/>
                      <a:pt x="84" y="168"/>
                      <a:pt x="84" y="168"/>
                    </a:cubicBezTo>
                    <a:cubicBezTo>
                      <a:pt x="84" y="60"/>
                      <a:pt x="84" y="60"/>
                      <a:pt x="84" y="60"/>
                    </a:cubicBezTo>
                    <a:cubicBezTo>
                      <a:pt x="84" y="58"/>
                      <a:pt x="85" y="56"/>
                      <a:pt x="86" y="55"/>
                    </a:cubicBezTo>
                    <a:cubicBezTo>
                      <a:pt x="144" y="12"/>
                      <a:pt x="144" y="12"/>
                      <a:pt x="144" y="12"/>
                    </a:cubicBezTo>
                    <a:cubicBezTo>
                      <a:pt x="80" y="12"/>
                      <a:pt x="80" y="12"/>
                      <a:pt x="80" y="12"/>
                    </a:cubicBezTo>
                    <a:cubicBezTo>
                      <a:pt x="12" y="63"/>
                      <a:pt x="12" y="63"/>
                      <a:pt x="12" y="63"/>
                    </a:cubicBezTo>
                    <a:lnTo>
                      <a:pt x="12" y="168"/>
                    </a:ln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defTabSz="913303">
                  <a:defRPr/>
                </a:pPr>
                <a:endParaRPr lang="en-US" sz="1799" kern="0" dirty="0">
                  <a:solidFill>
                    <a:srgbClr val="000000"/>
                  </a:solidFill>
                  <a:latin typeface="Calibri" panose="020F0502020204030204"/>
                </a:endParaRPr>
              </a:p>
            </p:txBody>
          </p:sp>
          <p:sp>
            <p:nvSpPr>
              <p:cNvPr id="92" name="Freeform 84">
                <a:extLst>
                  <a:ext uri="{FF2B5EF4-FFF2-40B4-BE49-F238E27FC236}">
                    <a16:creationId xmlns:a16="http://schemas.microsoft.com/office/drawing/2014/main" id="{6778EDC8-B056-4371-99CD-28C74D429E7B}"/>
                  </a:ext>
                </a:extLst>
              </p:cNvPr>
              <p:cNvSpPr>
                <a:spLocks/>
              </p:cNvSpPr>
              <p:nvPr/>
            </p:nvSpPr>
            <p:spPr bwMode="auto">
              <a:xfrm>
                <a:off x="1552" y="2146"/>
                <a:ext cx="111"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2" y="12"/>
                      <a:pt x="0" y="9"/>
                      <a:pt x="0" y="6"/>
                    </a:cubicBezTo>
                    <a:cubicBezTo>
                      <a:pt x="0" y="3"/>
                      <a:pt x="2" y="0"/>
                      <a:pt x="6" y="0"/>
                    </a:cubicBezTo>
                    <a:cubicBezTo>
                      <a:pt x="66" y="0"/>
                      <a:pt x="66" y="0"/>
                      <a:pt x="66" y="0"/>
                    </a:cubicBezTo>
                    <a:cubicBezTo>
                      <a:pt x="69" y="0"/>
                      <a:pt x="72" y="3"/>
                      <a:pt x="72" y="6"/>
                    </a:cubicBezTo>
                    <a:cubicBezTo>
                      <a:pt x="72" y="9"/>
                      <a:pt x="69" y="12"/>
                      <a:pt x="66" y="12"/>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defTabSz="913303">
                  <a:defRPr/>
                </a:pPr>
                <a:endParaRPr lang="en-US" sz="1799" kern="0" dirty="0">
                  <a:solidFill>
                    <a:srgbClr val="000000"/>
                  </a:solidFill>
                  <a:latin typeface="Calibri" panose="020F0502020204030204"/>
                </a:endParaRPr>
              </a:p>
            </p:txBody>
          </p:sp>
          <p:sp>
            <p:nvSpPr>
              <p:cNvPr id="93" name="Freeform 85">
                <a:extLst>
                  <a:ext uri="{FF2B5EF4-FFF2-40B4-BE49-F238E27FC236}">
                    <a16:creationId xmlns:a16="http://schemas.microsoft.com/office/drawing/2014/main" id="{9370F0E0-E7A0-47FE-B3BE-9882BF69E04C}"/>
                  </a:ext>
                </a:extLst>
              </p:cNvPr>
              <p:cNvSpPr>
                <a:spLocks/>
              </p:cNvSpPr>
              <p:nvPr/>
            </p:nvSpPr>
            <p:spPr bwMode="auto">
              <a:xfrm>
                <a:off x="1552" y="2182"/>
                <a:ext cx="111"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2" y="12"/>
                      <a:pt x="0" y="9"/>
                      <a:pt x="0" y="6"/>
                    </a:cubicBezTo>
                    <a:cubicBezTo>
                      <a:pt x="0" y="3"/>
                      <a:pt x="2" y="0"/>
                      <a:pt x="6" y="0"/>
                    </a:cubicBezTo>
                    <a:cubicBezTo>
                      <a:pt x="66" y="0"/>
                      <a:pt x="66" y="0"/>
                      <a:pt x="66" y="0"/>
                    </a:cubicBezTo>
                    <a:cubicBezTo>
                      <a:pt x="69" y="0"/>
                      <a:pt x="72" y="3"/>
                      <a:pt x="72" y="6"/>
                    </a:cubicBezTo>
                    <a:cubicBezTo>
                      <a:pt x="72" y="9"/>
                      <a:pt x="69" y="12"/>
                      <a:pt x="66" y="12"/>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defTabSz="913303">
                  <a:defRPr/>
                </a:pPr>
                <a:endParaRPr lang="en-US" sz="1799" kern="0" dirty="0">
                  <a:solidFill>
                    <a:srgbClr val="000000"/>
                  </a:solidFill>
                  <a:latin typeface="Calibri" panose="020F0502020204030204"/>
                </a:endParaRPr>
              </a:p>
            </p:txBody>
          </p:sp>
          <p:sp>
            <p:nvSpPr>
              <p:cNvPr id="94" name="Freeform 86">
                <a:extLst>
                  <a:ext uri="{FF2B5EF4-FFF2-40B4-BE49-F238E27FC236}">
                    <a16:creationId xmlns:a16="http://schemas.microsoft.com/office/drawing/2014/main" id="{236F7740-48E3-443E-8FD2-963A242FA537}"/>
                  </a:ext>
                </a:extLst>
              </p:cNvPr>
              <p:cNvSpPr>
                <a:spLocks/>
              </p:cNvSpPr>
              <p:nvPr/>
            </p:nvSpPr>
            <p:spPr bwMode="auto">
              <a:xfrm>
                <a:off x="1552" y="2218"/>
                <a:ext cx="111"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2" y="12"/>
                      <a:pt x="0" y="9"/>
                      <a:pt x="0" y="6"/>
                    </a:cubicBezTo>
                    <a:cubicBezTo>
                      <a:pt x="0" y="3"/>
                      <a:pt x="2" y="0"/>
                      <a:pt x="6" y="0"/>
                    </a:cubicBezTo>
                    <a:cubicBezTo>
                      <a:pt x="66" y="0"/>
                      <a:pt x="66" y="0"/>
                      <a:pt x="66" y="0"/>
                    </a:cubicBezTo>
                    <a:cubicBezTo>
                      <a:pt x="69" y="0"/>
                      <a:pt x="72" y="3"/>
                      <a:pt x="72" y="6"/>
                    </a:cubicBezTo>
                    <a:cubicBezTo>
                      <a:pt x="72" y="9"/>
                      <a:pt x="69" y="12"/>
                      <a:pt x="66" y="12"/>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defTabSz="913303">
                  <a:defRPr/>
                </a:pPr>
                <a:endParaRPr lang="en-US" sz="1799" kern="0" dirty="0">
                  <a:solidFill>
                    <a:srgbClr val="000000"/>
                  </a:solidFill>
                  <a:latin typeface="Calibri" panose="020F0502020204030204"/>
                </a:endParaRPr>
              </a:p>
            </p:txBody>
          </p:sp>
          <p:sp>
            <p:nvSpPr>
              <p:cNvPr id="95" name="Freeform 87">
                <a:extLst>
                  <a:ext uri="{FF2B5EF4-FFF2-40B4-BE49-F238E27FC236}">
                    <a16:creationId xmlns:a16="http://schemas.microsoft.com/office/drawing/2014/main" id="{10B4C734-FF38-4FC2-A671-9156A03410D0}"/>
                  </a:ext>
                </a:extLst>
              </p:cNvPr>
              <p:cNvSpPr>
                <a:spLocks/>
              </p:cNvSpPr>
              <p:nvPr/>
            </p:nvSpPr>
            <p:spPr bwMode="auto">
              <a:xfrm>
                <a:off x="1552" y="2254"/>
                <a:ext cx="111"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2" y="12"/>
                      <a:pt x="0" y="9"/>
                      <a:pt x="0" y="6"/>
                    </a:cubicBezTo>
                    <a:cubicBezTo>
                      <a:pt x="0" y="3"/>
                      <a:pt x="2" y="0"/>
                      <a:pt x="6" y="0"/>
                    </a:cubicBezTo>
                    <a:cubicBezTo>
                      <a:pt x="66" y="0"/>
                      <a:pt x="66" y="0"/>
                      <a:pt x="66" y="0"/>
                    </a:cubicBezTo>
                    <a:cubicBezTo>
                      <a:pt x="69" y="0"/>
                      <a:pt x="72" y="3"/>
                      <a:pt x="72" y="6"/>
                    </a:cubicBezTo>
                    <a:cubicBezTo>
                      <a:pt x="72" y="9"/>
                      <a:pt x="69" y="12"/>
                      <a:pt x="66" y="12"/>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defTabSz="913303">
                  <a:defRPr/>
                </a:pPr>
                <a:endParaRPr lang="en-US" sz="1799" kern="0" dirty="0">
                  <a:solidFill>
                    <a:srgbClr val="000000"/>
                  </a:solidFill>
                  <a:latin typeface="Calibri" panose="020F0502020204030204"/>
                </a:endParaRPr>
              </a:p>
            </p:txBody>
          </p:sp>
          <p:sp>
            <p:nvSpPr>
              <p:cNvPr id="96" name="Freeform 88">
                <a:extLst>
                  <a:ext uri="{FF2B5EF4-FFF2-40B4-BE49-F238E27FC236}">
                    <a16:creationId xmlns:a16="http://schemas.microsoft.com/office/drawing/2014/main" id="{41149E6B-E666-4FF7-B3DB-75B218DE4B12}"/>
                  </a:ext>
                </a:extLst>
              </p:cNvPr>
              <p:cNvSpPr>
                <a:spLocks/>
              </p:cNvSpPr>
              <p:nvPr/>
            </p:nvSpPr>
            <p:spPr bwMode="auto">
              <a:xfrm>
                <a:off x="1782" y="2038"/>
                <a:ext cx="212" cy="90"/>
              </a:xfrm>
              <a:custGeom>
                <a:avLst/>
                <a:gdLst>
                  <a:gd name="T0" fmla="*/ 60 w 138"/>
                  <a:gd name="T1" fmla="*/ 60 h 60"/>
                  <a:gd name="T2" fmla="*/ 0 w 138"/>
                  <a:gd name="T3" fmla="*/ 60 h 60"/>
                  <a:gd name="T4" fmla="*/ 0 w 138"/>
                  <a:gd name="T5" fmla="*/ 48 h 60"/>
                  <a:gd name="T6" fmla="*/ 58 w 138"/>
                  <a:gd name="T7" fmla="*/ 48 h 60"/>
                  <a:gd name="T8" fmla="*/ 112 w 138"/>
                  <a:gd name="T9" fmla="*/ 12 h 60"/>
                  <a:gd name="T10" fmla="*/ 54 w 138"/>
                  <a:gd name="T11" fmla="*/ 12 h 60"/>
                  <a:gd name="T12" fmla="*/ 54 w 138"/>
                  <a:gd name="T13" fmla="*/ 0 h 60"/>
                  <a:gd name="T14" fmla="*/ 132 w 138"/>
                  <a:gd name="T15" fmla="*/ 0 h 60"/>
                  <a:gd name="T16" fmla="*/ 137 w 138"/>
                  <a:gd name="T17" fmla="*/ 4 h 60"/>
                  <a:gd name="T18" fmla="*/ 135 w 138"/>
                  <a:gd name="T19" fmla="*/ 11 h 60"/>
                  <a:gd name="T20" fmla="*/ 63 w 138"/>
                  <a:gd name="T21" fmla="*/ 59 h 60"/>
                  <a:gd name="T22" fmla="*/ 60 w 138"/>
                  <a:gd name="T2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60">
                    <a:moveTo>
                      <a:pt x="60" y="60"/>
                    </a:moveTo>
                    <a:cubicBezTo>
                      <a:pt x="0" y="60"/>
                      <a:pt x="0" y="60"/>
                      <a:pt x="0" y="60"/>
                    </a:cubicBezTo>
                    <a:cubicBezTo>
                      <a:pt x="0" y="48"/>
                      <a:pt x="0" y="48"/>
                      <a:pt x="0" y="48"/>
                    </a:cubicBezTo>
                    <a:cubicBezTo>
                      <a:pt x="58" y="48"/>
                      <a:pt x="58" y="48"/>
                      <a:pt x="58" y="48"/>
                    </a:cubicBezTo>
                    <a:cubicBezTo>
                      <a:pt x="112" y="12"/>
                      <a:pt x="112" y="12"/>
                      <a:pt x="112" y="12"/>
                    </a:cubicBezTo>
                    <a:cubicBezTo>
                      <a:pt x="54" y="12"/>
                      <a:pt x="54" y="12"/>
                      <a:pt x="54" y="12"/>
                    </a:cubicBezTo>
                    <a:cubicBezTo>
                      <a:pt x="54" y="0"/>
                      <a:pt x="54" y="0"/>
                      <a:pt x="54" y="0"/>
                    </a:cubicBezTo>
                    <a:cubicBezTo>
                      <a:pt x="132" y="0"/>
                      <a:pt x="132" y="0"/>
                      <a:pt x="132" y="0"/>
                    </a:cubicBezTo>
                    <a:cubicBezTo>
                      <a:pt x="134" y="0"/>
                      <a:pt x="137" y="2"/>
                      <a:pt x="137" y="4"/>
                    </a:cubicBezTo>
                    <a:cubicBezTo>
                      <a:pt x="138" y="7"/>
                      <a:pt x="137" y="10"/>
                      <a:pt x="135" y="11"/>
                    </a:cubicBezTo>
                    <a:cubicBezTo>
                      <a:pt x="63" y="59"/>
                      <a:pt x="63" y="59"/>
                      <a:pt x="63" y="59"/>
                    </a:cubicBezTo>
                    <a:cubicBezTo>
                      <a:pt x="62" y="60"/>
                      <a:pt x="61" y="60"/>
                      <a:pt x="60" y="60"/>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defTabSz="913303">
                  <a:defRPr/>
                </a:pPr>
                <a:endParaRPr lang="en-US" sz="1799" kern="0" dirty="0">
                  <a:solidFill>
                    <a:srgbClr val="000000"/>
                  </a:solidFill>
                  <a:latin typeface="Calibri" panose="020F0502020204030204"/>
                </a:endParaRPr>
              </a:p>
            </p:txBody>
          </p:sp>
          <p:sp>
            <p:nvSpPr>
              <p:cNvPr id="97" name="Freeform 89">
                <a:extLst>
                  <a:ext uri="{FF2B5EF4-FFF2-40B4-BE49-F238E27FC236}">
                    <a16:creationId xmlns:a16="http://schemas.microsoft.com/office/drawing/2014/main" id="{70638718-002F-4EE8-8EC3-17F07E6274B3}"/>
                  </a:ext>
                </a:extLst>
              </p:cNvPr>
              <p:cNvSpPr>
                <a:spLocks/>
              </p:cNvSpPr>
              <p:nvPr/>
            </p:nvSpPr>
            <p:spPr bwMode="auto">
              <a:xfrm>
                <a:off x="1551" y="2038"/>
                <a:ext cx="185" cy="90"/>
              </a:xfrm>
              <a:custGeom>
                <a:avLst/>
                <a:gdLst>
                  <a:gd name="T0" fmla="*/ 67 w 121"/>
                  <a:gd name="T1" fmla="*/ 60 h 60"/>
                  <a:gd name="T2" fmla="*/ 7 w 121"/>
                  <a:gd name="T3" fmla="*/ 60 h 60"/>
                  <a:gd name="T4" fmla="*/ 1 w 121"/>
                  <a:gd name="T5" fmla="*/ 56 h 60"/>
                  <a:gd name="T6" fmla="*/ 3 w 121"/>
                  <a:gd name="T7" fmla="*/ 49 h 60"/>
                  <a:gd name="T8" fmla="*/ 75 w 121"/>
                  <a:gd name="T9" fmla="*/ 1 h 60"/>
                  <a:gd name="T10" fmla="*/ 79 w 121"/>
                  <a:gd name="T11" fmla="*/ 0 h 60"/>
                  <a:gd name="T12" fmla="*/ 121 w 121"/>
                  <a:gd name="T13" fmla="*/ 0 h 60"/>
                  <a:gd name="T14" fmla="*/ 121 w 121"/>
                  <a:gd name="T15" fmla="*/ 12 h 60"/>
                  <a:gd name="T16" fmla="*/ 80 w 121"/>
                  <a:gd name="T17" fmla="*/ 12 h 60"/>
                  <a:gd name="T18" fmla="*/ 26 w 121"/>
                  <a:gd name="T19" fmla="*/ 48 h 60"/>
                  <a:gd name="T20" fmla="*/ 67 w 121"/>
                  <a:gd name="T21" fmla="*/ 48 h 60"/>
                  <a:gd name="T22" fmla="*/ 67 w 121"/>
                  <a:gd name="T2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60">
                    <a:moveTo>
                      <a:pt x="67" y="60"/>
                    </a:moveTo>
                    <a:cubicBezTo>
                      <a:pt x="7" y="60"/>
                      <a:pt x="7" y="60"/>
                      <a:pt x="7" y="60"/>
                    </a:cubicBezTo>
                    <a:cubicBezTo>
                      <a:pt x="4" y="60"/>
                      <a:pt x="2" y="58"/>
                      <a:pt x="1" y="56"/>
                    </a:cubicBezTo>
                    <a:cubicBezTo>
                      <a:pt x="0" y="53"/>
                      <a:pt x="1" y="51"/>
                      <a:pt x="3" y="49"/>
                    </a:cubicBezTo>
                    <a:cubicBezTo>
                      <a:pt x="75" y="1"/>
                      <a:pt x="75" y="1"/>
                      <a:pt x="75" y="1"/>
                    </a:cubicBezTo>
                    <a:cubicBezTo>
                      <a:pt x="76" y="0"/>
                      <a:pt x="77" y="0"/>
                      <a:pt x="79" y="0"/>
                    </a:cubicBezTo>
                    <a:cubicBezTo>
                      <a:pt x="121" y="0"/>
                      <a:pt x="121" y="0"/>
                      <a:pt x="121" y="0"/>
                    </a:cubicBezTo>
                    <a:cubicBezTo>
                      <a:pt x="121" y="12"/>
                      <a:pt x="121" y="12"/>
                      <a:pt x="121" y="12"/>
                    </a:cubicBezTo>
                    <a:cubicBezTo>
                      <a:pt x="80" y="12"/>
                      <a:pt x="80" y="12"/>
                      <a:pt x="80" y="12"/>
                    </a:cubicBezTo>
                    <a:cubicBezTo>
                      <a:pt x="26" y="48"/>
                      <a:pt x="26" y="48"/>
                      <a:pt x="26" y="48"/>
                    </a:cubicBezTo>
                    <a:cubicBezTo>
                      <a:pt x="67" y="48"/>
                      <a:pt x="67" y="48"/>
                      <a:pt x="67" y="48"/>
                    </a:cubicBezTo>
                    <a:lnTo>
                      <a:pt x="67" y="60"/>
                    </a:ln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defTabSz="913303">
                  <a:defRPr/>
                </a:pPr>
                <a:endParaRPr lang="en-US" sz="1799" kern="0" dirty="0">
                  <a:solidFill>
                    <a:srgbClr val="000000"/>
                  </a:solidFill>
                  <a:latin typeface="Calibri" panose="020F0502020204030204"/>
                </a:endParaRPr>
              </a:p>
            </p:txBody>
          </p:sp>
          <p:sp>
            <p:nvSpPr>
              <p:cNvPr id="98" name="Freeform 90">
                <a:extLst>
                  <a:ext uri="{FF2B5EF4-FFF2-40B4-BE49-F238E27FC236}">
                    <a16:creationId xmlns:a16="http://schemas.microsoft.com/office/drawing/2014/main" id="{919291B2-B008-4E8B-9B38-6E94B8BE124D}"/>
                  </a:ext>
                </a:extLst>
              </p:cNvPr>
              <p:cNvSpPr>
                <a:spLocks/>
              </p:cNvSpPr>
              <p:nvPr/>
            </p:nvSpPr>
            <p:spPr bwMode="auto">
              <a:xfrm>
                <a:off x="1709" y="2227"/>
                <a:ext cx="18" cy="36"/>
              </a:xfrm>
              <a:custGeom>
                <a:avLst/>
                <a:gdLst>
                  <a:gd name="T0" fmla="*/ 6 w 12"/>
                  <a:gd name="T1" fmla="*/ 24 h 24"/>
                  <a:gd name="T2" fmla="*/ 0 w 12"/>
                  <a:gd name="T3" fmla="*/ 18 h 24"/>
                  <a:gd name="T4" fmla="*/ 0 w 12"/>
                  <a:gd name="T5" fmla="*/ 6 h 24"/>
                  <a:gd name="T6" fmla="*/ 6 w 12"/>
                  <a:gd name="T7" fmla="*/ 0 h 24"/>
                  <a:gd name="T8" fmla="*/ 12 w 12"/>
                  <a:gd name="T9" fmla="*/ 6 h 24"/>
                  <a:gd name="T10" fmla="*/ 12 w 12"/>
                  <a:gd name="T11" fmla="*/ 18 h 24"/>
                  <a:gd name="T12" fmla="*/ 6 w 1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6" y="24"/>
                    </a:moveTo>
                    <a:cubicBezTo>
                      <a:pt x="2" y="24"/>
                      <a:pt x="0" y="21"/>
                      <a:pt x="0" y="18"/>
                    </a:cubicBezTo>
                    <a:cubicBezTo>
                      <a:pt x="0" y="6"/>
                      <a:pt x="0" y="6"/>
                      <a:pt x="0" y="6"/>
                    </a:cubicBezTo>
                    <a:cubicBezTo>
                      <a:pt x="0" y="3"/>
                      <a:pt x="2" y="0"/>
                      <a:pt x="6" y="0"/>
                    </a:cubicBezTo>
                    <a:cubicBezTo>
                      <a:pt x="9" y="0"/>
                      <a:pt x="12" y="3"/>
                      <a:pt x="12" y="6"/>
                    </a:cubicBezTo>
                    <a:cubicBezTo>
                      <a:pt x="12" y="18"/>
                      <a:pt x="12" y="18"/>
                      <a:pt x="12" y="18"/>
                    </a:cubicBezTo>
                    <a:cubicBezTo>
                      <a:pt x="12" y="21"/>
                      <a:pt x="9" y="24"/>
                      <a:pt x="6" y="24"/>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defTabSz="913303">
                  <a:defRPr/>
                </a:pPr>
                <a:endParaRPr lang="en-US" sz="1799" kern="0" dirty="0">
                  <a:solidFill>
                    <a:srgbClr val="000000"/>
                  </a:solidFill>
                  <a:latin typeface="Calibri" panose="020F0502020204030204"/>
                </a:endParaRPr>
              </a:p>
            </p:txBody>
          </p:sp>
          <p:sp>
            <p:nvSpPr>
              <p:cNvPr id="99" name="Freeform 91">
                <a:extLst>
                  <a:ext uri="{FF2B5EF4-FFF2-40B4-BE49-F238E27FC236}">
                    <a16:creationId xmlns:a16="http://schemas.microsoft.com/office/drawing/2014/main" id="{26388157-2572-4DF8-BF39-19AF5C9A8EDE}"/>
                  </a:ext>
                </a:extLst>
              </p:cNvPr>
              <p:cNvSpPr>
                <a:spLocks/>
              </p:cNvSpPr>
              <p:nvPr/>
            </p:nvSpPr>
            <p:spPr bwMode="auto">
              <a:xfrm>
                <a:off x="1709" y="2101"/>
                <a:ext cx="18" cy="36"/>
              </a:xfrm>
              <a:custGeom>
                <a:avLst/>
                <a:gdLst>
                  <a:gd name="T0" fmla="*/ 6 w 12"/>
                  <a:gd name="T1" fmla="*/ 24 h 24"/>
                  <a:gd name="T2" fmla="*/ 0 w 12"/>
                  <a:gd name="T3" fmla="*/ 18 h 24"/>
                  <a:gd name="T4" fmla="*/ 0 w 12"/>
                  <a:gd name="T5" fmla="*/ 6 h 24"/>
                  <a:gd name="T6" fmla="*/ 6 w 12"/>
                  <a:gd name="T7" fmla="*/ 0 h 24"/>
                  <a:gd name="T8" fmla="*/ 12 w 12"/>
                  <a:gd name="T9" fmla="*/ 6 h 24"/>
                  <a:gd name="T10" fmla="*/ 12 w 12"/>
                  <a:gd name="T11" fmla="*/ 18 h 24"/>
                  <a:gd name="T12" fmla="*/ 6 w 1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6" y="24"/>
                    </a:moveTo>
                    <a:cubicBezTo>
                      <a:pt x="2" y="24"/>
                      <a:pt x="0" y="21"/>
                      <a:pt x="0" y="18"/>
                    </a:cubicBezTo>
                    <a:cubicBezTo>
                      <a:pt x="0" y="6"/>
                      <a:pt x="0" y="6"/>
                      <a:pt x="0" y="6"/>
                    </a:cubicBezTo>
                    <a:cubicBezTo>
                      <a:pt x="0" y="3"/>
                      <a:pt x="2" y="0"/>
                      <a:pt x="6" y="0"/>
                    </a:cubicBezTo>
                    <a:cubicBezTo>
                      <a:pt x="9" y="0"/>
                      <a:pt x="12" y="3"/>
                      <a:pt x="12" y="6"/>
                    </a:cubicBezTo>
                    <a:cubicBezTo>
                      <a:pt x="12" y="18"/>
                      <a:pt x="12" y="18"/>
                      <a:pt x="12" y="18"/>
                    </a:cubicBezTo>
                    <a:cubicBezTo>
                      <a:pt x="12" y="21"/>
                      <a:pt x="9" y="24"/>
                      <a:pt x="6" y="24"/>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defTabSz="913303">
                  <a:defRPr/>
                </a:pPr>
                <a:endParaRPr lang="en-US" sz="1799" kern="0" dirty="0">
                  <a:solidFill>
                    <a:srgbClr val="000000"/>
                  </a:solidFill>
                  <a:latin typeface="Calibri" panose="020F0502020204030204"/>
                </a:endParaRPr>
              </a:p>
            </p:txBody>
          </p:sp>
          <p:sp>
            <p:nvSpPr>
              <p:cNvPr id="100" name="Freeform 92">
                <a:extLst>
                  <a:ext uri="{FF2B5EF4-FFF2-40B4-BE49-F238E27FC236}">
                    <a16:creationId xmlns:a16="http://schemas.microsoft.com/office/drawing/2014/main" id="{55D9B4DC-7EF9-420F-B1A8-DC1BB06FC6D0}"/>
                  </a:ext>
                </a:extLst>
              </p:cNvPr>
              <p:cNvSpPr>
                <a:spLocks/>
              </p:cNvSpPr>
              <p:nvPr/>
            </p:nvSpPr>
            <p:spPr bwMode="auto">
              <a:xfrm>
                <a:off x="1681" y="2119"/>
                <a:ext cx="74" cy="126"/>
              </a:xfrm>
              <a:custGeom>
                <a:avLst/>
                <a:gdLst>
                  <a:gd name="T0" fmla="*/ 24 w 48"/>
                  <a:gd name="T1" fmla="*/ 84 h 84"/>
                  <a:gd name="T2" fmla="*/ 0 w 48"/>
                  <a:gd name="T3" fmla="*/ 60 h 84"/>
                  <a:gd name="T4" fmla="*/ 6 w 48"/>
                  <a:gd name="T5" fmla="*/ 54 h 84"/>
                  <a:gd name="T6" fmla="*/ 12 w 48"/>
                  <a:gd name="T7" fmla="*/ 60 h 84"/>
                  <a:gd name="T8" fmla="*/ 24 w 48"/>
                  <a:gd name="T9" fmla="*/ 72 h 84"/>
                  <a:gd name="T10" fmla="*/ 36 w 48"/>
                  <a:gd name="T11" fmla="*/ 60 h 84"/>
                  <a:gd name="T12" fmla="*/ 24 w 48"/>
                  <a:gd name="T13" fmla="*/ 48 h 84"/>
                  <a:gd name="T14" fmla="*/ 0 w 48"/>
                  <a:gd name="T15" fmla="*/ 24 h 84"/>
                  <a:gd name="T16" fmla="*/ 24 w 48"/>
                  <a:gd name="T17" fmla="*/ 0 h 84"/>
                  <a:gd name="T18" fmla="*/ 48 w 48"/>
                  <a:gd name="T19" fmla="*/ 24 h 84"/>
                  <a:gd name="T20" fmla="*/ 42 w 48"/>
                  <a:gd name="T21" fmla="*/ 30 h 84"/>
                  <a:gd name="T22" fmla="*/ 36 w 48"/>
                  <a:gd name="T23" fmla="*/ 24 h 84"/>
                  <a:gd name="T24" fmla="*/ 24 w 48"/>
                  <a:gd name="T25" fmla="*/ 12 h 84"/>
                  <a:gd name="T26" fmla="*/ 12 w 48"/>
                  <a:gd name="T27" fmla="*/ 24 h 84"/>
                  <a:gd name="T28" fmla="*/ 24 w 48"/>
                  <a:gd name="T29" fmla="*/ 36 h 84"/>
                  <a:gd name="T30" fmla="*/ 48 w 48"/>
                  <a:gd name="T31" fmla="*/ 60 h 84"/>
                  <a:gd name="T32" fmla="*/ 24 w 48"/>
                  <a:gd name="T33"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84">
                    <a:moveTo>
                      <a:pt x="24" y="84"/>
                    </a:moveTo>
                    <a:cubicBezTo>
                      <a:pt x="10" y="84"/>
                      <a:pt x="0" y="73"/>
                      <a:pt x="0" y="60"/>
                    </a:cubicBezTo>
                    <a:cubicBezTo>
                      <a:pt x="0" y="57"/>
                      <a:pt x="2" y="54"/>
                      <a:pt x="6" y="54"/>
                    </a:cubicBezTo>
                    <a:cubicBezTo>
                      <a:pt x="9" y="54"/>
                      <a:pt x="12" y="57"/>
                      <a:pt x="12" y="60"/>
                    </a:cubicBezTo>
                    <a:cubicBezTo>
                      <a:pt x="12" y="67"/>
                      <a:pt x="17" y="72"/>
                      <a:pt x="24" y="72"/>
                    </a:cubicBezTo>
                    <a:cubicBezTo>
                      <a:pt x="30" y="72"/>
                      <a:pt x="36" y="67"/>
                      <a:pt x="36" y="60"/>
                    </a:cubicBezTo>
                    <a:cubicBezTo>
                      <a:pt x="36" y="53"/>
                      <a:pt x="30" y="48"/>
                      <a:pt x="24" y="48"/>
                    </a:cubicBezTo>
                    <a:cubicBezTo>
                      <a:pt x="10" y="48"/>
                      <a:pt x="0" y="37"/>
                      <a:pt x="0" y="24"/>
                    </a:cubicBezTo>
                    <a:cubicBezTo>
                      <a:pt x="0" y="11"/>
                      <a:pt x="10" y="0"/>
                      <a:pt x="24" y="0"/>
                    </a:cubicBezTo>
                    <a:cubicBezTo>
                      <a:pt x="37" y="0"/>
                      <a:pt x="48" y="11"/>
                      <a:pt x="48" y="24"/>
                    </a:cubicBezTo>
                    <a:cubicBezTo>
                      <a:pt x="48" y="27"/>
                      <a:pt x="45" y="30"/>
                      <a:pt x="42" y="30"/>
                    </a:cubicBezTo>
                    <a:cubicBezTo>
                      <a:pt x="38" y="30"/>
                      <a:pt x="36" y="27"/>
                      <a:pt x="36" y="24"/>
                    </a:cubicBezTo>
                    <a:cubicBezTo>
                      <a:pt x="36" y="17"/>
                      <a:pt x="30" y="12"/>
                      <a:pt x="24" y="12"/>
                    </a:cubicBezTo>
                    <a:cubicBezTo>
                      <a:pt x="17" y="12"/>
                      <a:pt x="12" y="17"/>
                      <a:pt x="12" y="24"/>
                    </a:cubicBezTo>
                    <a:cubicBezTo>
                      <a:pt x="12" y="31"/>
                      <a:pt x="17" y="36"/>
                      <a:pt x="24" y="36"/>
                    </a:cubicBezTo>
                    <a:cubicBezTo>
                      <a:pt x="37" y="36"/>
                      <a:pt x="48" y="47"/>
                      <a:pt x="48" y="60"/>
                    </a:cubicBezTo>
                    <a:cubicBezTo>
                      <a:pt x="48" y="73"/>
                      <a:pt x="37" y="84"/>
                      <a:pt x="24" y="84"/>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defTabSz="913303">
                  <a:defRPr/>
                </a:pPr>
                <a:endParaRPr lang="en-US" sz="1799" kern="0" dirty="0">
                  <a:solidFill>
                    <a:srgbClr val="000000"/>
                  </a:solidFill>
                  <a:latin typeface="Calibri" panose="020F0502020204030204"/>
                </a:endParaRPr>
              </a:p>
            </p:txBody>
          </p:sp>
        </p:grpSp>
        <p:grpSp>
          <p:nvGrpSpPr>
            <p:cNvPr id="60" name="Group 80">
              <a:extLst>
                <a:ext uri="{FF2B5EF4-FFF2-40B4-BE49-F238E27FC236}">
                  <a16:creationId xmlns:a16="http://schemas.microsoft.com/office/drawing/2014/main" id="{0C1CEC58-0734-4C8C-AB96-29D7AB0B4D2E}"/>
                </a:ext>
              </a:extLst>
            </p:cNvPr>
            <p:cNvGrpSpPr>
              <a:grpSpLocks noChangeAspect="1"/>
            </p:cNvGrpSpPr>
            <p:nvPr/>
          </p:nvGrpSpPr>
          <p:grpSpPr bwMode="auto">
            <a:xfrm>
              <a:off x="8217718" y="675198"/>
              <a:ext cx="592581" cy="222045"/>
              <a:chOff x="2400" y="1850"/>
              <a:chExt cx="427" cy="160"/>
            </a:xfrm>
            <a:solidFill>
              <a:srgbClr val="44546A"/>
            </a:solidFill>
          </p:grpSpPr>
          <p:sp>
            <p:nvSpPr>
              <p:cNvPr id="84" name="Freeform 81">
                <a:extLst>
                  <a:ext uri="{FF2B5EF4-FFF2-40B4-BE49-F238E27FC236}">
                    <a16:creationId xmlns:a16="http://schemas.microsoft.com/office/drawing/2014/main" id="{305BDFEB-99D5-4A26-8318-319E26A0FEC0}"/>
                  </a:ext>
                </a:extLst>
              </p:cNvPr>
              <p:cNvSpPr>
                <a:spLocks/>
              </p:cNvSpPr>
              <p:nvPr/>
            </p:nvSpPr>
            <p:spPr bwMode="auto">
              <a:xfrm>
                <a:off x="2631" y="1850"/>
                <a:ext cx="196" cy="160"/>
              </a:xfrm>
              <a:custGeom>
                <a:avLst/>
                <a:gdLst>
                  <a:gd name="T0" fmla="*/ 90 w 132"/>
                  <a:gd name="T1" fmla="*/ 108 h 108"/>
                  <a:gd name="T2" fmla="*/ 30 w 132"/>
                  <a:gd name="T3" fmla="*/ 108 h 108"/>
                  <a:gd name="T4" fmla="*/ 0 w 132"/>
                  <a:gd name="T5" fmla="*/ 78 h 108"/>
                  <a:gd name="T6" fmla="*/ 6 w 132"/>
                  <a:gd name="T7" fmla="*/ 72 h 108"/>
                  <a:gd name="T8" fmla="*/ 12 w 132"/>
                  <a:gd name="T9" fmla="*/ 78 h 108"/>
                  <a:gd name="T10" fmla="*/ 30 w 132"/>
                  <a:gd name="T11" fmla="*/ 96 h 108"/>
                  <a:gd name="T12" fmla="*/ 90 w 132"/>
                  <a:gd name="T13" fmla="*/ 96 h 108"/>
                  <a:gd name="T14" fmla="*/ 120 w 132"/>
                  <a:gd name="T15" fmla="*/ 66 h 108"/>
                  <a:gd name="T16" fmla="*/ 120 w 132"/>
                  <a:gd name="T17" fmla="*/ 42 h 108"/>
                  <a:gd name="T18" fmla="*/ 90 w 132"/>
                  <a:gd name="T19" fmla="*/ 12 h 108"/>
                  <a:gd name="T20" fmla="*/ 30 w 132"/>
                  <a:gd name="T21" fmla="*/ 12 h 108"/>
                  <a:gd name="T22" fmla="*/ 12 w 132"/>
                  <a:gd name="T23" fmla="*/ 30 h 108"/>
                  <a:gd name="T24" fmla="*/ 6 w 132"/>
                  <a:gd name="T25" fmla="*/ 36 h 108"/>
                  <a:gd name="T26" fmla="*/ 0 w 132"/>
                  <a:gd name="T27" fmla="*/ 30 h 108"/>
                  <a:gd name="T28" fmla="*/ 30 w 132"/>
                  <a:gd name="T29" fmla="*/ 0 h 108"/>
                  <a:gd name="T30" fmla="*/ 90 w 132"/>
                  <a:gd name="T31" fmla="*/ 0 h 108"/>
                  <a:gd name="T32" fmla="*/ 132 w 132"/>
                  <a:gd name="T33" fmla="*/ 42 h 108"/>
                  <a:gd name="T34" fmla="*/ 132 w 132"/>
                  <a:gd name="T35" fmla="*/ 66 h 108"/>
                  <a:gd name="T36" fmla="*/ 90 w 132"/>
                  <a:gd name="T3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 h="108">
                    <a:moveTo>
                      <a:pt x="90" y="108"/>
                    </a:moveTo>
                    <a:cubicBezTo>
                      <a:pt x="30" y="108"/>
                      <a:pt x="30" y="108"/>
                      <a:pt x="30" y="108"/>
                    </a:cubicBezTo>
                    <a:cubicBezTo>
                      <a:pt x="13" y="108"/>
                      <a:pt x="0" y="95"/>
                      <a:pt x="0" y="78"/>
                    </a:cubicBezTo>
                    <a:cubicBezTo>
                      <a:pt x="0" y="75"/>
                      <a:pt x="3" y="72"/>
                      <a:pt x="6" y="72"/>
                    </a:cubicBezTo>
                    <a:cubicBezTo>
                      <a:pt x="9" y="72"/>
                      <a:pt x="12" y="75"/>
                      <a:pt x="12" y="78"/>
                    </a:cubicBezTo>
                    <a:cubicBezTo>
                      <a:pt x="12" y="88"/>
                      <a:pt x="20" y="96"/>
                      <a:pt x="30" y="96"/>
                    </a:cubicBezTo>
                    <a:cubicBezTo>
                      <a:pt x="90" y="96"/>
                      <a:pt x="90" y="96"/>
                      <a:pt x="90" y="96"/>
                    </a:cubicBezTo>
                    <a:cubicBezTo>
                      <a:pt x="107" y="96"/>
                      <a:pt x="120" y="83"/>
                      <a:pt x="120" y="66"/>
                    </a:cubicBezTo>
                    <a:cubicBezTo>
                      <a:pt x="120" y="42"/>
                      <a:pt x="120" y="42"/>
                      <a:pt x="120" y="42"/>
                    </a:cubicBezTo>
                    <a:cubicBezTo>
                      <a:pt x="120" y="26"/>
                      <a:pt x="107" y="12"/>
                      <a:pt x="90" y="12"/>
                    </a:cubicBezTo>
                    <a:cubicBezTo>
                      <a:pt x="30" y="12"/>
                      <a:pt x="30" y="12"/>
                      <a:pt x="30" y="12"/>
                    </a:cubicBezTo>
                    <a:cubicBezTo>
                      <a:pt x="20" y="12"/>
                      <a:pt x="12" y="20"/>
                      <a:pt x="12" y="30"/>
                    </a:cubicBezTo>
                    <a:cubicBezTo>
                      <a:pt x="12" y="34"/>
                      <a:pt x="9" y="36"/>
                      <a:pt x="6" y="36"/>
                    </a:cubicBezTo>
                    <a:cubicBezTo>
                      <a:pt x="3" y="36"/>
                      <a:pt x="0" y="34"/>
                      <a:pt x="0" y="30"/>
                    </a:cubicBezTo>
                    <a:cubicBezTo>
                      <a:pt x="0" y="14"/>
                      <a:pt x="13" y="0"/>
                      <a:pt x="30" y="0"/>
                    </a:cubicBezTo>
                    <a:cubicBezTo>
                      <a:pt x="90" y="0"/>
                      <a:pt x="90" y="0"/>
                      <a:pt x="90" y="0"/>
                    </a:cubicBezTo>
                    <a:cubicBezTo>
                      <a:pt x="113" y="0"/>
                      <a:pt x="132" y="19"/>
                      <a:pt x="132" y="42"/>
                    </a:cubicBezTo>
                    <a:cubicBezTo>
                      <a:pt x="132" y="66"/>
                      <a:pt x="132" y="66"/>
                      <a:pt x="132" y="66"/>
                    </a:cubicBezTo>
                    <a:cubicBezTo>
                      <a:pt x="132" y="89"/>
                      <a:pt x="113" y="108"/>
                      <a:pt x="90" y="108"/>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defTabSz="913303">
                  <a:defRPr/>
                </a:pPr>
                <a:endParaRPr lang="en-AU" sz="1799" kern="0" dirty="0">
                  <a:solidFill>
                    <a:srgbClr val="000000"/>
                  </a:solidFill>
                  <a:latin typeface="Calibri" panose="020F0502020204030204"/>
                </a:endParaRPr>
              </a:p>
            </p:txBody>
          </p:sp>
          <p:sp>
            <p:nvSpPr>
              <p:cNvPr id="85" name="Freeform 82">
                <a:extLst>
                  <a:ext uri="{FF2B5EF4-FFF2-40B4-BE49-F238E27FC236}">
                    <a16:creationId xmlns:a16="http://schemas.microsoft.com/office/drawing/2014/main" id="{44F5ADF1-F414-4BCB-AC24-1CEFC6C51E10}"/>
                  </a:ext>
                </a:extLst>
              </p:cNvPr>
              <p:cNvSpPr>
                <a:spLocks/>
              </p:cNvSpPr>
              <p:nvPr/>
            </p:nvSpPr>
            <p:spPr bwMode="auto">
              <a:xfrm>
                <a:off x="2400" y="1850"/>
                <a:ext cx="196" cy="160"/>
              </a:xfrm>
              <a:custGeom>
                <a:avLst/>
                <a:gdLst>
                  <a:gd name="T0" fmla="*/ 102 w 132"/>
                  <a:gd name="T1" fmla="*/ 108 h 108"/>
                  <a:gd name="T2" fmla="*/ 42 w 132"/>
                  <a:gd name="T3" fmla="*/ 108 h 108"/>
                  <a:gd name="T4" fmla="*/ 0 w 132"/>
                  <a:gd name="T5" fmla="*/ 66 h 108"/>
                  <a:gd name="T6" fmla="*/ 0 w 132"/>
                  <a:gd name="T7" fmla="*/ 42 h 108"/>
                  <a:gd name="T8" fmla="*/ 42 w 132"/>
                  <a:gd name="T9" fmla="*/ 0 h 108"/>
                  <a:gd name="T10" fmla="*/ 102 w 132"/>
                  <a:gd name="T11" fmla="*/ 0 h 108"/>
                  <a:gd name="T12" fmla="*/ 132 w 132"/>
                  <a:gd name="T13" fmla="*/ 30 h 108"/>
                  <a:gd name="T14" fmla="*/ 126 w 132"/>
                  <a:gd name="T15" fmla="*/ 36 h 108"/>
                  <a:gd name="T16" fmla="*/ 120 w 132"/>
                  <a:gd name="T17" fmla="*/ 30 h 108"/>
                  <a:gd name="T18" fmla="*/ 102 w 132"/>
                  <a:gd name="T19" fmla="*/ 12 h 108"/>
                  <a:gd name="T20" fmla="*/ 42 w 132"/>
                  <a:gd name="T21" fmla="*/ 12 h 108"/>
                  <a:gd name="T22" fmla="*/ 12 w 132"/>
                  <a:gd name="T23" fmla="*/ 42 h 108"/>
                  <a:gd name="T24" fmla="*/ 12 w 132"/>
                  <a:gd name="T25" fmla="*/ 66 h 108"/>
                  <a:gd name="T26" fmla="*/ 42 w 132"/>
                  <a:gd name="T27" fmla="*/ 96 h 108"/>
                  <a:gd name="T28" fmla="*/ 102 w 132"/>
                  <a:gd name="T29" fmla="*/ 96 h 108"/>
                  <a:gd name="T30" fmla="*/ 120 w 132"/>
                  <a:gd name="T31" fmla="*/ 78 h 108"/>
                  <a:gd name="T32" fmla="*/ 126 w 132"/>
                  <a:gd name="T33" fmla="*/ 72 h 108"/>
                  <a:gd name="T34" fmla="*/ 132 w 132"/>
                  <a:gd name="T35" fmla="*/ 78 h 108"/>
                  <a:gd name="T36" fmla="*/ 102 w 132"/>
                  <a:gd name="T3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 h="108">
                    <a:moveTo>
                      <a:pt x="102" y="108"/>
                    </a:moveTo>
                    <a:cubicBezTo>
                      <a:pt x="42" y="108"/>
                      <a:pt x="42" y="108"/>
                      <a:pt x="42" y="108"/>
                    </a:cubicBezTo>
                    <a:cubicBezTo>
                      <a:pt x="19" y="108"/>
                      <a:pt x="0" y="89"/>
                      <a:pt x="0" y="66"/>
                    </a:cubicBezTo>
                    <a:cubicBezTo>
                      <a:pt x="0" y="42"/>
                      <a:pt x="0" y="42"/>
                      <a:pt x="0" y="42"/>
                    </a:cubicBezTo>
                    <a:cubicBezTo>
                      <a:pt x="0" y="19"/>
                      <a:pt x="19" y="0"/>
                      <a:pt x="42" y="0"/>
                    </a:cubicBezTo>
                    <a:cubicBezTo>
                      <a:pt x="102" y="0"/>
                      <a:pt x="102" y="0"/>
                      <a:pt x="102" y="0"/>
                    </a:cubicBezTo>
                    <a:cubicBezTo>
                      <a:pt x="119" y="0"/>
                      <a:pt x="132" y="14"/>
                      <a:pt x="132" y="30"/>
                    </a:cubicBezTo>
                    <a:cubicBezTo>
                      <a:pt x="132" y="34"/>
                      <a:pt x="129" y="36"/>
                      <a:pt x="126" y="36"/>
                    </a:cubicBezTo>
                    <a:cubicBezTo>
                      <a:pt x="123" y="36"/>
                      <a:pt x="120" y="34"/>
                      <a:pt x="120" y="30"/>
                    </a:cubicBezTo>
                    <a:cubicBezTo>
                      <a:pt x="120" y="20"/>
                      <a:pt x="112" y="12"/>
                      <a:pt x="102" y="12"/>
                    </a:cubicBezTo>
                    <a:cubicBezTo>
                      <a:pt x="42" y="12"/>
                      <a:pt x="42" y="12"/>
                      <a:pt x="42" y="12"/>
                    </a:cubicBezTo>
                    <a:cubicBezTo>
                      <a:pt x="25" y="12"/>
                      <a:pt x="12" y="26"/>
                      <a:pt x="12" y="42"/>
                    </a:cubicBezTo>
                    <a:cubicBezTo>
                      <a:pt x="12" y="66"/>
                      <a:pt x="12" y="66"/>
                      <a:pt x="12" y="66"/>
                    </a:cubicBezTo>
                    <a:cubicBezTo>
                      <a:pt x="12" y="83"/>
                      <a:pt x="25" y="96"/>
                      <a:pt x="42" y="96"/>
                    </a:cubicBezTo>
                    <a:cubicBezTo>
                      <a:pt x="102" y="96"/>
                      <a:pt x="102" y="96"/>
                      <a:pt x="102" y="96"/>
                    </a:cubicBezTo>
                    <a:cubicBezTo>
                      <a:pt x="112" y="96"/>
                      <a:pt x="120" y="88"/>
                      <a:pt x="120" y="78"/>
                    </a:cubicBezTo>
                    <a:cubicBezTo>
                      <a:pt x="120" y="75"/>
                      <a:pt x="123" y="72"/>
                      <a:pt x="126" y="72"/>
                    </a:cubicBezTo>
                    <a:cubicBezTo>
                      <a:pt x="129" y="72"/>
                      <a:pt x="132" y="75"/>
                      <a:pt x="132" y="78"/>
                    </a:cubicBezTo>
                    <a:cubicBezTo>
                      <a:pt x="132" y="95"/>
                      <a:pt x="119" y="108"/>
                      <a:pt x="102" y="108"/>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defTabSz="913303">
                  <a:defRPr/>
                </a:pPr>
                <a:endParaRPr lang="en-AU" sz="1799" kern="0" dirty="0">
                  <a:solidFill>
                    <a:srgbClr val="000000"/>
                  </a:solidFill>
                  <a:latin typeface="Calibri" panose="020F0502020204030204"/>
                </a:endParaRPr>
              </a:p>
            </p:txBody>
          </p:sp>
          <p:sp>
            <p:nvSpPr>
              <p:cNvPr id="86" name="Freeform 83">
                <a:extLst>
                  <a:ext uri="{FF2B5EF4-FFF2-40B4-BE49-F238E27FC236}">
                    <a16:creationId xmlns:a16="http://schemas.microsoft.com/office/drawing/2014/main" id="{7880E994-F272-4B8B-9057-B899F73FF8EF}"/>
                  </a:ext>
                </a:extLst>
              </p:cNvPr>
              <p:cNvSpPr>
                <a:spLocks/>
              </p:cNvSpPr>
              <p:nvPr/>
            </p:nvSpPr>
            <p:spPr bwMode="auto">
              <a:xfrm>
                <a:off x="2507" y="1921"/>
                <a:ext cx="213" cy="18"/>
              </a:xfrm>
              <a:custGeom>
                <a:avLst/>
                <a:gdLst>
                  <a:gd name="T0" fmla="*/ 138 w 144"/>
                  <a:gd name="T1" fmla="*/ 12 h 12"/>
                  <a:gd name="T2" fmla="*/ 6 w 144"/>
                  <a:gd name="T3" fmla="*/ 12 h 12"/>
                  <a:gd name="T4" fmla="*/ 0 w 144"/>
                  <a:gd name="T5" fmla="*/ 6 h 12"/>
                  <a:gd name="T6" fmla="*/ 6 w 144"/>
                  <a:gd name="T7" fmla="*/ 0 h 12"/>
                  <a:gd name="T8" fmla="*/ 138 w 144"/>
                  <a:gd name="T9" fmla="*/ 0 h 12"/>
                  <a:gd name="T10" fmla="*/ 144 w 144"/>
                  <a:gd name="T11" fmla="*/ 6 h 12"/>
                  <a:gd name="T12" fmla="*/ 138 w 14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44" h="12">
                    <a:moveTo>
                      <a:pt x="138" y="12"/>
                    </a:moveTo>
                    <a:cubicBezTo>
                      <a:pt x="6" y="12"/>
                      <a:pt x="6" y="12"/>
                      <a:pt x="6" y="12"/>
                    </a:cubicBezTo>
                    <a:cubicBezTo>
                      <a:pt x="3" y="12"/>
                      <a:pt x="0" y="10"/>
                      <a:pt x="0" y="6"/>
                    </a:cubicBezTo>
                    <a:cubicBezTo>
                      <a:pt x="0" y="3"/>
                      <a:pt x="3" y="0"/>
                      <a:pt x="6" y="0"/>
                    </a:cubicBezTo>
                    <a:cubicBezTo>
                      <a:pt x="138" y="0"/>
                      <a:pt x="138" y="0"/>
                      <a:pt x="138" y="0"/>
                    </a:cubicBezTo>
                    <a:cubicBezTo>
                      <a:pt x="141" y="0"/>
                      <a:pt x="144" y="3"/>
                      <a:pt x="144" y="6"/>
                    </a:cubicBezTo>
                    <a:cubicBezTo>
                      <a:pt x="144" y="10"/>
                      <a:pt x="141" y="12"/>
                      <a:pt x="138" y="12"/>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defTabSz="913303">
                  <a:defRPr/>
                </a:pPr>
                <a:endParaRPr lang="en-AU" sz="1799" kern="0" dirty="0">
                  <a:solidFill>
                    <a:srgbClr val="000000"/>
                  </a:solidFill>
                  <a:latin typeface="Calibri" panose="020F0502020204030204"/>
                </a:endParaRPr>
              </a:p>
            </p:txBody>
          </p:sp>
        </p:grpSp>
        <p:sp>
          <p:nvSpPr>
            <p:cNvPr id="61" name="Arrow: Down 60">
              <a:extLst>
                <a:ext uri="{FF2B5EF4-FFF2-40B4-BE49-F238E27FC236}">
                  <a16:creationId xmlns:a16="http://schemas.microsoft.com/office/drawing/2014/main" id="{5BD9472F-0F62-432B-A6BE-8632A1E115FD}"/>
                </a:ext>
              </a:extLst>
            </p:cNvPr>
            <p:cNvSpPr/>
            <p:nvPr/>
          </p:nvSpPr>
          <p:spPr>
            <a:xfrm flipV="1">
              <a:off x="8547345" y="575596"/>
              <a:ext cx="273393" cy="184042"/>
            </a:xfrm>
            <a:prstGeom prst="downArrow">
              <a:avLst/>
            </a:prstGeom>
            <a:solidFill>
              <a:srgbClr val="00B050"/>
            </a:solidFill>
            <a:ln w="6350" cap="flat" cmpd="sng" algn="ctr">
              <a:noFill/>
              <a:prstDash val="solid"/>
              <a:miter lim="800000"/>
            </a:ln>
            <a:effectLst/>
          </p:spPr>
          <p:txBody>
            <a:bodyPr rtlCol="0" anchor="ctr"/>
            <a:lstStyle/>
            <a:p>
              <a:pPr algn="ctr" defTabSz="913303">
                <a:defRPr/>
              </a:pPr>
              <a:endParaRPr lang="en-US" sz="1799" kern="0" dirty="0">
                <a:solidFill>
                  <a:srgbClr val="000000"/>
                </a:solidFill>
                <a:latin typeface="Calibri" panose="020F0502020204030204"/>
              </a:endParaRPr>
            </a:p>
          </p:txBody>
        </p:sp>
        <p:sp>
          <p:nvSpPr>
            <p:cNvPr id="75" name="Arrow: Down 74">
              <a:extLst>
                <a:ext uri="{FF2B5EF4-FFF2-40B4-BE49-F238E27FC236}">
                  <a16:creationId xmlns:a16="http://schemas.microsoft.com/office/drawing/2014/main" id="{CB030743-9D42-490A-B5A4-BE8CC3902223}"/>
                </a:ext>
              </a:extLst>
            </p:cNvPr>
            <p:cNvSpPr/>
            <p:nvPr/>
          </p:nvSpPr>
          <p:spPr>
            <a:xfrm>
              <a:off x="8225810" y="842623"/>
              <a:ext cx="248539" cy="167311"/>
            </a:xfrm>
            <a:prstGeom prst="downArrow">
              <a:avLst/>
            </a:prstGeom>
            <a:solidFill>
              <a:srgbClr val="FF0000"/>
            </a:solidFill>
            <a:ln w="6350" cap="flat" cmpd="sng" algn="ctr">
              <a:noFill/>
              <a:prstDash val="solid"/>
              <a:miter lim="800000"/>
            </a:ln>
            <a:effectLst/>
          </p:spPr>
          <p:txBody>
            <a:bodyPr rtlCol="0" anchor="ctr"/>
            <a:lstStyle/>
            <a:p>
              <a:pPr algn="ctr" defTabSz="913303">
                <a:defRPr/>
              </a:pPr>
              <a:endParaRPr lang="en-US" sz="1799" kern="0" dirty="0">
                <a:solidFill>
                  <a:srgbClr val="000000"/>
                </a:solidFill>
                <a:latin typeface="Calibri" panose="020F0502020204030204"/>
              </a:endParaRPr>
            </a:p>
          </p:txBody>
        </p:sp>
      </p:grpSp>
    </p:spTree>
    <p:extLst>
      <p:ext uri="{BB962C8B-B14F-4D97-AF65-F5344CB8AC3E}">
        <p14:creationId xmlns:p14="http://schemas.microsoft.com/office/powerpoint/2010/main" val="36298025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0" tIns="39118" rIns="0" bIns="0" rtlCol="0" anchor="t" anchorCtr="0">
            <a:noAutofit/>
          </a:bodyPr>
          <a:lstStyle/>
          <a:p>
            <a:r>
              <a:rPr lang="en-US" dirty="0">
                <a:solidFill>
                  <a:schemeClr val="tx1"/>
                </a:solidFill>
              </a:rPr>
              <a:t>EVERY BUSINESS EXPERIENCES SOME FORM OF </a:t>
            </a:r>
            <a:r>
              <a:rPr lang="en-US" dirty="0">
                <a:solidFill>
                  <a:srgbClr val="EA0000"/>
                </a:solidFill>
              </a:rPr>
              <a:t>DISRUPTION</a:t>
            </a:r>
            <a:br>
              <a:rPr lang="en-US" dirty="0">
                <a:solidFill>
                  <a:schemeClr val="tx1"/>
                </a:solidFill>
              </a:rPr>
            </a:br>
            <a:endParaRPr lang="de-DE" dirty="0">
              <a:solidFill>
                <a:schemeClr val="tx1"/>
              </a:solidFill>
            </a:endParaRPr>
          </a:p>
        </p:txBody>
      </p:sp>
      <p:sp>
        <p:nvSpPr>
          <p:cNvPr id="3" name="Slide Number Placeholder 2"/>
          <p:cNvSpPr>
            <a:spLocks noGrp="1"/>
          </p:cNvSpPr>
          <p:nvPr>
            <p:ph type="sldNum" sz="quarter" idx="4294967295"/>
          </p:nvPr>
        </p:nvSpPr>
        <p:spPr>
          <a:xfrm>
            <a:off x="11882438" y="5283200"/>
            <a:ext cx="304800" cy="123825"/>
          </a:xfrm>
          <a:prstGeom prst="rect">
            <a:avLst/>
          </a:prstGeom>
        </p:spPr>
        <p:txBody>
          <a:bodyPr/>
          <a:lstStyle/>
          <a:p>
            <a:pPr marL="0" marR="0" lvl="0" indent="0" algn="r" defTabSz="782409" rtl="0" eaLnBrk="1" fontAlgn="base" latinLnBrk="0" hangingPunct="1">
              <a:lnSpc>
                <a:spcPct val="100000"/>
              </a:lnSpc>
              <a:spcBef>
                <a:spcPct val="0"/>
              </a:spcBef>
              <a:spcAft>
                <a:spcPct val="0"/>
              </a:spcAft>
              <a:buClrTx/>
              <a:buSzTx/>
              <a:buFontTx/>
              <a:buNone/>
              <a:tabLst/>
              <a:defRPr/>
            </a:pPr>
            <a:fld id="{4F9AC08D-23A9-440E-BCB9-AA1E9877CC38}" type="slidenum">
              <a:rPr kumimoji="0" lang="en-US" sz="861" b="0" i="0" u="none" strike="noStrike" kern="1200" cap="none" spc="0" normalizeH="0" baseline="0" noProof="0">
                <a:ln>
                  <a:noFill/>
                </a:ln>
                <a:solidFill>
                  <a:prstClr val="white">
                    <a:lumMod val="65000"/>
                  </a:prstClr>
                </a:solidFill>
                <a:effectLst/>
                <a:uLnTx/>
                <a:uFillTx/>
                <a:latin typeface="Arial"/>
                <a:ea typeface="+mn-ea"/>
                <a:cs typeface="Arial" charset="0"/>
              </a:rPr>
              <a:pPr marL="0" marR="0" lvl="0" indent="0" algn="r" defTabSz="782409" rtl="0" eaLnBrk="1" fontAlgn="base" latinLnBrk="0" hangingPunct="1">
                <a:lnSpc>
                  <a:spcPct val="100000"/>
                </a:lnSpc>
                <a:spcBef>
                  <a:spcPct val="0"/>
                </a:spcBef>
                <a:spcAft>
                  <a:spcPct val="0"/>
                </a:spcAft>
                <a:buClrTx/>
                <a:buSzTx/>
                <a:buFontTx/>
                <a:buNone/>
                <a:tabLst/>
                <a:defRPr/>
              </a:pPr>
              <a:t>2</a:t>
            </a:fld>
            <a:endParaRPr kumimoji="0" lang="en-US" sz="861" b="0" i="0" u="none" strike="noStrike" kern="1200" cap="none" spc="0" normalizeH="0" baseline="0" noProof="0" dirty="0">
              <a:ln>
                <a:noFill/>
              </a:ln>
              <a:solidFill>
                <a:prstClr val="white">
                  <a:lumMod val="65000"/>
                </a:prstClr>
              </a:solidFill>
              <a:effectLst/>
              <a:uLnTx/>
              <a:uFillTx/>
              <a:latin typeface="Arial"/>
              <a:ea typeface="+mn-ea"/>
              <a:cs typeface="Arial" charset="0"/>
            </a:endParaRPr>
          </a:p>
        </p:txBody>
      </p:sp>
      <p:sp>
        <p:nvSpPr>
          <p:cNvPr id="6" name="Text Placeholder 2"/>
          <p:cNvSpPr txBox="1">
            <a:spLocks/>
          </p:cNvSpPr>
          <p:nvPr/>
        </p:nvSpPr>
        <p:spPr>
          <a:xfrm>
            <a:off x="6885398" y="1415023"/>
            <a:ext cx="4834271" cy="3778523"/>
          </a:xfrm>
          <a:prstGeom prst="rect">
            <a:avLst/>
          </a:prstGeom>
          <a:noFill/>
        </p:spPr>
        <p:txBody>
          <a:bodyPr vert="horz" lIns="0" tIns="0" rIns="0" bIns="0" rtlCol="0" anchor="ctr" anchorCtr="0">
            <a:noAutofit/>
          </a:bodyPr>
          <a:lstStyle>
            <a:lvl1pPr algn="ctr" rtl="0" eaLnBrk="1" fontAlgn="base" hangingPunct="1">
              <a:lnSpc>
                <a:spcPct val="80000"/>
              </a:lnSpc>
              <a:spcBef>
                <a:spcPct val="0"/>
              </a:spcBef>
              <a:spcAft>
                <a:spcPct val="0"/>
              </a:spcAft>
              <a:buFont typeface="Arial" charset="0"/>
              <a:defRPr lang="en-AU" sz="5862" kern="1200" cap="all" spc="0" baseline="0">
                <a:solidFill>
                  <a:schemeClr val="bg1"/>
                </a:solidFill>
                <a:latin typeface="Arial Black" panose="020B0A04020102020204" pitchFamily="34" charset="0"/>
                <a:ea typeface="Roboto Black" panose="02000000000000000000" pitchFamily="2" charset="0"/>
                <a:cs typeface="Arial" panose="020B0604020202020204" pitchFamily="34" charset="0"/>
              </a:defRPr>
            </a:lvl1pPr>
            <a:lvl2pPr algn="l" rtl="0" eaLnBrk="1" fontAlgn="base" hangingPunct="1">
              <a:lnSpc>
                <a:spcPts val="3466"/>
              </a:lnSpc>
              <a:spcBef>
                <a:spcPct val="0"/>
              </a:spcBef>
              <a:spcAft>
                <a:spcPct val="0"/>
              </a:spcAft>
              <a:buFont typeface="Arial" charset="0"/>
              <a:defRPr sz="3200">
                <a:solidFill>
                  <a:schemeClr val="tx1"/>
                </a:solidFill>
                <a:latin typeface="Arial" pitchFamily="-105" charset="-52"/>
                <a:ea typeface="Arial" pitchFamily="-105" charset="-52"/>
                <a:cs typeface="Arial" pitchFamily="-105" charset="-52"/>
              </a:defRPr>
            </a:lvl2pPr>
            <a:lvl3pPr algn="l" rtl="0" eaLnBrk="1" fontAlgn="base" hangingPunct="1">
              <a:lnSpc>
                <a:spcPts val="3466"/>
              </a:lnSpc>
              <a:spcBef>
                <a:spcPct val="0"/>
              </a:spcBef>
              <a:spcAft>
                <a:spcPct val="0"/>
              </a:spcAft>
              <a:buFont typeface="Arial" charset="0"/>
              <a:defRPr sz="3200">
                <a:solidFill>
                  <a:schemeClr val="tx1"/>
                </a:solidFill>
                <a:latin typeface="Arial" pitchFamily="-105" charset="-52"/>
                <a:ea typeface="Arial" pitchFamily="-105" charset="-52"/>
                <a:cs typeface="Arial" pitchFamily="-105" charset="-52"/>
              </a:defRPr>
            </a:lvl3pPr>
            <a:lvl4pPr algn="l" rtl="0" eaLnBrk="1" fontAlgn="base" hangingPunct="1">
              <a:lnSpc>
                <a:spcPts val="3466"/>
              </a:lnSpc>
              <a:spcBef>
                <a:spcPct val="0"/>
              </a:spcBef>
              <a:spcAft>
                <a:spcPct val="0"/>
              </a:spcAft>
              <a:buFont typeface="Arial" charset="0"/>
              <a:defRPr sz="3200">
                <a:solidFill>
                  <a:schemeClr val="tx1"/>
                </a:solidFill>
                <a:latin typeface="Arial" pitchFamily="-105" charset="-52"/>
                <a:ea typeface="Arial" pitchFamily="-105" charset="-52"/>
                <a:cs typeface="Arial" pitchFamily="-105" charset="-52"/>
              </a:defRPr>
            </a:lvl4pPr>
            <a:lvl5pPr algn="l" rtl="0" eaLnBrk="1" fontAlgn="base" hangingPunct="1">
              <a:lnSpc>
                <a:spcPts val="3466"/>
              </a:lnSpc>
              <a:spcBef>
                <a:spcPct val="0"/>
              </a:spcBef>
              <a:spcAft>
                <a:spcPct val="0"/>
              </a:spcAft>
              <a:buFont typeface="Arial" charset="0"/>
              <a:defRPr sz="3200">
                <a:solidFill>
                  <a:schemeClr val="tx1"/>
                </a:solidFill>
                <a:latin typeface="Arial" pitchFamily="-105" charset="-52"/>
                <a:ea typeface="Arial" pitchFamily="-105" charset="-52"/>
                <a:cs typeface="Arial" pitchFamily="-105" charset="-52"/>
              </a:defRPr>
            </a:lvl5pPr>
            <a:lvl6pPr marL="609482" algn="l" rtl="0" eaLnBrk="1" fontAlgn="base" hangingPunct="1">
              <a:spcBef>
                <a:spcPct val="0"/>
              </a:spcBef>
              <a:spcAft>
                <a:spcPct val="0"/>
              </a:spcAft>
              <a:buFont typeface="Arial" pitchFamily="-105" charset="-52"/>
              <a:defRPr sz="3500">
                <a:solidFill>
                  <a:schemeClr val="tx1"/>
                </a:solidFill>
                <a:latin typeface="Arial" pitchFamily="-105" charset="-52"/>
                <a:ea typeface="Arial" pitchFamily="-105" charset="-52"/>
                <a:cs typeface="Arial" pitchFamily="-105" charset="-52"/>
              </a:defRPr>
            </a:lvl6pPr>
            <a:lvl7pPr marL="1218963" algn="l" rtl="0" eaLnBrk="1" fontAlgn="base" hangingPunct="1">
              <a:spcBef>
                <a:spcPct val="0"/>
              </a:spcBef>
              <a:spcAft>
                <a:spcPct val="0"/>
              </a:spcAft>
              <a:buFont typeface="Arial" pitchFamily="-105" charset="-52"/>
              <a:defRPr sz="3500">
                <a:solidFill>
                  <a:schemeClr val="tx1"/>
                </a:solidFill>
                <a:latin typeface="Arial" pitchFamily="-105" charset="-52"/>
                <a:ea typeface="Arial" pitchFamily="-105" charset="-52"/>
                <a:cs typeface="Arial" pitchFamily="-105" charset="-52"/>
              </a:defRPr>
            </a:lvl7pPr>
            <a:lvl8pPr marL="1828446" algn="l" rtl="0" eaLnBrk="1" fontAlgn="base" hangingPunct="1">
              <a:spcBef>
                <a:spcPct val="0"/>
              </a:spcBef>
              <a:spcAft>
                <a:spcPct val="0"/>
              </a:spcAft>
              <a:buFont typeface="Arial" pitchFamily="-105" charset="-52"/>
              <a:defRPr sz="3500">
                <a:solidFill>
                  <a:schemeClr val="tx1"/>
                </a:solidFill>
                <a:latin typeface="Arial" pitchFamily="-105" charset="-52"/>
                <a:ea typeface="Arial" pitchFamily="-105" charset="-52"/>
                <a:cs typeface="Arial" pitchFamily="-105" charset="-52"/>
              </a:defRPr>
            </a:lvl8pPr>
            <a:lvl9pPr marL="2437928" algn="l" rtl="0" eaLnBrk="1" fontAlgn="base" hangingPunct="1">
              <a:spcBef>
                <a:spcPct val="0"/>
              </a:spcBef>
              <a:spcAft>
                <a:spcPct val="0"/>
              </a:spcAft>
              <a:buFont typeface="Arial" pitchFamily="-105" charset="-52"/>
              <a:defRPr sz="3500">
                <a:solidFill>
                  <a:schemeClr val="tx1"/>
                </a:solidFill>
                <a:latin typeface="Arial" pitchFamily="-105" charset="-52"/>
                <a:ea typeface="Arial" pitchFamily="-105" charset="-52"/>
                <a:cs typeface="Arial" pitchFamily="-105" charset="-52"/>
              </a:defRPr>
            </a:lvl9pPr>
          </a:lstStyle>
          <a:p>
            <a:pPr marL="0" marR="0" lvl="0" indent="0" algn="ctr" defTabSz="253918" rtl="0" eaLnBrk="1" fontAlgn="base" latinLnBrk="0" hangingPunct="1">
              <a:lnSpc>
                <a:spcPct val="150000"/>
              </a:lnSpc>
              <a:spcBef>
                <a:spcPct val="0"/>
              </a:spcBef>
              <a:spcAft>
                <a:spcPct val="0"/>
              </a:spcAft>
              <a:buClrTx/>
              <a:buSzTx/>
              <a:buFont typeface="Arial" charset="0"/>
              <a:buNone/>
              <a:tabLst/>
              <a:defRPr/>
            </a:pPr>
            <a:r>
              <a:rPr kumimoji="0" lang="en-US" sz="3199" b="0" i="0" u="none" strike="noStrike" kern="1200" cap="all" spc="0" normalizeH="0" baseline="0" noProof="0" dirty="0">
                <a:ln>
                  <a:noFill/>
                </a:ln>
                <a:solidFill>
                  <a:srgbClr val="000000"/>
                </a:solidFill>
                <a:effectLst/>
                <a:uLnTx/>
                <a:uFillTx/>
                <a:latin typeface="Arial Black" panose="020B0A04020102020204" pitchFamily="34" charset="0"/>
                <a:cs typeface="Arial" panose="020B0604020202020204" pitchFamily="34" charset="0"/>
              </a:rPr>
              <a:t>RELEASING TREMENDOUS </a:t>
            </a:r>
            <a:r>
              <a:rPr kumimoji="0" lang="en-US" sz="3199" b="0" i="0" u="none" strike="noStrike" kern="1200" cap="all" spc="0" normalizeH="0" baseline="0" noProof="0" dirty="0">
                <a:ln>
                  <a:noFill/>
                </a:ln>
                <a:solidFill>
                  <a:srgbClr val="FF0000"/>
                </a:solidFill>
                <a:effectLst/>
                <a:uLnTx/>
                <a:uFillTx/>
                <a:latin typeface="Arial Black" panose="020B0A04020102020204" pitchFamily="34" charset="0"/>
                <a:cs typeface="Arial" panose="020B0604020202020204" pitchFamily="34" charset="0"/>
              </a:rPr>
              <a:t>ECONOMIC </a:t>
            </a:r>
            <a:r>
              <a:rPr kumimoji="0" lang="en-US" sz="3199" b="0" i="0" u="none" strike="noStrike" kern="1200" cap="all" spc="0" normalizeH="0" baseline="0" noProof="0" dirty="0">
                <a:ln>
                  <a:noFill/>
                </a:ln>
                <a:solidFill>
                  <a:srgbClr val="009242"/>
                </a:solidFill>
                <a:effectLst/>
                <a:uLnTx/>
                <a:uFillTx/>
                <a:latin typeface="Arial Black" panose="020B0A04020102020204" pitchFamily="34" charset="0"/>
                <a:cs typeface="Arial" panose="020B0604020202020204" pitchFamily="34" charset="0"/>
              </a:rPr>
              <a:t>OPPORTUNITIES</a:t>
            </a:r>
            <a:r>
              <a:rPr kumimoji="0" lang="en-US" sz="3199" b="0" i="0" u="none" strike="noStrike" kern="1200" cap="all" spc="0" normalizeH="0" baseline="0" noProof="0" dirty="0">
                <a:ln>
                  <a:noFill/>
                </a:ln>
                <a:solidFill>
                  <a:srgbClr val="FF0000"/>
                </a:solidFill>
                <a:effectLst/>
                <a:uLnTx/>
                <a:uFillTx/>
                <a:latin typeface="Arial Black" panose="020B0A04020102020204" pitchFamily="34" charset="0"/>
                <a:cs typeface="Arial" panose="020B0604020202020204" pitchFamily="34" charset="0"/>
              </a:rPr>
              <a:t> </a:t>
            </a:r>
          </a:p>
          <a:p>
            <a:pPr marL="0" marR="0" lvl="0" indent="0" algn="ctr" defTabSz="253918" rtl="0" eaLnBrk="1" fontAlgn="base" latinLnBrk="0" hangingPunct="1">
              <a:lnSpc>
                <a:spcPct val="150000"/>
              </a:lnSpc>
              <a:spcBef>
                <a:spcPct val="0"/>
              </a:spcBef>
              <a:spcAft>
                <a:spcPct val="0"/>
              </a:spcAft>
              <a:buClrTx/>
              <a:buSzTx/>
              <a:buFont typeface="Arial" charset="0"/>
              <a:buNone/>
              <a:tabLst/>
              <a:defRPr/>
            </a:pPr>
            <a:r>
              <a:rPr kumimoji="0" lang="en-US" sz="3199" b="0" i="0" u="none" strike="noStrike" kern="1200" cap="all" spc="0" normalizeH="0" baseline="0" noProof="0" dirty="0">
                <a:ln>
                  <a:noFill/>
                </a:ln>
                <a:solidFill>
                  <a:srgbClr val="FF0000"/>
                </a:solidFill>
                <a:effectLst/>
                <a:uLnTx/>
                <a:uFillTx/>
                <a:latin typeface="Arial Black" panose="020B0A04020102020204" pitchFamily="34" charset="0"/>
                <a:cs typeface="Arial" panose="020B0604020202020204" pitchFamily="34" charset="0"/>
              </a:rPr>
              <a:t>AND THREATS</a:t>
            </a: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42881" y="1522603"/>
            <a:ext cx="6187944" cy="3778523"/>
          </a:xfrm>
          <a:prstGeom prst="rect">
            <a:avLst/>
          </a:prstGeom>
        </p:spPr>
      </p:pic>
      <p:sp>
        <p:nvSpPr>
          <p:cNvPr id="2" name="TextBox 1">
            <a:extLst>
              <a:ext uri="{FF2B5EF4-FFF2-40B4-BE49-F238E27FC236}">
                <a16:creationId xmlns:a16="http://schemas.microsoft.com/office/drawing/2014/main" id="{2EBF142A-37F9-4B16-BE3B-4BF11816009D}"/>
              </a:ext>
            </a:extLst>
          </p:cNvPr>
          <p:cNvSpPr txBox="1"/>
          <p:nvPr/>
        </p:nvSpPr>
        <p:spPr>
          <a:xfrm>
            <a:off x="618905" y="5713772"/>
            <a:ext cx="10458650" cy="967583"/>
          </a:xfrm>
          <a:prstGeom prst="rect">
            <a:avLst/>
          </a:prstGeom>
        </p:spPr>
        <p:txBody>
          <a:bodyPr vert="horz" wrap="square" lIns="0" tIns="0" rIns="0" bIns="0" rtlCol="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Black" panose="020B0A04020102020204"/>
                <a:ea typeface="+mn-ea"/>
                <a:cs typeface="Arial" charset="0"/>
              </a:rPr>
              <a:t>Last year, the </a:t>
            </a:r>
            <a:r>
              <a:rPr kumimoji="0" lang="en-US" sz="1800" b="0" i="0" u="none" strike="noStrike" kern="1200" cap="none" spc="0" normalizeH="0" baseline="0" noProof="0" dirty="0">
                <a:ln>
                  <a:noFill/>
                </a:ln>
                <a:solidFill>
                  <a:srgbClr val="FF0000"/>
                </a:solidFill>
                <a:effectLst/>
                <a:uLnTx/>
                <a:uFillTx/>
                <a:latin typeface="Arial Black" panose="020B0A04020102020204"/>
                <a:ea typeface="+mn-ea"/>
                <a:cs typeface="Arial" charset="0"/>
              </a:rPr>
              <a:t>top 25 U.S. food and beverage companies</a:t>
            </a:r>
            <a:r>
              <a:rPr kumimoji="0" lang="en-US" sz="1800" b="0" i="0" u="none" strike="noStrike" kern="1200" cap="none" spc="0" normalizeH="0" baseline="0" noProof="0" dirty="0">
                <a:ln>
                  <a:noFill/>
                </a:ln>
                <a:solidFill>
                  <a:srgbClr val="000000"/>
                </a:solidFill>
                <a:effectLst/>
                <a:uLnTx/>
                <a:uFillTx/>
                <a:latin typeface="Arial Black" panose="020B0A04020102020204"/>
                <a:ea typeface="+mn-ea"/>
                <a:cs typeface="Arial" charset="0"/>
              </a:rPr>
              <a:t> drove 45% of category sales — </a:t>
            </a:r>
            <a:r>
              <a:rPr kumimoji="0" lang="en-US" sz="1800" b="0" i="0" u="none" strike="noStrike" kern="1200" cap="none" spc="0" normalizeH="0" baseline="0" noProof="0" dirty="0">
                <a:ln>
                  <a:noFill/>
                </a:ln>
                <a:solidFill>
                  <a:srgbClr val="FF0000"/>
                </a:solidFill>
                <a:effectLst/>
                <a:uLnTx/>
                <a:uFillTx/>
                <a:latin typeface="Arial Black" panose="020B0A04020102020204"/>
                <a:ea typeface="+mn-ea"/>
                <a:cs typeface="Arial" charset="0"/>
              </a:rPr>
              <a:t>but only 3% of growth.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Black" panose="020B0A04020102020204"/>
                <a:ea typeface="+mn-ea"/>
                <a:cs typeface="Arial" charset="0"/>
              </a:rPr>
              <a:t>The remaining </a:t>
            </a:r>
            <a:r>
              <a:rPr kumimoji="0" lang="en-US" sz="1800" b="0" i="0" u="none" strike="noStrike" kern="1200" cap="none" spc="0" normalizeH="0" baseline="0" noProof="0" dirty="0">
                <a:ln>
                  <a:noFill/>
                </a:ln>
                <a:solidFill>
                  <a:srgbClr val="009242"/>
                </a:solidFill>
                <a:effectLst/>
                <a:uLnTx/>
                <a:uFillTx/>
                <a:latin typeface="Arial Black" panose="020B0A04020102020204"/>
                <a:ea typeface="+mn-ea"/>
                <a:cs typeface="Arial" charset="0"/>
              </a:rPr>
              <a:t>97% of sales growth </a:t>
            </a:r>
            <a:r>
              <a:rPr kumimoji="0" lang="en-US" sz="1800" b="0" i="0" u="none" strike="noStrike" kern="1200" cap="none" spc="0" normalizeH="0" baseline="0" noProof="0" dirty="0">
                <a:ln>
                  <a:noFill/>
                </a:ln>
                <a:solidFill>
                  <a:srgbClr val="000000"/>
                </a:solidFill>
                <a:effectLst/>
                <a:uLnTx/>
                <a:uFillTx/>
                <a:latin typeface="Arial Black" panose="020B0A04020102020204"/>
                <a:ea typeface="+mn-ea"/>
                <a:cs typeface="Arial" charset="0"/>
              </a:rPr>
              <a:t>was driven by </a:t>
            </a:r>
            <a:r>
              <a:rPr kumimoji="0" lang="en-US" sz="1800" b="0" i="0" u="none" strike="noStrike" kern="1200" cap="none" spc="0" normalizeH="0" baseline="0" noProof="0" dirty="0">
                <a:ln>
                  <a:noFill/>
                </a:ln>
                <a:solidFill>
                  <a:srgbClr val="009242"/>
                </a:solidFill>
                <a:effectLst/>
                <a:uLnTx/>
                <a:uFillTx/>
                <a:latin typeface="Arial Black" panose="020B0A04020102020204"/>
                <a:ea typeface="+mn-ea"/>
                <a:cs typeface="Arial" charset="0"/>
              </a:rPr>
              <a:t>smaller players. </a:t>
            </a:r>
          </a:p>
        </p:txBody>
      </p:sp>
    </p:spTree>
    <p:extLst>
      <p:ext uri="{BB962C8B-B14F-4D97-AF65-F5344CB8AC3E}">
        <p14:creationId xmlns:p14="http://schemas.microsoft.com/office/powerpoint/2010/main" val="1078866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a:xfrm>
            <a:off x="344883" y="311371"/>
            <a:ext cx="11505937" cy="776319"/>
          </a:xfrm>
        </p:spPr>
        <p:txBody>
          <a:bodyPr/>
          <a:lstStyle/>
          <a:p>
            <a:r>
              <a:rPr lang="en-US" sz="2800" dirty="0">
                <a:solidFill>
                  <a:srgbClr val="009242"/>
                </a:solidFill>
              </a:rPr>
              <a:t>APPLIED INTELLIGENCE </a:t>
            </a:r>
            <a:r>
              <a:rPr lang="en-US" sz="2800" dirty="0">
                <a:solidFill>
                  <a:schemeClr val="tx1"/>
                </a:solidFill>
              </a:rPr>
              <a:t>ENABLES cpg’s WITH new COMPETITIVE ADVANTAGES</a:t>
            </a:r>
            <a:endParaRPr lang="en-US" sz="2800" dirty="0">
              <a:solidFill>
                <a:srgbClr val="038B4A"/>
              </a:solidFill>
            </a:endParaRPr>
          </a:p>
        </p:txBody>
      </p:sp>
      <p:sp>
        <p:nvSpPr>
          <p:cNvPr id="59" name="TextBox 58">
            <a:extLst>
              <a:ext uri="{FF2B5EF4-FFF2-40B4-BE49-F238E27FC236}">
                <a16:creationId xmlns:a16="http://schemas.microsoft.com/office/drawing/2014/main" id="{ECC49159-5D91-4442-83A0-EA18AFBDD5E3}"/>
              </a:ext>
            </a:extLst>
          </p:cNvPr>
          <p:cNvSpPr txBox="1"/>
          <p:nvPr/>
        </p:nvSpPr>
        <p:spPr>
          <a:xfrm>
            <a:off x="214411" y="2143937"/>
            <a:ext cx="5742441" cy="1920526"/>
          </a:xfrm>
          <a:prstGeom prst="rect">
            <a:avLst/>
          </a:prstGeom>
          <a:noFill/>
        </p:spPr>
        <p:txBody>
          <a:bodyPr wrap="square" lIns="0" tIns="0" rIns="0" bIns="0" rtlCol="0" anchor="t" anchorCtr="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AU" sz="2400" b="0" i="0" u="none" strike="noStrike" kern="0" cap="all" spc="0" normalizeH="0" baseline="0" noProof="0" dirty="0">
                <a:ln>
                  <a:noFill/>
                </a:ln>
                <a:solidFill>
                  <a:srgbClr val="009242"/>
                </a:solidFill>
                <a:effectLst/>
                <a:uLnTx/>
                <a:uFillTx/>
                <a:latin typeface="Arial Black" panose="020B0A04020102020204" pitchFamily="34" charset="0"/>
                <a:ea typeface="+mn-ea"/>
                <a:cs typeface="Arial" charset="0"/>
              </a:rPr>
              <a:t>BETTER consumer &amp; Customer understanding</a:t>
            </a:r>
          </a:p>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AU" sz="1400" b="1" i="0" u="none" strike="noStrike" kern="0" cap="none" spc="0" normalizeH="0" baseline="0" noProof="0" dirty="0">
              <a:ln>
                <a:noFill/>
              </a:ln>
              <a:solidFill>
                <a:srgbClr val="000000"/>
              </a:solidFill>
              <a:effectLst/>
              <a:uLnTx/>
              <a:uFillTx/>
              <a:latin typeface="Arial"/>
              <a:ea typeface="+mn-ea"/>
              <a:cs typeface="Arial" charset="0"/>
            </a:endParaRP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AU" sz="2800" b="1" i="0" u="none" strike="noStrike" kern="0" cap="none" spc="0" normalizeH="0" baseline="0" noProof="0" dirty="0">
                <a:ln>
                  <a:noFill/>
                </a:ln>
                <a:solidFill>
                  <a:srgbClr val="000000"/>
                </a:solidFill>
                <a:effectLst/>
                <a:uLnTx/>
                <a:uFillTx/>
                <a:latin typeface="Arial"/>
                <a:ea typeface="+mn-ea"/>
                <a:cs typeface="Arial" charset="0"/>
              </a:rPr>
              <a:t>BIG DATA</a:t>
            </a:r>
            <a:endParaRPr kumimoji="0" lang="en-AU" sz="2400" b="1" i="0" u="none" strike="noStrike" kern="0" cap="none" spc="0" normalizeH="0" baseline="0" noProof="0" dirty="0">
              <a:ln>
                <a:noFill/>
              </a:ln>
              <a:solidFill>
                <a:srgbClr val="000000"/>
              </a:solidFill>
              <a:effectLst/>
              <a:uLnTx/>
              <a:uFillTx/>
              <a:latin typeface="Arial"/>
              <a:ea typeface="+mn-ea"/>
              <a:cs typeface="Arial" charset="0"/>
            </a:endParaRP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AU" sz="2400" b="1" i="0" u="sng" strike="noStrike" kern="0" cap="none" spc="0" normalizeH="0" baseline="0" noProof="0" dirty="0">
                <a:ln>
                  <a:noFill/>
                </a:ln>
                <a:solidFill>
                  <a:srgbClr val="000000"/>
                </a:solidFill>
                <a:effectLst/>
                <a:uLnTx/>
                <a:uFillTx/>
                <a:latin typeface="Arial"/>
                <a:ea typeface="+mn-ea"/>
                <a:cs typeface="Arial" charset="0"/>
              </a:rPr>
              <a:t>External Data &gt;&gt; than Internal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AU" sz="2000" b="1" i="0" u="none" strike="noStrike" kern="0" cap="none" spc="0" normalizeH="0" baseline="0" noProof="0" dirty="0">
                <a:ln>
                  <a:noFill/>
                </a:ln>
                <a:solidFill>
                  <a:srgbClr val="000000"/>
                </a:solidFill>
                <a:effectLst/>
                <a:uLnTx/>
                <a:uFillTx/>
                <a:latin typeface="Arial"/>
                <a:ea typeface="+mn-ea"/>
                <a:cs typeface="Arial" charset="0"/>
              </a:rPr>
              <a:t>1000+ attributes, the new normal way </a:t>
            </a:r>
            <a:r>
              <a:rPr kumimoji="0" lang="en-AU" sz="1800" b="1" i="0" u="none" strike="noStrike" kern="0" cap="none" spc="0" normalizeH="0" baseline="0" noProof="0" dirty="0">
                <a:ln>
                  <a:noFill/>
                </a:ln>
                <a:solidFill>
                  <a:srgbClr val="000000"/>
                </a:solidFill>
                <a:effectLst/>
                <a:uLnTx/>
                <a:uFillTx/>
                <a:latin typeface="Arial"/>
                <a:ea typeface="+mn-ea"/>
                <a:cs typeface="Arial" charset="0"/>
              </a:rPr>
              <a:t>to</a:t>
            </a:r>
            <a:r>
              <a:rPr kumimoji="0" lang="en-AU" sz="2000" b="1" i="0" u="none" strike="noStrike" kern="0" cap="none" spc="0" normalizeH="0" baseline="0" noProof="0" dirty="0">
                <a:ln>
                  <a:noFill/>
                </a:ln>
                <a:solidFill>
                  <a:srgbClr val="000000"/>
                </a:solidFill>
                <a:effectLst/>
                <a:uLnTx/>
                <a:uFillTx/>
                <a:latin typeface="Arial"/>
                <a:ea typeface="+mn-ea"/>
                <a:cs typeface="Arial" charset="0"/>
              </a:rPr>
              <a:t> describe each outlet and its potential</a:t>
            </a:r>
          </a:p>
        </p:txBody>
      </p:sp>
      <p:grpSp>
        <p:nvGrpSpPr>
          <p:cNvPr id="2" name="Group 1">
            <a:extLst>
              <a:ext uri="{FF2B5EF4-FFF2-40B4-BE49-F238E27FC236}">
                <a16:creationId xmlns:a16="http://schemas.microsoft.com/office/drawing/2014/main" id="{3C9C8090-EF97-4673-93D2-962B44F515C9}"/>
              </a:ext>
            </a:extLst>
          </p:cNvPr>
          <p:cNvGrpSpPr/>
          <p:nvPr/>
        </p:nvGrpSpPr>
        <p:grpSpPr>
          <a:xfrm>
            <a:off x="2456970" y="1223510"/>
            <a:ext cx="792000" cy="792000"/>
            <a:chOff x="2456970" y="1210810"/>
            <a:chExt cx="792000" cy="792000"/>
          </a:xfrm>
        </p:grpSpPr>
        <p:sp>
          <p:nvSpPr>
            <p:cNvPr id="60" name="Oval 9">
              <a:extLst>
                <a:ext uri="{FF2B5EF4-FFF2-40B4-BE49-F238E27FC236}">
                  <a16:creationId xmlns:a16="http://schemas.microsoft.com/office/drawing/2014/main" id="{0BA7CEBB-B9E0-4588-A1E4-58B04AD57EB7}"/>
                </a:ext>
              </a:extLst>
            </p:cNvPr>
            <p:cNvSpPr>
              <a:spLocks noChangeArrowheads="1"/>
            </p:cNvSpPr>
            <p:nvPr/>
          </p:nvSpPr>
          <p:spPr bwMode="auto">
            <a:xfrm>
              <a:off x="2456970" y="1210810"/>
              <a:ext cx="792000" cy="792000"/>
            </a:xfrm>
            <a:prstGeom prst="ellipse">
              <a:avLst/>
            </a:prstGeom>
            <a:noFill/>
            <a:ln w="57150" cap="rnd">
              <a:solidFill>
                <a:srgbClr val="009242"/>
              </a:solidFill>
              <a:prstDash val="solid"/>
              <a:miter lim="800000"/>
              <a:headEnd type="none" w="sm" len="sm"/>
              <a:tailEnd type="none"/>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Arial"/>
                  <a:ea typeface="+mn-ea"/>
                  <a:cs typeface="Gotham Medium" pitchFamily="2" charset="0"/>
                </a:rPr>
                <a:t>  </a:t>
              </a:r>
            </a:p>
          </p:txBody>
        </p:sp>
        <p:pic>
          <p:nvPicPr>
            <p:cNvPr id="61" name="Picture 44">
              <a:extLst>
                <a:ext uri="{FF2B5EF4-FFF2-40B4-BE49-F238E27FC236}">
                  <a16:creationId xmlns:a16="http://schemas.microsoft.com/office/drawing/2014/main" id="{549AFF70-7D0D-4343-8746-FB039E25BE0F}"/>
                </a:ext>
              </a:extLst>
            </p:cNvPr>
            <p:cNvPicPr>
              <a:picLocks noChangeAspect="1" noChangeArrowheads="1"/>
            </p:cNvPicPr>
            <p:nvPr/>
          </p:nvPicPr>
          <p:blipFill>
            <a:blip r:embed="rId2" cstate="email">
              <a:duotone>
                <a:prstClr val="black"/>
                <a:srgbClr val="009242">
                  <a:tint val="45000"/>
                  <a:satMod val="400000"/>
                </a:srgbClr>
              </a:duotone>
              <a:extLst>
                <a:ext uri="{28A0092B-C50C-407E-A947-70E740481C1C}">
                  <a14:useLocalDpi xmlns:a14="http://schemas.microsoft.com/office/drawing/2010/main"/>
                </a:ext>
              </a:extLst>
            </a:blip>
            <a:srcRect/>
            <a:stretch>
              <a:fillRect/>
            </a:stretch>
          </p:blipFill>
          <p:spPr bwMode="auto">
            <a:xfrm>
              <a:off x="2568908" y="1322747"/>
              <a:ext cx="568125" cy="56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2" name="Group 61">
            <a:extLst>
              <a:ext uri="{FF2B5EF4-FFF2-40B4-BE49-F238E27FC236}">
                <a16:creationId xmlns:a16="http://schemas.microsoft.com/office/drawing/2014/main" id="{3BC8F7A5-98B2-4C80-815D-FF4B22C71001}"/>
              </a:ext>
            </a:extLst>
          </p:cNvPr>
          <p:cNvGrpSpPr/>
          <p:nvPr/>
        </p:nvGrpSpPr>
        <p:grpSpPr>
          <a:xfrm>
            <a:off x="6811619" y="4276968"/>
            <a:ext cx="4737652" cy="2209237"/>
            <a:chOff x="9215950" y="2091674"/>
            <a:chExt cx="4737652" cy="2209237"/>
          </a:xfrm>
        </p:grpSpPr>
        <p:sp>
          <p:nvSpPr>
            <p:cNvPr id="63" name="TextBox 62">
              <a:extLst>
                <a:ext uri="{FF2B5EF4-FFF2-40B4-BE49-F238E27FC236}">
                  <a16:creationId xmlns:a16="http://schemas.microsoft.com/office/drawing/2014/main" id="{749E860F-8177-4087-8BB1-52F4FBE4C028}"/>
                </a:ext>
              </a:extLst>
            </p:cNvPr>
            <p:cNvSpPr txBox="1"/>
            <p:nvPr/>
          </p:nvSpPr>
          <p:spPr>
            <a:xfrm>
              <a:off x="9215950" y="2995938"/>
              <a:ext cx="4737652" cy="1304973"/>
            </a:xfrm>
            <a:prstGeom prst="rect">
              <a:avLst/>
            </a:prstGeom>
            <a:noFill/>
          </p:spPr>
          <p:txBody>
            <a:bodyPr wrap="square" lIns="0" tIns="0" rIns="0" bIns="0" rtlCol="0" anchor="t" anchorCtr="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AU" sz="2400" b="0" i="0" u="none" strike="noStrike" kern="0" cap="all" spc="0" normalizeH="0" baseline="0" noProof="0" dirty="0">
                  <a:ln>
                    <a:noFill/>
                  </a:ln>
                  <a:solidFill>
                    <a:srgbClr val="009242"/>
                  </a:solidFill>
                  <a:effectLst/>
                  <a:uLnTx/>
                  <a:uFillTx/>
                  <a:latin typeface="Arial Black" panose="020B0A04020102020204" pitchFamily="34" charset="0"/>
                  <a:ea typeface="+mn-ea"/>
                  <a:cs typeface="Arial" charset="0"/>
                </a:rPr>
                <a:t>FASTER Time to Market</a:t>
              </a:r>
            </a:p>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AU" sz="1800" b="1" i="0" u="sng" strike="noStrike" kern="0" cap="none" spc="0" normalizeH="0" baseline="0" noProof="0" dirty="0">
                <a:ln>
                  <a:noFill/>
                </a:ln>
                <a:solidFill>
                  <a:srgbClr val="000000"/>
                </a:solidFill>
                <a:effectLst/>
                <a:uLnTx/>
                <a:uFillTx/>
                <a:latin typeface="Arial"/>
                <a:ea typeface="+mn-ea"/>
                <a:cs typeface="Arial" charset="0"/>
              </a:endParaRP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AU" sz="2400" b="1" i="0" u="sng" strike="noStrike" kern="0" cap="none" spc="0" normalizeH="0" baseline="0" noProof="0" dirty="0">
                  <a:ln>
                    <a:noFill/>
                  </a:ln>
                  <a:solidFill>
                    <a:srgbClr val="000000"/>
                  </a:solidFill>
                  <a:effectLst/>
                  <a:uLnTx/>
                  <a:uFillTx/>
                  <a:latin typeface="Arial"/>
                  <a:ea typeface="+mn-ea"/>
                  <a:cs typeface="Arial" charset="0"/>
                </a:rPr>
                <a:t>10x reduction</a:t>
              </a:r>
              <a:r>
                <a:rPr kumimoji="0" lang="en-AU" sz="2000" b="1" i="0" u="none" strike="noStrike" kern="0" cap="none" spc="0" normalizeH="0" baseline="0" noProof="0" dirty="0">
                  <a:ln>
                    <a:noFill/>
                  </a:ln>
                  <a:solidFill>
                    <a:srgbClr val="000000"/>
                  </a:solidFill>
                  <a:effectLst/>
                  <a:uLnTx/>
                  <a:uFillTx/>
                  <a:latin typeface="Arial"/>
                  <a:ea typeface="+mn-ea"/>
                  <a:cs typeface="Arial" charset="0"/>
                </a:rPr>
                <a:t> </a:t>
              </a:r>
              <a:r>
                <a:rPr kumimoji="0" lang="en-US" sz="2000" b="1" i="0" u="none" strike="noStrike" kern="0" cap="none" spc="0" normalizeH="0" baseline="0" noProof="0" dirty="0">
                  <a:ln>
                    <a:noFill/>
                  </a:ln>
                  <a:solidFill>
                    <a:srgbClr val="000000"/>
                  </a:solidFill>
                  <a:effectLst/>
                  <a:uLnTx/>
                  <a:uFillTx/>
                  <a:latin typeface="Arial"/>
                  <a:ea typeface="+mn-ea"/>
                  <a:cs typeface="Arial" charset="0"/>
                </a:rPr>
                <a:t>in time required to identify an opportunity and deploy in the market</a:t>
              </a:r>
            </a:p>
          </p:txBody>
        </p:sp>
        <p:sp>
          <p:nvSpPr>
            <p:cNvPr id="64" name="Oval 9">
              <a:extLst>
                <a:ext uri="{FF2B5EF4-FFF2-40B4-BE49-F238E27FC236}">
                  <a16:creationId xmlns:a16="http://schemas.microsoft.com/office/drawing/2014/main" id="{48CE2641-2AE6-4885-8602-10FA26A42B4A}"/>
                </a:ext>
              </a:extLst>
            </p:cNvPr>
            <p:cNvSpPr>
              <a:spLocks noChangeArrowheads="1"/>
            </p:cNvSpPr>
            <p:nvPr/>
          </p:nvSpPr>
          <p:spPr bwMode="auto">
            <a:xfrm>
              <a:off x="11181683" y="2091674"/>
              <a:ext cx="792000" cy="792000"/>
            </a:xfrm>
            <a:prstGeom prst="ellipse">
              <a:avLst/>
            </a:prstGeom>
            <a:noFill/>
            <a:ln w="57150" cap="rnd">
              <a:solidFill>
                <a:srgbClr val="009242"/>
              </a:solidFill>
              <a:prstDash val="solid"/>
              <a:miter lim="800000"/>
              <a:headEnd type="none" w="sm" len="sm"/>
              <a:tailEnd type="none"/>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Arial"/>
                  <a:ea typeface="+mn-ea"/>
                  <a:cs typeface="Gotham Medium" pitchFamily="2" charset="0"/>
                </a:rPr>
                <a:t>  </a:t>
              </a:r>
            </a:p>
          </p:txBody>
        </p:sp>
        <p:pic>
          <p:nvPicPr>
            <p:cNvPr id="65" name="Picture 32">
              <a:extLst>
                <a:ext uri="{FF2B5EF4-FFF2-40B4-BE49-F238E27FC236}">
                  <a16:creationId xmlns:a16="http://schemas.microsoft.com/office/drawing/2014/main" id="{356CE4DB-9860-4D56-851F-15FBBAE2D3F7}"/>
                </a:ext>
              </a:extLst>
            </p:cNvPr>
            <p:cNvPicPr>
              <a:picLocks noChangeAspect="1" noChangeArrowheads="1"/>
            </p:cNvPicPr>
            <p:nvPr/>
          </p:nvPicPr>
          <p:blipFill>
            <a:blip r:embed="rId3" cstate="email">
              <a:duotone>
                <a:prstClr val="black"/>
                <a:srgbClr val="009242">
                  <a:tint val="45000"/>
                  <a:satMod val="400000"/>
                </a:srgbClr>
              </a:duotone>
              <a:extLst>
                <a:ext uri="{28A0092B-C50C-407E-A947-70E740481C1C}">
                  <a14:useLocalDpi xmlns:a14="http://schemas.microsoft.com/office/drawing/2010/main"/>
                </a:ext>
              </a:extLst>
            </a:blip>
            <a:srcRect/>
            <a:stretch>
              <a:fillRect/>
            </a:stretch>
          </p:blipFill>
          <p:spPr bwMode="auto">
            <a:xfrm>
              <a:off x="11293621" y="2182829"/>
              <a:ext cx="568125" cy="56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6" name="Group 65">
            <a:extLst>
              <a:ext uri="{FF2B5EF4-FFF2-40B4-BE49-F238E27FC236}">
                <a16:creationId xmlns:a16="http://schemas.microsoft.com/office/drawing/2014/main" id="{230FFFA3-CB06-4EA7-9B9C-F466C7C9518C}"/>
              </a:ext>
            </a:extLst>
          </p:cNvPr>
          <p:cNvGrpSpPr/>
          <p:nvPr/>
        </p:nvGrpSpPr>
        <p:grpSpPr>
          <a:xfrm>
            <a:off x="139148" y="4243556"/>
            <a:ext cx="5817704" cy="2307725"/>
            <a:chOff x="-549964" y="4499335"/>
            <a:chExt cx="5817704" cy="2307725"/>
          </a:xfrm>
        </p:grpSpPr>
        <p:sp>
          <p:nvSpPr>
            <p:cNvPr id="67" name="TextBox 66">
              <a:extLst>
                <a:ext uri="{FF2B5EF4-FFF2-40B4-BE49-F238E27FC236}">
                  <a16:creationId xmlns:a16="http://schemas.microsoft.com/office/drawing/2014/main" id="{BB05C39D-3A9F-49A2-BABD-313184BFE80F}"/>
                </a:ext>
              </a:extLst>
            </p:cNvPr>
            <p:cNvSpPr txBox="1"/>
            <p:nvPr/>
          </p:nvSpPr>
          <p:spPr>
            <a:xfrm>
              <a:off x="-549964" y="5403599"/>
              <a:ext cx="5817704" cy="1403461"/>
            </a:xfrm>
            <a:prstGeom prst="rect">
              <a:avLst/>
            </a:prstGeom>
            <a:noFill/>
          </p:spPr>
          <p:txBody>
            <a:bodyPr wrap="square" lIns="0" tIns="0" rIns="0" bIns="0" rtlCol="0" anchor="t" anchorCtr="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AU" sz="2400" b="0" i="0" u="none" strike="noStrike" kern="0" cap="all" spc="0" normalizeH="0" baseline="0" noProof="0" dirty="0">
                  <a:ln>
                    <a:noFill/>
                  </a:ln>
                  <a:solidFill>
                    <a:srgbClr val="009242"/>
                  </a:solidFill>
                  <a:effectLst/>
                  <a:uLnTx/>
                  <a:uFillTx/>
                  <a:latin typeface="Arial Black" panose="020B0A04020102020204" pitchFamily="34" charset="0"/>
                  <a:ea typeface="+mn-ea"/>
                  <a:cs typeface="Arial" charset="0"/>
                </a:rPr>
                <a:t>EMBEDDED ANALYTICS IN DECISION MAKING</a:t>
              </a:r>
            </a:p>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AU" sz="1400" b="1" i="0" u="sng" strike="noStrike" kern="0" cap="none" spc="0" normalizeH="0" baseline="0" noProof="0" dirty="0">
                <a:ln>
                  <a:noFill/>
                </a:ln>
                <a:solidFill>
                  <a:srgbClr val="000000"/>
                </a:solidFill>
                <a:effectLst/>
                <a:uLnTx/>
                <a:uFillTx/>
                <a:latin typeface="Arial"/>
                <a:ea typeface="+mn-ea"/>
                <a:cs typeface="Arial" charset="0"/>
              </a:endParaRP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AU" sz="2400" b="1" i="0" u="sng" strike="noStrike" kern="0" cap="none" spc="0" normalizeH="0" baseline="0" noProof="0" dirty="0">
                  <a:ln>
                    <a:noFill/>
                  </a:ln>
                  <a:solidFill>
                    <a:srgbClr val="000000"/>
                  </a:solidFill>
                  <a:effectLst/>
                  <a:uLnTx/>
                  <a:uFillTx/>
                  <a:latin typeface="Arial"/>
                  <a:ea typeface="+mn-ea"/>
                  <a:cs typeface="Arial" charset="0"/>
                </a:rPr>
                <a:t>2/3 of decisions</a:t>
              </a:r>
              <a:r>
                <a:rPr kumimoji="0" lang="en-AU" sz="2000" b="1" i="0" u="none" strike="noStrike" kern="0" cap="none" spc="0" normalizeH="0" baseline="0" noProof="0" dirty="0">
                  <a:ln>
                    <a:noFill/>
                  </a:ln>
                  <a:solidFill>
                    <a:srgbClr val="000000"/>
                  </a:solidFill>
                  <a:effectLst/>
                  <a:uLnTx/>
                  <a:uFillTx/>
                  <a:latin typeface="Arial"/>
                  <a:ea typeface="+mn-ea"/>
                  <a:cs typeface="Arial" charset="0"/>
                </a:rPr>
                <a:t> supported by data,</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AU" sz="2400" b="1" i="0" u="sng" strike="noStrike" kern="0" cap="none" spc="0" normalizeH="0" baseline="0" noProof="0" dirty="0">
                  <a:ln>
                    <a:noFill/>
                  </a:ln>
                  <a:solidFill>
                    <a:srgbClr val="000000"/>
                  </a:solidFill>
                  <a:effectLst/>
                  <a:uLnTx/>
                  <a:uFillTx/>
                  <a:latin typeface="Arial"/>
                  <a:ea typeface="+mn-ea"/>
                  <a:cs typeface="Arial" charset="0"/>
                </a:rPr>
                <a:t>3-5 proposed actions</a:t>
              </a:r>
              <a:r>
                <a:rPr kumimoji="0" lang="en-AU" sz="2000" b="1" i="0" u="none" strike="noStrike" kern="0" cap="none" spc="0" normalizeH="0" baseline="0" noProof="0" dirty="0">
                  <a:ln>
                    <a:noFill/>
                  </a:ln>
                  <a:solidFill>
                    <a:srgbClr val="000000"/>
                  </a:solidFill>
                  <a:effectLst/>
                  <a:uLnTx/>
                  <a:uFillTx/>
                  <a:latin typeface="Arial"/>
                  <a:ea typeface="+mn-ea"/>
                  <a:cs typeface="Arial" charset="0"/>
                </a:rPr>
                <a:t> by outlet &amp; visit</a:t>
              </a:r>
            </a:p>
          </p:txBody>
        </p:sp>
        <p:sp>
          <p:nvSpPr>
            <p:cNvPr id="68" name="Oval 9">
              <a:extLst>
                <a:ext uri="{FF2B5EF4-FFF2-40B4-BE49-F238E27FC236}">
                  <a16:creationId xmlns:a16="http://schemas.microsoft.com/office/drawing/2014/main" id="{80536AE1-175C-4D4E-9B0E-2AB2C406BF57}"/>
                </a:ext>
              </a:extLst>
            </p:cNvPr>
            <p:cNvSpPr>
              <a:spLocks noChangeArrowheads="1"/>
            </p:cNvSpPr>
            <p:nvPr/>
          </p:nvSpPr>
          <p:spPr bwMode="auto">
            <a:xfrm>
              <a:off x="1767538" y="4499335"/>
              <a:ext cx="792000" cy="792000"/>
            </a:xfrm>
            <a:prstGeom prst="ellipse">
              <a:avLst/>
            </a:prstGeom>
            <a:noFill/>
            <a:ln w="57150" cap="rnd">
              <a:solidFill>
                <a:srgbClr val="009242"/>
              </a:solidFill>
              <a:prstDash val="solid"/>
              <a:miter lim="800000"/>
              <a:headEnd type="none" w="sm" len="sm"/>
              <a:tailEnd type="none"/>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000000"/>
                  </a:solidFill>
                  <a:effectLst/>
                  <a:uLnTx/>
                  <a:uFillTx/>
                  <a:latin typeface="Arial"/>
                  <a:ea typeface="+mn-ea"/>
                  <a:cs typeface="Gotham Medium" pitchFamily="2" charset="0"/>
                </a:rPr>
                <a:t>  </a:t>
              </a:r>
            </a:p>
          </p:txBody>
        </p:sp>
      </p:grpSp>
      <p:sp>
        <p:nvSpPr>
          <p:cNvPr id="70" name="TextBox 69">
            <a:extLst>
              <a:ext uri="{FF2B5EF4-FFF2-40B4-BE49-F238E27FC236}">
                <a16:creationId xmlns:a16="http://schemas.microsoft.com/office/drawing/2014/main" id="{B07E3ADF-07CC-4B78-A093-E2A01FABDB8A}"/>
              </a:ext>
            </a:extLst>
          </p:cNvPr>
          <p:cNvSpPr txBox="1"/>
          <p:nvPr/>
        </p:nvSpPr>
        <p:spPr>
          <a:xfrm>
            <a:off x="6184901" y="2131237"/>
            <a:ext cx="5894456" cy="1920526"/>
          </a:xfrm>
          <a:prstGeom prst="rect">
            <a:avLst/>
          </a:prstGeom>
          <a:noFill/>
        </p:spPr>
        <p:txBody>
          <a:bodyPr wrap="square" lIns="0" tIns="0" rIns="0" bIns="0" rtlCol="0" anchor="t" anchorCtr="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AU" sz="2400" b="0" i="0" u="none" strike="noStrike" kern="0" cap="all" spc="0" normalizeH="0" baseline="0" noProof="0" dirty="0">
                <a:ln>
                  <a:noFill/>
                </a:ln>
                <a:solidFill>
                  <a:srgbClr val="009242"/>
                </a:solidFill>
                <a:effectLst/>
                <a:uLnTx/>
                <a:uFillTx/>
                <a:latin typeface="Arial Black" panose="020B0A04020102020204" pitchFamily="34" charset="0"/>
                <a:ea typeface="+mn-ea"/>
                <a:cs typeface="Arial" charset="0"/>
              </a:rPr>
              <a:t>MORE Granularity &amp; targeted actions BY outlet</a:t>
            </a:r>
          </a:p>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AU" sz="2000" b="1" i="0" u="none" strike="noStrike" kern="0" cap="none" spc="0" normalizeH="0" baseline="0" noProof="0" dirty="0">
              <a:ln>
                <a:noFill/>
              </a:ln>
              <a:solidFill>
                <a:srgbClr val="000000"/>
              </a:solidFill>
              <a:effectLst/>
              <a:uLnTx/>
              <a:uFillTx/>
              <a:latin typeface="Arial"/>
              <a:ea typeface="+mn-ea"/>
              <a:cs typeface="Arial" charset="0"/>
            </a:endParaRP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AU" sz="2400" b="1" i="0" u="none" strike="noStrike" kern="0" cap="none" spc="0" normalizeH="0" baseline="0" noProof="0" dirty="0">
                <a:ln>
                  <a:noFill/>
                </a:ln>
                <a:solidFill>
                  <a:srgbClr val="000000"/>
                </a:solidFill>
                <a:effectLst/>
                <a:uLnTx/>
                <a:uFillTx/>
                <a:latin typeface="Arial"/>
                <a:ea typeface="+mn-ea"/>
                <a:cs typeface="Arial" charset="0"/>
              </a:rPr>
              <a:t>Advanced Analytics &amp;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AU" sz="2400" b="1" i="0" u="none" strike="noStrike" kern="0" cap="none" spc="0" normalizeH="0" baseline="0" noProof="0" dirty="0">
                <a:ln>
                  <a:noFill/>
                </a:ln>
                <a:solidFill>
                  <a:srgbClr val="000000"/>
                </a:solidFill>
                <a:effectLst/>
                <a:uLnTx/>
                <a:uFillTx/>
                <a:latin typeface="Arial"/>
                <a:ea typeface="+mn-ea"/>
                <a:cs typeface="Arial" charset="0"/>
              </a:rPr>
              <a:t>Machine Learning</a:t>
            </a:r>
            <a:r>
              <a:rPr kumimoji="0" lang="en-AU" sz="2000" b="1" i="0" u="none" strike="noStrike" kern="0" cap="none" spc="0" normalizeH="0" baseline="0" noProof="0" dirty="0">
                <a:ln>
                  <a:noFill/>
                </a:ln>
                <a:solidFill>
                  <a:srgbClr val="000000"/>
                </a:solidFill>
                <a:effectLst/>
                <a:uLnTx/>
                <a:uFillTx/>
                <a:latin typeface="Arial"/>
                <a:ea typeface="+mn-ea"/>
                <a:cs typeface="Arial" charset="0"/>
              </a:rPr>
              <a:t>,</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AU" sz="2000" b="1" i="0" u="none" strike="noStrike" kern="0" cap="none" spc="0" normalizeH="0" baseline="0" noProof="0" dirty="0">
                <a:ln>
                  <a:noFill/>
                </a:ln>
                <a:solidFill>
                  <a:srgbClr val="000000"/>
                </a:solidFill>
                <a:effectLst/>
                <a:uLnTx/>
                <a:uFillTx/>
                <a:latin typeface="Arial"/>
                <a:ea typeface="+mn-ea"/>
                <a:cs typeface="Arial" charset="0"/>
              </a:rPr>
              <a:t> </a:t>
            </a:r>
            <a:r>
              <a:rPr kumimoji="0" lang="en-AU" sz="2000" b="1" i="0" u="sng" strike="noStrike" kern="0" cap="none" spc="0" normalizeH="0" baseline="0" noProof="0" dirty="0">
                <a:ln>
                  <a:noFill/>
                </a:ln>
                <a:solidFill>
                  <a:srgbClr val="000000"/>
                </a:solidFill>
                <a:effectLst/>
                <a:uLnTx/>
                <a:uFillTx/>
                <a:latin typeface="Arial"/>
                <a:ea typeface="+mn-ea"/>
                <a:cs typeface="Arial" charset="0"/>
              </a:rPr>
              <a:t>1,000,000+  automated models</a:t>
            </a:r>
            <a:r>
              <a:rPr kumimoji="0" lang="en-AU" sz="1800" b="1" i="0" u="none" strike="noStrike" kern="0" cap="none" spc="0" normalizeH="0" baseline="0" noProof="0" dirty="0">
                <a:ln>
                  <a:noFill/>
                </a:ln>
                <a:solidFill>
                  <a:srgbClr val="000000"/>
                </a:solidFill>
                <a:effectLst/>
                <a:uLnTx/>
                <a:uFillTx/>
                <a:latin typeface="Arial"/>
                <a:ea typeface="+mn-ea"/>
                <a:cs typeface="Arial" charset="0"/>
              </a:rPr>
              <a:t>,</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AU" sz="2000" b="1" i="0" u="none" strike="noStrike" kern="0" cap="none" spc="0" normalizeH="0" baseline="0" noProof="0" dirty="0">
                <a:ln>
                  <a:noFill/>
                </a:ln>
                <a:solidFill>
                  <a:srgbClr val="000000"/>
                </a:solidFill>
                <a:effectLst/>
                <a:uLnTx/>
                <a:uFillTx/>
                <a:latin typeface="Arial"/>
                <a:ea typeface="+mn-ea"/>
                <a:cs typeface="Arial" charset="0"/>
              </a:rPr>
              <a:t>Granular per outlet and SKU</a:t>
            </a:r>
          </a:p>
        </p:txBody>
      </p:sp>
      <p:grpSp>
        <p:nvGrpSpPr>
          <p:cNvPr id="3" name="Group 2">
            <a:extLst>
              <a:ext uri="{FF2B5EF4-FFF2-40B4-BE49-F238E27FC236}">
                <a16:creationId xmlns:a16="http://schemas.microsoft.com/office/drawing/2014/main" id="{F0206AD1-495A-4D51-8DA9-A5F902949755}"/>
              </a:ext>
            </a:extLst>
          </p:cNvPr>
          <p:cNvGrpSpPr/>
          <p:nvPr/>
        </p:nvGrpSpPr>
        <p:grpSpPr>
          <a:xfrm>
            <a:off x="8766838" y="1223510"/>
            <a:ext cx="792000" cy="792000"/>
            <a:chOff x="8766838" y="1210810"/>
            <a:chExt cx="792000" cy="792000"/>
          </a:xfrm>
        </p:grpSpPr>
        <p:sp>
          <p:nvSpPr>
            <p:cNvPr id="71" name="Oval 9">
              <a:extLst>
                <a:ext uri="{FF2B5EF4-FFF2-40B4-BE49-F238E27FC236}">
                  <a16:creationId xmlns:a16="http://schemas.microsoft.com/office/drawing/2014/main" id="{E5B6C4B9-95B3-448A-A6D0-6C965C437511}"/>
                </a:ext>
              </a:extLst>
            </p:cNvPr>
            <p:cNvSpPr>
              <a:spLocks noChangeArrowheads="1"/>
            </p:cNvSpPr>
            <p:nvPr/>
          </p:nvSpPr>
          <p:spPr bwMode="auto">
            <a:xfrm>
              <a:off x="8766838" y="1210810"/>
              <a:ext cx="792000" cy="792000"/>
            </a:xfrm>
            <a:prstGeom prst="ellipse">
              <a:avLst/>
            </a:prstGeom>
            <a:noFill/>
            <a:ln w="57150" cap="rnd">
              <a:solidFill>
                <a:srgbClr val="009242"/>
              </a:solidFill>
              <a:prstDash val="solid"/>
              <a:miter lim="800000"/>
              <a:headEnd type="none" w="sm" len="sm"/>
              <a:tailEnd type="none"/>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Arial"/>
                  <a:ea typeface="+mn-ea"/>
                  <a:cs typeface="Gotham Medium" pitchFamily="2" charset="0"/>
                </a:rPr>
                <a:t>  </a:t>
              </a:r>
            </a:p>
          </p:txBody>
        </p:sp>
        <p:pic>
          <p:nvPicPr>
            <p:cNvPr id="72" name="Picture 11">
              <a:extLst>
                <a:ext uri="{FF2B5EF4-FFF2-40B4-BE49-F238E27FC236}">
                  <a16:creationId xmlns:a16="http://schemas.microsoft.com/office/drawing/2014/main" id="{D90AE5CD-6CB4-4824-A560-6AF982B9F427}"/>
                </a:ext>
              </a:extLst>
            </p:cNvPr>
            <p:cNvPicPr>
              <a:picLocks noChangeAspect="1" noChangeArrowheads="1"/>
            </p:cNvPicPr>
            <p:nvPr/>
          </p:nvPicPr>
          <p:blipFill>
            <a:blip r:embed="rId4" cstate="email">
              <a:duotone>
                <a:prstClr val="black"/>
                <a:srgbClr val="009242">
                  <a:tint val="45000"/>
                  <a:satMod val="400000"/>
                </a:srgbClr>
              </a:duotone>
              <a:extLst>
                <a:ext uri="{28A0092B-C50C-407E-A947-70E740481C1C}">
                  <a14:useLocalDpi xmlns:a14="http://schemas.microsoft.com/office/drawing/2010/main"/>
                </a:ext>
              </a:extLst>
            </a:blip>
            <a:srcRect/>
            <a:stretch>
              <a:fillRect/>
            </a:stretch>
          </p:blipFill>
          <p:spPr bwMode="auto">
            <a:xfrm>
              <a:off x="8872148" y="1322747"/>
              <a:ext cx="568125" cy="56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73" name="Picture 7">
            <a:extLst>
              <a:ext uri="{FF2B5EF4-FFF2-40B4-BE49-F238E27FC236}">
                <a16:creationId xmlns:a16="http://schemas.microsoft.com/office/drawing/2014/main" id="{AC379CC7-E1E4-4633-A85A-1D8CD7BDAD47}"/>
              </a:ext>
            </a:extLst>
          </p:cNvPr>
          <p:cNvPicPr>
            <a:picLocks noChangeAspect="1" noChangeArrowheads="1"/>
          </p:cNvPicPr>
          <p:nvPr/>
        </p:nvPicPr>
        <p:blipFill>
          <a:blip r:embed="rId5" cstate="email">
            <a:duotone>
              <a:prstClr val="black"/>
              <a:srgbClr val="009242">
                <a:tint val="45000"/>
                <a:satMod val="400000"/>
              </a:srgbClr>
            </a:duotone>
            <a:extLst>
              <a:ext uri="{28A0092B-C50C-407E-A947-70E740481C1C}">
                <a14:useLocalDpi xmlns:a14="http://schemas.microsoft.com/office/drawing/2010/main"/>
              </a:ext>
            </a:extLst>
          </a:blip>
          <a:srcRect/>
          <a:stretch>
            <a:fillRect/>
          </a:stretch>
        </p:blipFill>
        <p:spPr bwMode="auto">
          <a:xfrm>
            <a:off x="2568587" y="4321093"/>
            <a:ext cx="568125" cy="56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3978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03FD619-25A9-4977-8D30-57DF0813BAA9}"/>
              </a:ext>
            </a:extLst>
          </p:cNvPr>
          <p:cNvGraphicFramePr>
            <a:graphicFrameLocks noChangeAspect="1"/>
          </p:cNvGraphicFramePr>
          <p:nvPr>
            <p:custDataLst>
              <p:tags r:id="rId2"/>
            </p:custDataLst>
          </p:nvPr>
        </p:nvGraphicFramePr>
        <p:xfrm>
          <a:off x="1588" y="3722"/>
          <a:ext cx="1586" cy="1586"/>
        </p:xfrm>
        <a:graphic>
          <a:graphicData uri="http://schemas.openxmlformats.org/presentationml/2006/ole">
            <mc:AlternateContent xmlns:mc="http://schemas.openxmlformats.org/markup-compatibility/2006">
              <mc:Choice xmlns:v="urn:schemas-microsoft-com:vml" Requires="v">
                <p:oleObj spid="_x0000_s40962" name="think-cell Slide" r:id="rId4" imgW="459" imgH="458" progId="TCLayout.ActiveDocument.1">
                  <p:embed/>
                </p:oleObj>
              </mc:Choice>
              <mc:Fallback>
                <p:oleObj name="think-cell Slide" r:id="rId4" imgW="459" imgH="458" progId="TCLayout.ActiveDocument.1">
                  <p:embed/>
                  <p:pic>
                    <p:nvPicPr>
                      <p:cNvPr id="6" name="Object 5" hidden="1">
                        <a:extLst>
                          <a:ext uri="{FF2B5EF4-FFF2-40B4-BE49-F238E27FC236}">
                            <a16:creationId xmlns:a16="http://schemas.microsoft.com/office/drawing/2014/main" id="{D03FD619-25A9-4977-8D30-57DF0813BAA9}"/>
                          </a:ext>
                        </a:extLst>
                      </p:cNvPr>
                      <p:cNvPicPr/>
                      <p:nvPr/>
                    </p:nvPicPr>
                    <p:blipFill>
                      <a:blip r:embed="rId5"/>
                      <a:stretch>
                        <a:fillRect/>
                      </a:stretch>
                    </p:blipFill>
                    <p:spPr>
                      <a:xfrm>
                        <a:off x="1588" y="3722"/>
                        <a:ext cx="1586" cy="1586"/>
                      </a:xfrm>
                      <a:prstGeom prst="rect">
                        <a:avLst/>
                      </a:prstGeom>
                    </p:spPr>
                  </p:pic>
                </p:oleObj>
              </mc:Fallback>
            </mc:AlternateContent>
          </a:graphicData>
        </a:graphic>
      </p:graphicFrame>
      <p:sp>
        <p:nvSpPr>
          <p:cNvPr id="2" name="Title 1"/>
          <p:cNvSpPr>
            <a:spLocks noGrp="1"/>
          </p:cNvSpPr>
          <p:nvPr>
            <p:ph type="title"/>
          </p:nvPr>
        </p:nvSpPr>
        <p:spPr/>
        <p:txBody>
          <a:bodyPr>
            <a:noAutofit/>
          </a:bodyPr>
          <a:lstStyle/>
          <a:p>
            <a:pPr defTabSz="253918" fontAlgn="base">
              <a:spcBef>
                <a:spcPts val="0"/>
              </a:spcBef>
              <a:spcAft>
                <a:spcPct val="0"/>
              </a:spcAft>
              <a:defRPr/>
            </a:pPr>
            <a:r>
              <a:rPr lang="en-US" b="1" cap="none" spc="-83" dirty="0">
                <a:solidFill>
                  <a:schemeClr val="tx1"/>
                </a:solidFill>
                <a:latin typeface="Arial Black" panose="020B0A04020102020204" pitchFamily="34" charset="0"/>
                <a:ea typeface="Roboto" panose="02000000000000000000" pitchFamily="2" charset="0"/>
              </a:rPr>
              <a:t>IN RESPONSE COMPANIES MUST BECOME </a:t>
            </a:r>
            <a:r>
              <a:rPr lang="en-US" b="1" cap="none" spc="-83" dirty="0">
                <a:solidFill>
                  <a:srgbClr val="007434"/>
                </a:solidFill>
                <a:latin typeface="Arial Black" panose="020B0A04020102020204" pitchFamily="34" charset="0"/>
                <a:ea typeface="Roboto" panose="02000000000000000000" pitchFamily="2" charset="0"/>
              </a:rPr>
              <a:t>INTELLIGENT BUSINESSES… </a:t>
            </a:r>
            <a:endParaRPr lang="en-US" dirty="0">
              <a:solidFill>
                <a:srgbClr val="007434"/>
              </a:solidFill>
            </a:endParaRPr>
          </a:p>
        </p:txBody>
      </p:sp>
      <p:sp>
        <p:nvSpPr>
          <p:cNvPr id="4" name="Title 2"/>
          <p:cNvSpPr txBox="1">
            <a:spLocks/>
          </p:cNvSpPr>
          <p:nvPr/>
        </p:nvSpPr>
        <p:spPr>
          <a:xfrm>
            <a:off x="9044794" y="2779406"/>
            <a:ext cx="3173006" cy="722369"/>
          </a:xfrm>
          <a:prstGeom prst="rect">
            <a:avLst/>
          </a:prstGeom>
        </p:spPr>
        <p:txBody>
          <a:bodyPr vert="horz" lIns="0" tIns="0" rIns="36111" bIns="0" rtlCol="0" anchor="t" anchorCtr="0">
            <a:noAutofit/>
          </a:bodyPr>
          <a:lstStyle>
            <a:lvl1pPr algn="l" defTabSz="1734634" rtl="0" eaLnBrk="1" latinLnBrk="0" hangingPunct="1">
              <a:lnSpc>
                <a:spcPct val="80000"/>
              </a:lnSpc>
              <a:spcBef>
                <a:spcPct val="0"/>
              </a:spcBef>
              <a:buNone/>
              <a:defRPr sz="5867" b="0" i="0" kern="1200" cap="all" spc="-133" baseline="0">
                <a:solidFill>
                  <a:schemeClr val="bg1"/>
                </a:solidFill>
                <a:latin typeface="Arial Black" charset="0"/>
                <a:ea typeface="Arial Black" charset="0"/>
                <a:cs typeface="Arial Black" charset="0"/>
              </a:defRPr>
            </a:lvl1pPr>
          </a:lstStyle>
          <a:p>
            <a:pPr marL="609443" marR="0" lvl="1" indent="0" algn="l" defTabSz="782409" rtl="0" eaLnBrk="1" fontAlgn="base" latinLnBrk="0" hangingPunct="1">
              <a:lnSpc>
                <a:spcPct val="100000"/>
              </a:lnSpc>
              <a:spcBef>
                <a:spcPct val="0"/>
              </a:spcBef>
              <a:spcAft>
                <a:spcPct val="0"/>
              </a:spcAft>
              <a:buClrTx/>
              <a:buSzTx/>
              <a:buFontTx/>
              <a:buNone/>
              <a:tabLst/>
              <a:defRPr/>
            </a:pPr>
            <a:r>
              <a:rPr kumimoji="0" lang="en-ZW" sz="100" b="1" i="0" u="none" strike="noStrike" kern="1200" cap="none" spc="-83" normalizeH="0" baseline="0" noProof="0" dirty="0">
                <a:ln>
                  <a:noFill/>
                </a:ln>
                <a:solidFill>
                  <a:srgbClr val="FF0000"/>
                </a:solidFill>
                <a:effectLst/>
                <a:uLnTx/>
                <a:uFillTx/>
                <a:latin typeface="Arial Black" panose="020B0A04020102020204" pitchFamily="34" charset="0"/>
                <a:ea typeface="Roboto" panose="02000000000000000000" pitchFamily="2" charset="0"/>
                <a:cs typeface="Arial" charset="0"/>
              </a:rPr>
              <a:t>TO DO  THINGS DIFFERENTLY  </a:t>
            </a:r>
            <a:r>
              <a:rPr kumimoji="0" lang="en-ZW" sz="100" b="1" i="0" u="none" strike="noStrike" kern="1200" cap="none" spc="-83" normalizeH="0" baseline="0" noProof="0" dirty="0">
                <a:ln>
                  <a:noFill/>
                </a:ln>
                <a:solidFill>
                  <a:srgbClr val="000000"/>
                </a:solidFill>
                <a:effectLst/>
                <a:uLnTx/>
                <a:uFillTx/>
                <a:latin typeface="Arial Black" panose="020B0A04020102020204" pitchFamily="34" charset="0"/>
                <a:ea typeface="Roboto" panose="02000000000000000000" pitchFamily="2" charset="0"/>
                <a:cs typeface="Arial" charset="0"/>
              </a:rPr>
              <a:t>AND DO</a:t>
            </a:r>
            <a:endParaRPr kumimoji="0" lang="en-ZW" sz="2799" b="1" i="0" u="none" strike="noStrike" kern="1200" cap="none" spc="-83" normalizeH="0" baseline="0" noProof="0" dirty="0">
              <a:ln>
                <a:noFill/>
              </a:ln>
              <a:solidFill>
                <a:srgbClr val="000000"/>
              </a:solidFill>
              <a:effectLst/>
              <a:uLnTx/>
              <a:uFillTx/>
              <a:latin typeface="Arial Black" panose="020B0A04020102020204" pitchFamily="34" charset="0"/>
              <a:ea typeface="Roboto" panose="02000000000000000000" pitchFamily="2" charset="0"/>
              <a:cs typeface="Arial" charset="0"/>
            </a:endParaRPr>
          </a:p>
          <a:p>
            <a:pPr marL="0" marR="0" lvl="0" indent="0" algn="l" defTabSz="782409" rtl="0" eaLnBrk="1" fontAlgn="base" latinLnBrk="0" hangingPunct="1">
              <a:lnSpc>
                <a:spcPct val="80000"/>
              </a:lnSpc>
              <a:spcBef>
                <a:spcPct val="0"/>
              </a:spcBef>
              <a:spcAft>
                <a:spcPct val="0"/>
              </a:spcAft>
              <a:buClrTx/>
              <a:buSzTx/>
              <a:buFontTx/>
              <a:buNone/>
              <a:tabLst/>
              <a:defRPr/>
            </a:pPr>
            <a:r>
              <a:rPr kumimoji="0" lang="en-ZW" sz="2799" b="1" i="0" u="none" strike="noStrike" kern="1200" cap="all" spc="-83" normalizeH="0" baseline="0" noProof="0" dirty="0">
                <a:ln>
                  <a:noFill/>
                </a:ln>
                <a:solidFill>
                  <a:srgbClr val="007434"/>
                </a:solidFill>
                <a:effectLst/>
                <a:uLnTx/>
                <a:uFillTx/>
                <a:latin typeface="Arial Black" panose="020B0A04020102020204" pitchFamily="34" charset="0"/>
                <a:ea typeface="Roboto" panose="02000000000000000000" pitchFamily="2" charset="0"/>
              </a:rPr>
              <a:t>TO DO  THINGS DIFFERENTLY  </a:t>
            </a:r>
            <a:r>
              <a:rPr kumimoji="0" lang="en-ZW" sz="2799" b="1" i="0" u="none" strike="noStrike" kern="1200" cap="all" spc="-83" normalizeH="0" baseline="0" noProof="0" dirty="0">
                <a:ln>
                  <a:noFill/>
                </a:ln>
                <a:solidFill>
                  <a:srgbClr val="000000"/>
                </a:solidFill>
                <a:effectLst/>
                <a:uLnTx/>
                <a:uFillTx/>
                <a:latin typeface="Arial Black" panose="020B0A04020102020204" pitchFamily="34" charset="0"/>
                <a:ea typeface="Roboto" panose="02000000000000000000" pitchFamily="2" charset="0"/>
              </a:rPr>
              <a:t>AND DO DIFFERENT </a:t>
            </a:r>
          </a:p>
          <a:p>
            <a:pPr marL="0" marR="0" lvl="0" indent="0" algn="l" defTabSz="782409" rtl="0" eaLnBrk="1" fontAlgn="base" latinLnBrk="0" hangingPunct="1">
              <a:lnSpc>
                <a:spcPct val="80000"/>
              </a:lnSpc>
              <a:spcBef>
                <a:spcPct val="0"/>
              </a:spcBef>
              <a:spcAft>
                <a:spcPct val="0"/>
              </a:spcAft>
              <a:buClrTx/>
              <a:buSzTx/>
              <a:buFontTx/>
              <a:buNone/>
              <a:tabLst/>
              <a:defRPr/>
            </a:pPr>
            <a:r>
              <a:rPr kumimoji="0" lang="en-ZW" sz="2799" b="1" i="0" u="none" strike="noStrike" kern="1200" cap="all" spc="-83" normalizeH="0" baseline="0" noProof="0" dirty="0">
                <a:ln>
                  <a:noFill/>
                </a:ln>
                <a:solidFill>
                  <a:srgbClr val="000000"/>
                </a:solidFill>
                <a:effectLst/>
                <a:uLnTx/>
                <a:uFillTx/>
                <a:latin typeface="Arial Black" panose="020B0A04020102020204" pitchFamily="34" charset="0"/>
                <a:ea typeface="Roboto" panose="02000000000000000000" pitchFamily="2" charset="0"/>
              </a:rPr>
              <a:t>THINGS</a:t>
            </a:r>
            <a:endParaRPr kumimoji="0" lang="en-GB" sz="2799" b="1" i="0" u="none" strike="noStrike" kern="1200" cap="all" spc="-83" normalizeH="0" baseline="0" noProof="0" dirty="0">
              <a:ln>
                <a:noFill/>
              </a:ln>
              <a:solidFill>
                <a:srgbClr val="000000"/>
              </a:solidFill>
              <a:effectLst/>
              <a:uLnTx/>
              <a:uFillTx/>
              <a:latin typeface="Arial Black" panose="020B0A04020102020204" pitchFamily="34" charset="0"/>
              <a:ea typeface="Roboto" panose="02000000000000000000" pitchFamily="2" charset="0"/>
            </a:endParaRPr>
          </a:p>
          <a:p>
            <a:pPr marL="609443" marR="0" lvl="1" indent="0" algn="l" defTabSz="782409" rtl="0" eaLnBrk="1" fontAlgn="base" latinLnBrk="0" hangingPunct="1">
              <a:lnSpc>
                <a:spcPct val="100000"/>
              </a:lnSpc>
              <a:spcBef>
                <a:spcPct val="0"/>
              </a:spcBef>
              <a:spcAft>
                <a:spcPct val="0"/>
              </a:spcAft>
              <a:buClrTx/>
              <a:buSzTx/>
              <a:buFontTx/>
              <a:buNone/>
              <a:tabLst/>
              <a:defRPr/>
            </a:pPr>
            <a:endParaRPr kumimoji="0" lang="en-GB" sz="2799" b="1" i="0" u="none" strike="noStrike" kern="1200" cap="none" spc="-83" normalizeH="0" baseline="0" noProof="0" dirty="0">
              <a:ln>
                <a:noFill/>
              </a:ln>
              <a:solidFill>
                <a:srgbClr val="000000"/>
              </a:solidFill>
              <a:effectLst/>
              <a:uLnTx/>
              <a:uFillTx/>
              <a:latin typeface="Arial Black" panose="020B0A04020102020204" pitchFamily="34" charset="0"/>
              <a:ea typeface="Roboto" panose="02000000000000000000" pitchFamily="2" charset="0"/>
              <a:cs typeface="Arial" charset="0"/>
            </a:endParaRPr>
          </a:p>
        </p:txBody>
      </p:sp>
      <p:sp>
        <p:nvSpPr>
          <p:cNvPr id="14" name="Rectangle 13"/>
          <p:cNvSpPr>
            <a:spLocks noChangeAspect="1"/>
          </p:cNvSpPr>
          <p:nvPr/>
        </p:nvSpPr>
        <p:spPr>
          <a:xfrm>
            <a:off x="1990766" y="5472761"/>
            <a:ext cx="3097969" cy="492186"/>
          </a:xfrm>
          <a:prstGeom prst="rect">
            <a:avLst/>
          </a:prstGeom>
        </p:spPr>
        <p:txBody>
          <a:bodyPr wrap="square" lIns="0" tIns="0" rIns="0" bIns="0">
            <a:spAutoFit/>
          </a:bodyPr>
          <a:lstStyle/>
          <a:p>
            <a:pPr marL="0" marR="0" lvl="0" indent="0" algn="ctr" defTabSz="253918" rtl="0" eaLnBrk="1" fontAlgn="base" latinLnBrk="0" hangingPunct="1">
              <a:lnSpc>
                <a:spcPct val="100000"/>
              </a:lnSpc>
              <a:spcBef>
                <a:spcPct val="0"/>
              </a:spcBef>
              <a:spcAft>
                <a:spcPct val="0"/>
              </a:spcAft>
              <a:buClrTx/>
              <a:buSzTx/>
              <a:buFontTx/>
              <a:buNone/>
              <a:tabLst/>
              <a:defRPr/>
            </a:pPr>
            <a:r>
              <a:rPr kumimoji="0" lang="en-US" sz="1599" b="1" i="0" u="none" strike="noStrike" kern="1200" cap="none" spc="0" normalizeH="0" baseline="0" noProof="0" dirty="0">
                <a:ln>
                  <a:noFill/>
                </a:ln>
                <a:solidFill>
                  <a:srgbClr val="000000"/>
                </a:solidFill>
                <a:effectLst/>
                <a:uLnTx/>
                <a:uFillTx/>
                <a:latin typeface="Arial" charset="0"/>
                <a:ea typeface="+mn-ea"/>
                <a:cs typeface="Arial" charset="0"/>
              </a:rPr>
              <a:t>NEW DIALOGUE</a:t>
            </a:r>
          </a:p>
          <a:p>
            <a:pPr marL="0" marR="0" lvl="0" indent="0" algn="ctr" defTabSz="253918" rtl="0" eaLnBrk="1" fontAlgn="base" latinLnBrk="0" hangingPunct="1">
              <a:lnSpc>
                <a:spcPct val="100000"/>
              </a:lnSpc>
              <a:spcBef>
                <a:spcPct val="0"/>
              </a:spcBef>
              <a:spcAft>
                <a:spcPct val="0"/>
              </a:spcAft>
              <a:buClrTx/>
              <a:buSzTx/>
              <a:buFontTx/>
              <a:buNone/>
              <a:tabLst/>
              <a:defRPr/>
            </a:pPr>
            <a:r>
              <a:rPr kumimoji="0" lang="en-US" sz="1599" b="1" i="0" u="none" strike="noStrike" kern="1200" cap="none" spc="0" normalizeH="0" baseline="0" noProof="0" dirty="0">
                <a:ln>
                  <a:noFill/>
                </a:ln>
                <a:solidFill>
                  <a:srgbClr val="000000"/>
                </a:solidFill>
                <a:effectLst/>
                <a:uLnTx/>
                <a:uFillTx/>
                <a:latin typeface="Arial" charset="0"/>
                <a:ea typeface="+mn-ea"/>
                <a:cs typeface="Arial" charset="0"/>
              </a:rPr>
              <a:t>Access, Collaborate, Connect</a:t>
            </a:r>
          </a:p>
        </p:txBody>
      </p:sp>
      <p:sp>
        <p:nvSpPr>
          <p:cNvPr id="15" name="Rectangle 14"/>
          <p:cNvSpPr>
            <a:spLocks noChangeAspect="1"/>
          </p:cNvSpPr>
          <p:nvPr/>
        </p:nvSpPr>
        <p:spPr>
          <a:xfrm>
            <a:off x="5750719" y="5442735"/>
            <a:ext cx="2779479" cy="406765"/>
          </a:xfrm>
          <a:prstGeom prst="rect">
            <a:avLst/>
          </a:prstGeom>
        </p:spPr>
        <p:txBody>
          <a:bodyPr wrap="square" lIns="0" tIns="0" rIns="0" bIns="0">
            <a:spAutoFit/>
          </a:bodyPr>
          <a:lstStyle/>
          <a:p>
            <a:pPr marL="0" marR="0" lvl="0" indent="0" algn="ctr" defTabSz="253918" rtl="0" eaLnBrk="1" fontAlgn="base" latinLnBrk="0" hangingPunct="1">
              <a:lnSpc>
                <a:spcPct val="100000"/>
              </a:lnSpc>
              <a:spcBef>
                <a:spcPct val="0"/>
              </a:spcBef>
              <a:spcAft>
                <a:spcPct val="0"/>
              </a:spcAft>
              <a:buClrTx/>
              <a:buSzTx/>
              <a:buFontTx/>
              <a:buNone/>
              <a:tabLst/>
              <a:defRPr/>
            </a:pPr>
            <a:r>
              <a:rPr kumimoji="0" lang="en-US" sz="1599" b="1" i="0" u="none" strike="noStrike" kern="1200" cap="none" spc="0" normalizeH="0" baseline="0" noProof="0" dirty="0">
                <a:ln>
                  <a:noFill/>
                </a:ln>
                <a:solidFill>
                  <a:srgbClr val="000000"/>
                </a:solidFill>
                <a:effectLst/>
                <a:uLnTx/>
                <a:uFillTx/>
                <a:latin typeface="Arial" charset="0"/>
                <a:ea typeface="+mn-ea"/>
                <a:cs typeface="Arial" charset="0"/>
              </a:rPr>
              <a:t>NEW APTITUDE</a:t>
            </a:r>
          </a:p>
          <a:p>
            <a:pPr marL="0" marR="0" lvl="0" indent="0" algn="ctr" defTabSz="253918" rtl="0" eaLnBrk="1" fontAlgn="base" latinLnBrk="0" hangingPunct="1">
              <a:lnSpc>
                <a:spcPct val="100000"/>
              </a:lnSpc>
              <a:spcBef>
                <a:spcPct val="0"/>
              </a:spcBef>
              <a:spcAft>
                <a:spcPct val="0"/>
              </a:spcAft>
              <a:buClrTx/>
              <a:buSzTx/>
              <a:buFontTx/>
              <a:buNone/>
              <a:tabLst/>
              <a:defRPr/>
            </a:pPr>
            <a:r>
              <a:rPr kumimoji="0" lang="en-US" sz="1599" b="1" i="0" u="none" strike="noStrike" kern="1200" cap="none" spc="0" normalizeH="0" baseline="0" noProof="0" dirty="0">
                <a:ln>
                  <a:noFill/>
                </a:ln>
                <a:solidFill>
                  <a:srgbClr val="000000"/>
                </a:solidFill>
                <a:effectLst/>
                <a:uLnTx/>
                <a:uFillTx/>
                <a:latin typeface="Arial" charset="0"/>
                <a:ea typeface="+mn-ea"/>
                <a:cs typeface="Arial" charset="0"/>
              </a:rPr>
              <a:t>Act, Learn, Optimize</a:t>
            </a:r>
          </a:p>
        </p:txBody>
      </p:sp>
      <p:sp>
        <p:nvSpPr>
          <p:cNvPr id="17" name="Rectangle 16"/>
          <p:cNvSpPr>
            <a:spLocks noChangeAspect="1"/>
          </p:cNvSpPr>
          <p:nvPr/>
        </p:nvSpPr>
        <p:spPr>
          <a:xfrm>
            <a:off x="4430746" y="1763457"/>
            <a:ext cx="2583945" cy="491994"/>
          </a:xfrm>
          <a:prstGeom prst="rect">
            <a:avLst/>
          </a:prstGeom>
        </p:spPr>
        <p:txBody>
          <a:bodyPr wrap="square" lIns="0" tIns="0" rIns="0" bIns="0">
            <a:spAutoFit/>
          </a:bodyPr>
          <a:lstStyle/>
          <a:p>
            <a:pPr marL="0" marR="0" lvl="0" indent="0" algn="ctr" defTabSz="253918" rtl="0" eaLnBrk="1" fontAlgn="base" latinLnBrk="0" hangingPunct="1">
              <a:lnSpc>
                <a:spcPct val="100000"/>
              </a:lnSpc>
              <a:spcBef>
                <a:spcPct val="0"/>
              </a:spcBef>
              <a:spcAft>
                <a:spcPct val="0"/>
              </a:spcAft>
              <a:buClrTx/>
              <a:buSzTx/>
              <a:buFontTx/>
              <a:buNone/>
              <a:tabLst/>
              <a:defRPr/>
            </a:pPr>
            <a:r>
              <a:rPr kumimoji="0" lang="en-US" sz="1599" b="1" i="0" u="none" strike="noStrike" kern="1200" cap="none" spc="0" normalizeH="0" baseline="0" noProof="0" dirty="0">
                <a:ln>
                  <a:noFill/>
                </a:ln>
                <a:solidFill>
                  <a:srgbClr val="000000"/>
                </a:solidFill>
                <a:effectLst/>
                <a:uLnTx/>
                <a:uFillTx/>
                <a:latin typeface="Arial" charset="0"/>
                <a:ea typeface="+mn-ea"/>
                <a:cs typeface="Arial" charset="0"/>
              </a:rPr>
              <a:t>NEW PERSPECTIVE</a:t>
            </a:r>
          </a:p>
          <a:p>
            <a:pPr marL="0" marR="0" lvl="0" indent="0" algn="ctr" defTabSz="253918" rtl="0" eaLnBrk="1" fontAlgn="base" latinLnBrk="0" hangingPunct="1">
              <a:lnSpc>
                <a:spcPct val="100000"/>
              </a:lnSpc>
              <a:spcBef>
                <a:spcPct val="0"/>
              </a:spcBef>
              <a:spcAft>
                <a:spcPct val="0"/>
              </a:spcAft>
              <a:buClrTx/>
              <a:buSzTx/>
              <a:buFontTx/>
              <a:buNone/>
              <a:tabLst/>
              <a:defRPr/>
            </a:pPr>
            <a:r>
              <a:rPr kumimoji="0" lang="en-US" sz="1599" b="1" i="0" u="none" strike="noStrike" kern="1200" cap="none" spc="0" normalizeH="0" baseline="0" noProof="0" dirty="0">
                <a:ln>
                  <a:noFill/>
                </a:ln>
                <a:solidFill>
                  <a:srgbClr val="000000"/>
                </a:solidFill>
                <a:effectLst/>
                <a:uLnTx/>
                <a:uFillTx/>
                <a:latin typeface="Arial" charset="0"/>
                <a:ea typeface="+mn-ea"/>
                <a:cs typeface="Arial" charset="0"/>
              </a:rPr>
              <a:t>Sense, Interpret, Augment</a:t>
            </a:r>
          </a:p>
        </p:txBody>
      </p:sp>
      <p:grpSp>
        <p:nvGrpSpPr>
          <p:cNvPr id="7" name="Group 6"/>
          <p:cNvGrpSpPr/>
          <p:nvPr/>
        </p:nvGrpSpPr>
        <p:grpSpPr>
          <a:xfrm>
            <a:off x="4108948" y="2609923"/>
            <a:ext cx="2982010" cy="2910122"/>
            <a:chOff x="4330674" y="2717103"/>
            <a:chExt cx="3060000" cy="3060000"/>
          </a:xfrm>
        </p:grpSpPr>
        <p:sp>
          <p:nvSpPr>
            <p:cNvPr id="60" name="Arc 59"/>
            <p:cNvSpPr/>
            <p:nvPr/>
          </p:nvSpPr>
          <p:spPr>
            <a:xfrm>
              <a:off x="4330674" y="2717103"/>
              <a:ext cx="3060000" cy="3060000"/>
            </a:xfrm>
            <a:prstGeom prst="arc">
              <a:avLst>
                <a:gd name="adj1" fmla="val 17756420"/>
                <a:gd name="adj2" fmla="val 212398"/>
              </a:avLst>
            </a:prstGeom>
            <a:noFill/>
            <a:ln w="9525" cap="flat" cmpd="sng" algn="ctr">
              <a:solidFill>
                <a:schemeClr val="bg1"/>
              </a:solidFill>
              <a:prstDash val="solid"/>
              <a:headEnd type="none" w="med" len="med"/>
              <a:tailEnd type="none" w="med" len="med"/>
            </a:ln>
            <a:effectLst/>
          </p:spPr>
          <p:txBody>
            <a:bodyPr rtlCol="0" anchor="ctr"/>
            <a:lstStyle/>
            <a:p>
              <a:pPr marL="0" marR="0" lvl="0" indent="0" algn="ctr"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
                <a:cs typeface=""/>
              </a:endParaRPr>
            </a:p>
          </p:txBody>
        </p:sp>
        <p:sp>
          <p:nvSpPr>
            <p:cNvPr id="61" name="Arc 60"/>
            <p:cNvSpPr/>
            <p:nvPr/>
          </p:nvSpPr>
          <p:spPr>
            <a:xfrm>
              <a:off x="4330674" y="2717103"/>
              <a:ext cx="3060000" cy="3060000"/>
            </a:xfrm>
            <a:prstGeom prst="arc">
              <a:avLst>
                <a:gd name="adj1" fmla="val 3300185"/>
                <a:gd name="adj2" fmla="val 7423310"/>
              </a:avLst>
            </a:prstGeom>
            <a:noFill/>
            <a:ln w="9525" cap="flat" cmpd="sng" algn="ctr">
              <a:solidFill>
                <a:schemeClr val="bg1"/>
              </a:solidFill>
              <a:prstDash val="solid"/>
              <a:headEnd type="none" w="med" len="med"/>
              <a:tailEnd type="none" w="med" len="med"/>
            </a:ln>
            <a:effectLst/>
          </p:spPr>
          <p:txBody>
            <a:bodyPr rtlCol="0" anchor="ctr"/>
            <a:lstStyle/>
            <a:p>
              <a:pPr marL="0" marR="0" lvl="0" indent="0" algn="ctr"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
                <a:cs typeface=""/>
              </a:endParaRPr>
            </a:p>
          </p:txBody>
        </p:sp>
        <p:sp>
          <p:nvSpPr>
            <p:cNvPr id="62" name="Arc 61"/>
            <p:cNvSpPr/>
            <p:nvPr/>
          </p:nvSpPr>
          <p:spPr>
            <a:xfrm>
              <a:off x="4330674" y="2717103"/>
              <a:ext cx="3060000" cy="3060000"/>
            </a:xfrm>
            <a:prstGeom prst="arc">
              <a:avLst>
                <a:gd name="adj1" fmla="val 10691876"/>
                <a:gd name="adj2" fmla="val 14473355"/>
              </a:avLst>
            </a:prstGeom>
            <a:noFill/>
            <a:ln w="9525" cap="flat" cmpd="sng" algn="ctr">
              <a:solidFill>
                <a:schemeClr val="bg1"/>
              </a:solidFill>
              <a:prstDash val="solid"/>
              <a:headEnd type="none" w="med" len="med"/>
              <a:tailEnd type="none" w="med" len="med"/>
            </a:ln>
            <a:effectLst/>
          </p:spPr>
          <p:txBody>
            <a:bodyPr rtlCol="0" anchor="ctr"/>
            <a:lstStyle/>
            <a:p>
              <a:pPr marL="0" marR="0" lvl="0" indent="0" algn="ctr"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
                <a:cs typeface=""/>
              </a:endParaRPr>
            </a:p>
          </p:txBody>
        </p:sp>
      </p:grpSp>
      <p:grpSp>
        <p:nvGrpSpPr>
          <p:cNvPr id="8" name="Group 7"/>
          <p:cNvGrpSpPr/>
          <p:nvPr/>
        </p:nvGrpSpPr>
        <p:grpSpPr>
          <a:xfrm>
            <a:off x="3905063" y="2350096"/>
            <a:ext cx="3389780" cy="3012233"/>
            <a:chOff x="3636229" y="1863796"/>
            <a:chExt cx="4421822" cy="4092180"/>
          </a:xfrm>
          <a:solidFill>
            <a:srgbClr val="FFD42E"/>
          </a:solidFill>
        </p:grpSpPr>
        <p:sp>
          <p:nvSpPr>
            <p:cNvPr id="56" name="Freeform 14"/>
            <p:cNvSpPr>
              <a:spLocks/>
            </p:cNvSpPr>
            <p:nvPr/>
          </p:nvSpPr>
          <p:spPr bwMode="auto">
            <a:xfrm>
              <a:off x="3636229" y="3998141"/>
              <a:ext cx="1898970" cy="1957835"/>
            </a:xfrm>
            <a:custGeom>
              <a:avLst/>
              <a:gdLst>
                <a:gd name="T0" fmla="*/ 274 w 683"/>
                <a:gd name="T1" fmla="*/ 0 h 704"/>
                <a:gd name="T2" fmla="*/ 163 w 683"/>
                <a:gd name="T3" fmla="*/ 62 h 704"/>
                <a:gd name="T4" fmla="*/ 121 w 683"/>
                <a:gd name="T5" fmla="*/ 542 h 704"/>
                <a:gd name="T6" fmla="*/ 600 w 683"/>
                <a:gd name="T7" fmla="*/ 584 h 704"/>
                <a:gd name="T8" fmla="*/ 683 w 683"/>
                <a:gd name="T9" fmla="*/ 481 h 704"/>
              </a:gdLst>
              <a:ahLst/>
              <a:cxnLst>
                <a:cxn ang="0">
                  <a:pos x="T0" y="T1"/>
                </a:cxn>
                <a:cxn ang="0">
                  <a:pos x="T2" y="T3"/>
                </a:cxn>
                <a:cxn ang="0">
                  <a:pos x="T4" y="T5"/>
                </a:cxn>
                <a:cxn ang="0">
                  <a:pos x="T6" y="T7"/>
                </a:cxn>
                <a:cxn ang="0">
                  <a:pos x="T8" y="T9"/>
                </a:cxn>
              </a:cxnLst>
              <a:rect l="0" t="0" r="r" b="b"/>
              <a:pathLst>
                <a:path w="683" h="704">
                  <a:moveTo>
                    <a:pt x="274" y="0"/>
                  </a:moveTo>
                  <a:cubicBezTo>
                    <a:pt x="235" y="13"/>
                    <a:pt x="197" y="34"/>
                    <a:pt x="163" y="62"/>
                  </a:cubicBezTo>
                  <a:cubicBezTo>
                    <a:pt x="19" y="183"/>
                    <a:pt x="0" y="398"/>
                    <a:pt x="121" y="542"/>
                  </a:cubicBezTo>
                  <a:cubicBezTo>
                    <a:pt x="241" y="686"/>
                    <a:pt x="456" y="704"/>
                    <a:pt x="600" y="584"/>
                  </a:cubicBezTo>
                  <a:cubicBezTo>
                    <a:pt x="635" y="554"/>
                    <a:pt x="663" y="519"/>
                    <a:pt x="683" y="481"/>
                  </a:cubicBezTo>
                </a:path>
              </a:pathLst>
            </a:custGeom>
            <a:ln>
              <a:solidFill>
                <a:srgbClr val="008E40"/>
              </a:solidFill>
              <a:headEnd/>
              <a:tailEnd/>
            </a:ln>
          </p:spPr>
          <p:style>
            <a:lnRef idx="1">
              <a:schemeClr val="accent2"/>
            </a:lnRef>
            <a:fillRef idx="0">
              <a:schemeClr val="accent2"/>
            </a:fillRef>
            <a:effectRef idx="0">
              <a:schemeClr val="accent2"/>
            </a:effectRef>
            <a:fontRef idx="minor">
              <a:schemeClr val="tx1"/>
            </a:fontRef>
          </p:style>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Gotham Medium" pitchFamily="2" charset="0"/>
              </a:endParaRPr>
            </a:p>
          </p:txBody>
        </p:sp>
        <p:sp>
          <p:nvSpPr>
            <p:cNvPr id="57" name="Freeform 15"/>
            <p:cNvSpPr>
              <a:spLocks/>
            </p:cNvSpPr>
            <p:nvPr/>
          </p:nvSpPr>
          <p:spPr bwMode="auto">
            <a:xfrm rot="718642">
              <a:off x="4897523" y="1863796"/>
              <a:ext cx="1977849" cy="1530477"/>
            </a:xfrm>
            <a:custGeom>
              <a:avLst/>
              <a:gdLst>
                <a:gd name="T0" fmla="*/ 701 w 711"/>
                <a:gd name="T1" fmla="*/ 437 h 550"/>
                <a:gd name="T2" fmla="*/ 703 w 711"/>
                <a:gd name="T3" fmla="*/ 309 h 550"/>
                <a:gd name="T4" fmla="*/ 309 w 711"/>
                <a:gd name="T5" fmla="*/ 33 h 550"/>
                <a:gd name="T6" fmla="*/ 33 w 711"/>
                <a:gd name="T7" fmla="*/ 427 h 550"/>
                <a:gd name="T8" fmla="*/ 81 w 711"/>
                <a:gd name="T9" fmla="*/ 550 h 550"/>
              </a:gdLst>
              <a:ahLst/>
              <a:cxnLst>
                <a:cxn ang="0">
                  <a:pos x="T0" y="T1"/>
                </a:cxn>
                <a:cxn ang="0">
                  <a:pos x="T2" y="T3"/>
                </a:cxn>
                <a:cxn ang="0">
                  <a:pos x="T4" y="T5"/>
                </a:cxn>
                <a:cxn ang="0">
                  <a:pos x="T6" y="T7"/>
                </a:cxn>
                <a:cxn ang="0">
                  <a:pos x="T8" y="T9"/>
                </a:cxn>
              </a:cxnLst>
              <a:rect l="0" t="0" r="r" b="b"/>
              <a:pathLst>
                <a:path w="711" h="550">
                  <a:moveTo>
                    <a:pt x="701" y="437"/>
                  </a:moveTo>
                  <a:cubicBezTo>
                    <a:pt x="709" y="396"/>
                    <a:pt x="711" y="353"/>
                    <a:pt x="703" y="309"/>
                  </a:cubicBezTo>
                  <a:cubicBezTo>
                    <a:pt x="670" y="124"/>
                    <a:pt x="494" y="0"/>
                    <a:pt x="309" y="33"/>
                  </a:cubicBezTo>
                  <a:cubicBezTo>
                    <a:pt x="124" y="66"/>
                    <a:pt x="0" y="242"/>
                    <a:pt x="33" y="427"/>
                  </a:cubicBezTo>
                  <a:cubicBezTo>
                    <a:pt x="41" y="472"/>
                    <a:pt x="57" y="514"/>
                    <a:pt x="81" y="550"/>
                  </a:cubicBezTo>
                </a:path>
              </a:pathLst>
            </a:custGeom>
            <a:ln>
              <a:solidFill>
                <a:srgbClr val="008E40"/>
              </a:solidFill>
              <a:headEnd type="none" w="sm" len="sm"/>
              <a:tailEnd type="none"/>
            </a:ln>
          </p:spPr>
          <p:style>
            <a:lnRef idx="1">
              <a:schemeClr val="accent2"/>
            </a:lnRef>
            <a:fillRef idx="0">
              <a:schemeClr val="accent2"/>
            </a:fillRef>
            <a:effectRef idx="0">
              <a:schemeClr val="accent2"/>
            </a:effectRef>
            <a:fontRef idx="minor">
              <a:schemeClr val="tx1"/>
            </a:fontRef>
          </p:style>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Gotham Medium" pitchFamily="2" charset="0"/>
              </a:endParaRPr>
            </a:p>
          </p:txBody>
        </p:sp>
        <p:sp>
          <p:nvSpPr>
            <p:cNvPr id="58" name="Freeform 16"/>
            <p:cNvSpPr>
              <a:spLocks/>
            </p:cNvSpPr>
            <p:nvPr/>
          </p:nvSpPr>
          <p:spPr bwMode="auto">
            <a:xfrm>
              <a:off x="6361575" y="3934568"/>
              <a:ext cx="1696476" cy="2015523"/>
            </a:xfrm>
            <a:custGeom>
              <a:avLst/>
              <a:gdLst>
                <a:gd name="T0" fmla="*/ 0 w 610"/>
                <a:gd name="T1" fmla="*/ 595 h 725"/>
                <a:gd name="T2" fmla="*/ 110 w 610"/>
                <a:gd name="T3" fmla="*/ 661 h 725"/>
                <a:gd name="T4" fmla="*/ 546 w 610"/>
                <a:gd name="T5" fmla="*/ 458 h 725"/>
                <a:gd name="T6" fmla="*/ 343 w 610"/>
                <a:gd name="T7" fmla="*/ 22 h 725"/>
                <a:gd name="T8" fmla="*/ 212 w 610"/>
                <a:gd name="T9" fmla="*/ 1 h 725"/>
              </a:gdLst>
              <a:ahLst/>
              <a:cxnLst>
                <a:cxn ang="0">
                  <a:pos x="T0" y="T1"/>
                </a:cxn>
                <a:cxn ang="0">
                  <a:pos x="T2" y="T3"/>
                </a:cxn>
                <a:cxn ang="0">
                  <a:pos x="T4" y="T5"/>
                </a:cxn>
                <a:cxn ang="0">
                  <a:pos x="T6" y="T7"/>
                </a:cxn>
                <a:cxn ang="0">
                  <a:pos x="T8" y="T9"/>
                </a:cxn>
              </a:cxnLst>
              <a:rect l="0" t="0" r="r" b="b"/>
              <a:pathLst>
                <a:path w="610" h="725">
                  <a:moveTo>
                    <a:pt x="0" y="595"/>
                  </a:moveTo>
                  <a:cubicBezTo>
                    <a:pt x="31" y="623"/>
                    <a:pt x="68" y="646"/>
                    <a:pt x="110" y="661"/>
                  </a:cubicBezTo>
                  <a:cubicBezTo>
                    <a:pt x="286" y="725"/>
                    <a:pt x="482" y="634"/>
                    <a:pt x="546" y="458"/>
                  </a:cubicBezTo>
                  <a:cubicBezTo>
                    <a:pt x="610" y="281"/>
                    <a:pt x="519" y="86"/>
                    <a:pt x="343" y="22"/>
                  </a:cubicBezTo>
                  <a:cubicBezTo>
                    <a:pt x="299" y="6"/>
                    <a:pt x="255" y="0"/>
                    <a:pt x="212" y="1"/>
                  </a:cubicBezTo>
                </a:path>
              </a:pathLst>
            </a:custGeom>
            <a:noFill/>
            <a:ln>
              <a:solidFill>
                <a:srgbClr val="008E40"/>
              </a:solidFill>
              <a:headEnd/>
              <a:tailEnd/>
            </a:ln>
          </p:spPr>
          <p:style>
            <a:lnRef idx="1">
              <a:schemeClr val="accent2"/>
            </a:lnRef>
            <a:fillRef idx="0">
              <a:schemeClr val="accent2"/>
            </a:fillRef>
            <a:effectRef idx="0">
              <a:schemeClr val="accent2"/>
            </a:effectRef>
            <a:fontRef idx="minor">
              <a:schemeClr val="tx1"/>
            </a:fontRef>
          </p:style>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Gotham Medium" pitchFamily="2" charset="0"/>
              </a:endParaRPr>
            </a:p>
          </p:txBody>
        </p:sp>
        <p:sp>
          <p:nvSpPr>
            <p:cNvPr id="59" name="Freeform 22"/>
            <p:cNvSpPr>
              <a:spLocks/>
            </p:cNvSpPr>
            <p:nvPr/>
          </p:nvSpPr>
          <p:spPr bwMode="auto">
            <a:xfrm>
              <a:off x="4507070" y="3128293"/>
              <a:ext cx="2663513" cy="2423864"/>
            </a:xfrm>
            <a:custGeom>
              <a:avLst/>
              <a:gdLst>
                <a:gd name="T0" fmla="*/ 599 w 900"/>
                <a:gd name="T1" fmla="*/ 448 h 819"/>
                <a:gd name="T2" fmla="*/ 900 w 900"/>
                <a:gd name="T3" fmla="*/ 312 h 819"/>
                <a:gd name="T4" fmla="*/ 717 w 900"/>
                <a:gd name="T5" fmla="*/ 0 h 819"/>
                <a:gd name="T6" fmla="*/ 448 w 900"/>
                <a:gd name="T7" fmla="*/ 196 h 819"/>
                <a:gd name="T8" fmla="*/ 179 w 900"/>
                <a:gd name="T9" fmla="*/ 3 h 819"/>
                <a:gd name="T10" fmla="*/ 0 w 900"/>
                <a:gd name="T11" fmla="*/ 317 h 819"/>
                <a:gd name="T12" fmla="*/ 305 w 900"/>
                <a:gd name="T13" fmla="*/ 453 h 819"/>
                <a:gd name="T14" fmla="*/ 272 w 900"/>
                <a:gd name="T15" fmla="*/ 782 h 819"/>
                <a:gd name="T16" fmla="*/ 450 w 900"/>
                <a:gd name="T17" fmla="*/ 819 h 819"/>
                <a:gd name="T18" fmla="*/ 634 w 900"/>
                <a:gd name="T19" fmla="*/ 780 h 819"/>
                <a:gd name="T20" fmla="*/ 599 w 900"/>
                <a:gd name="T21" fmla="*/ 448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0" h="819">
                  <a:moveTo>
                    <a:pt x="599" y="448"/>
                  </a:moveTo>
                  <a:cubicBezTo>
                    <a:pt x="661" y="340"/>
                    <a:pt x="784" y="289"/>
                    <a:pt x="900" y="312"/>
                  </a:cubicBezTo>
                  <a:cubicBezTo>
                    <a:pt x="885" y="184"/>
                    <a:pt x="817" y="72"/>
                    <a:pt x="717" y="0"/>
                  </a:cubicBezTo>
                  <a:cubicBezTo>
                    <a:pt x="681" y="114"/>
                    <a:pt x="574" y="196"/>
                    <a:pt x="448" y="196"/>
                  </a:cubicBezTo>
                  <a:cubicBezTo>
                    <a:pt x="323" y="196"/>
                    <a:pt x="217" y="115"/>
                    <a:pt x="179" y="3"/>
                  </a:cubicBezTo>
                  <a:cubicBezTo>
                    <a:pt x="81" y="77"/>
                    <a:pt x="13" y="189"/>
                    <a:pt x="0" y="317"/>
                  </a:cubicBezTo>
                  <a:cubicBezTo>
                    <a:pt x="117" y="292"/>
                    <a:pt x="242" y="344"/>
                    <a:pt x="305" y="453"/>
                  </a:cubicBezTo>
                  <a:cubicBezTo>
                    <a:pt x="367" y="561"/>
                    <a:pt x="350" y="693"/>
                    <a:pt x="272" y="782"/>
                  </a:cubicBezTo>
                  <a:cubicBezTo>
                    <a:pt x="327" y="806"/>
                    <a:pt x="387" y="819"/>
                    <a:pt x="450" y="819"/>
                  </a:cubicBezTo>
                  <a:cubicBezTo>
                    <a:pt x="516" y="819"/>
                    <a:pt x="578" y="805"/>
                    <a:pt x="634" y="780"/>
                  </a:cubicBezTo>
                  <a:cubicBezTo>
                    <a:pt x="554" y="691"/>
                    <a:pt x="536" y="557"/>
                    <a:pt x="599" y="448"/>
                  </a:cubicBezTo>
                  <a:close/>
                </a:path>
              </a:pathLst>
            </a:custGeom>
            <a:solidFill>
              <a:srgbClr val="007434"/>
            </a:solidFill>
            <a:ln w="12700" cap="rnd">
              <a:solidFill>
                <a:srgbClr val="FFFFFF"/>
              </a:solidFill>
              <a:prstDash val="solid"/>
              <a:round/>
              <a:headEnd/>
              <a:tailEnd/>
            </a:ln>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Gotham Medium" pitchFamily="2" charset="0"/>
              </a:endParaRPr>
            </a:p>
          </p:txBody>
        </p:sp>
      </p:grpSp>
      <p:sp>
        <p:nvSpPr>
          <p:cNvPr id="11" name="Content Placeholder 4"/>
          <p:cNvSpPr txBox="1">
            <a:spLocks/>
          </p:cNvSpPr>
          <p:nvPr/>
        </p:nvSpPr>
        <p:spPr>
          <a:xfrm>
            <a:off x="5970957" y="4813324"/>
            <a:ext cx="1152336" cy="332269"/>
          </a:xfrm>
          <a:prstGeom prst="rect">
            <a:avLst/>
          </a:prstGeom>
        </p:spPr>
        <p:txBody>
          <a:bodyPr vert="horz" wrap="square" lIns="0" tIns="0" rIns="0" bIns="0" rtlCol="0">
            <a:sp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253918" rtl="0" eaLnBrk="1" fontAlgn="base" latinLnBrk="0" hangingPunct="1">
              <a:lnSpc>
                <a:spcPct val="90000"/>
              </a:lnSpc>
              <a:spcBef>
                <a:spcPts val="167"/>
              </a:spcBef>
              <a:spcAft>
                <a:spcPts val="0"/>
              </a:spcAft>
              <a:buClr>
                <a:srgbClr val="000000"/>
              </a:buClr>
              <a:buSzPct val="80000"/>
              <a:buFont typeface="Arial" pitchFamily="34" charset="0"/>
              <a:buNone/>
              <a:tabLst/>
              <a:defRPr/>
            </a:pPr>
            <a:r>
              <a:rPr kumimoji="0" lang="en-US" altLang="en-US" sz="1200" b="1" i="0" u="none" strike="noStrike" kern="1200" cap="none" spc="0" normalizeH="0" baseline="0" noProof="0" dirty="0">
                <a:ln w="0"/>
                <a:solidFill>
                  <a:srgbClr val="000000"/>
                </a:solidFill>
                <a:effectLst>
                  <a:outerShdw blurRad="38100" dist="25400" dir="5400000" algn="ctr" rotWithShape="0">
                    <a:srgbClr val="6E747A">
                      <a:alpha val="43000"/>
                    </a:srgbClr>
                  </a:outerShdw>
                </a:effectLst>
                <a:uLnTx/>
                <a:uFillTx/>
                <a:latin typeface="Arial Black" panose="020B0A04020102020204" pitchFamily="34" charset="0"/>
                <a:ea typeface="Roboto Medium" panose="02000000000000000000" pitchFamily="2" charset="0"/>
                <a:cs typeface="Gotham Medium" pitchFamily="2" charset="0"/>
              </a:rPr>
              <a:t>AI / DATA SCIENCE</a:t>
            </a:r>
          </a:p>
        </p:txBody>
      </p:sp>
      <p:sp>
        <p:nvSpPr>
          <p:cNvPr id="12" name="Content Placeholder 4"/>
          <p:cNvSpPr txBox="1">
            <a:spLocks/>
          </p:cNvSpPr>
          <p:nvPr/>
        </p:nvSpPr>
        <p:spPr>
          <a:xfrm>
            <a:off x="4054753" y="4795288"/>
            <a:ext cx="1232421" cy="166134"/>
          </a:xfrm>
          <a:prstGeom prst="rect">
            <a:avLst/>
          </a:prstGeom>
        </p:spPr>
        <p:txBody>
          <a:bodyPr vert="horz" lIns="0" tIns="0" rIns="0" bIns="0" rtlCol="0">
            <a:sp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253918" rtl="0" eaLnBrk="1" fontAlgn="base" latinLnBrk="0" hangingPunct="1">
              <a:lnSpc>
                <a:spcPct val="90000"/>
              </a:lnSpc>
              <a:spcBef>
                <a:spcPts val="167"/>
              </a:spcBef>
              <a:spcAft>
                <a:spcPts val="0"/>
              </a:spcAft>
              <a:buClr>
                <a:srgbClr val="000000"/>
              </a:buClr>
              <a:buSzPct val="80000"/>
              <a:buFont typeface="Arial" pitchFamily="34" charset="0"/>
              <a:buNone/>
              <a:tabLst/>
              <a:defRPr/>
            </a:pPr>
            <a:r>
              <a:rPr kumimoji="0" lang="en-US" altLang="en-US" sz="1200" b="1" i="0" u="none" strike="noStrike" kern="1200" cap="none" spc="0" normalizeH="0" baseline="0" noProof="0" dirty="0">
                <a:ln w="0"/>
                <a:solidFill>
                  <a:srgbClr val="000000"/>
                </a:solidFill>
                <a:effectLst>
                  <a:outerShdw blurRad="38100" dist="25400" dir="5400000" algn="ctr" rotWithShape="0">
                    <a:srgbClr val="6E747A">
                      <a:alpha val="43000"/>
                    </a:srgbClr>
                  </a:outerShdw>
                </a:effectLst>
                <a:uLnTx/>
                <a:uFillTx/>
                <a:latin typeface="Arial Black" panose="020B0A04020102020204" pitchFamily="34" charset="0"/>
                <a:ea typeface="Roboto Medium" panose="02000000000000000000" pitchFamily="2" charset="0"/>
                <a:cs typeface="Gotham Medium" pitchFamily="2" charset="0"/>
              </a:rPr>
              <a:t>TECHNOLOGY</a:t>
            </a:r>
          </a:p>
        </p:txBody>
      </p:sp>
      <p:sp>
        <p:nvSpPr>
          <p:cNvPr id="13" name="Content Placeholder 4"/>
          <p:cNvSpPr txBox="1">
            <a:spLocks/>
          </p:cNvSpPr>
          <p:nvPr/>
        </p:nvSpPr>
        <p:spPr>
          <a:xfrm>
            <a:off x="4791487" y="3285835"/>
            <a:ext cx="1640352" cy="249202"/>
          </a:xfrm>
          <a:prstGeom prst="rect">
            <a:avLst/>
          </a:prstGeom>
        </p:spPr>
        <p:txBody>
          <a:bodyPr vert="horz" lIns="0" tIns="0" rIns="0" bIns="0" rtlCol="0">
            <a:sp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253918" rtl="0" eaLnBrk="1" fontAlgn="base" latinLnBrk="0" hangingPunct="1">
              <a:lnSpc>
                <a:spcPct val="90000"/>
              </a:lnSpc>
              <a:spcBef>
                <a:spcPts val="167"/>
              </a:spcBef>
              <a:spcAft>
                <a:spcPts val="0"/>
              </a:spcAft>
              <a:buClr>
                <a:srgbClr val="000000"/>
              </a:buClr>
              <a:buSzPct val="80000"/>
              <a:buFont typeface="Arial" pitchFamily="34" charset="0"/>
              <a:buNone/>
              <a:tabLst/>
              <a:defRPr/>
            </a:pPr>
            <a:r>
              <a:rPr kumimoji="0" lang="en-US" altLang="en-US" sz="1799" b="1" i="0" u="none" strike="noStrike" kern="1200" cap="none" spc="0" normalizeH="0" baseline="0" noProof="0" dirty="0">
                <a:ln w="0"/>
                <a:solidFill>
                  <a:srgbClr val="000000"/>
                </a:solidFill>
                <a:effectLst>
                  <a:outerShdw blurRad="38100" dist="25400" dir="5400000" algn="ctr" rotWithShape="0">
                    <a:srgbClr val="6E747A">
                      <a:alpha val="43000"/>
                    </a:srgbClr>
                  </a:outerShdw>
                </a:effectLst>
                <a:uLnTx/>
                <a:uFillTx/>
                <a:latin typeface="Arial Black" panose="020B0A04020102020204" pitchFamily="34" charset="0"/>
                <a:ea typeface="Roboto Medium" panose="02000000000000000000" pitchFamily="2" charset="0"/>
                <a:cs typeface="Gotham Medium" pitchFamily="2" charset="0"/>
              </a:rPr>
              <a:t>DATA</a:t>
            </a:r>
            <a:endParaRPr kumimoji="0" lang="en-US" altLang="en-US" sz="1200" b="1" i="0" u="none" strike="noStrike" kern="1200" cap="none" spc="0" normalizeH="0" baseline="0" noProof="0" dirty="0">
              <a:ln w="0"/>
              <a:solidFill>
                <a:srgbClr val="000000"/>
              </a:solidFill>
              <a:effectLst>
                <a:outerShdw blurRad="38100" dist="25400" dir="5400000" algn="ctr" rotWithShape="0">
                  <a:srgbClr val="6E747A">
                    <a:alpha val="43000"/>
                  </a:srgbClr>
                </a:outerShdw>
              </a:effectLst>
              <a:uLnTx/>
              <a:uFillTx/>
              <a:latin typeface="Arial Black" panose="020B0A04020102020204" pitchFamily="34" charset="0"/>
              <a:ea typeface="Roboto Medium" panose="02000000000000000000" pitchFamily="2" charset="0"/>
              <a:cs typeface="Gotham Medium" pitchFamily="2" charset="0"/>
            </a:endParaRPr>
          </a:p>
        </p:txBody>
      </p:sp>
      <p:pic>
        <p:nvPicPr>
          <p:cNvPr id="16" name="Picture 15"/>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5370028" y="4133221"/>
            <a:ext cx="451004" cy="363854"/>
          </a:xfrm>
          <a:prstGeom prst="rect">
            <a:avLst/>
          </a:prstGeom>
          <a:ln>
            <a:noFill/>
          </a:ln>
        </p:spPr>
      </p:pic>
      <p:sp>
        <p:nvSpPr>
          <p:cNvPr id="18" name="TextBox 17"/>
          <p:cNvSpPr txBox="1"/>
          <p:nvPr/>
        </p:nvSpPr>
        <p:spPr>
          <a:xfrm>
            <a:off x="4965371" y="3707494"/>
            <a:ext cx="1301450" cy="415336"/>
          </a:xfrm>
          <a:prstGeom prst="rect">
            <a:avLst/>
          </a:prstGeom>
          <a:noFill/>
        </p:spPr>
        <p:txBody>
          <a:bodyPr wrap="none" rtlCol="0">
            <a:spAutoFit/>
          </a:bodyPr>
          <a:lstStyle/>
          <a:p>
            <a:pPr marL="0" marR="0" lvl="0" indent="0" algn="ctr" defTabSz="253918"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Black" charset="0"/>
                <a:ea typeface="Arial Black" charset="0"/>
                <a:cs typeface="Arial Black" charset="0"/>
              </a:rPr>
              <a:t>APPLIED</a:t>
            </a:r>
          </a:p>
          <a:p>
            <a:pPr marL="0" marR="0" lvl="0" indent="0" algn="ctr" defTabSz="253918"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Black" charset="0"/>
                <a:ea typeface="Arial Black" charset="0"/>
                <a:cs typeface="Arial Black" charset="0"/>
              </a:rPr>
              <a:t>INTELLIGENCE</a:t>
            </a:r>
          </a:p>
        </p:txBody>
      </p:sp>
      <p:grpSp>
        <p:nvGrpSpPr>
          <p:cNvPr id="19" name="Group 83"/>
          <p:cNvGrpSpPr>
            <a:grpSpLocks noChangeAspect="1"/>
          </p:cNvGrpSpPr>
          <p:nvPr/>
        </p:nvGrpSpPr>
        <p:grpSpPr bwMode="auto">
          <a:xfrm>
            <a:off x="5337375" y="2688724"/>
            <a:ext cx="525156" cy="500514"/>
            <a:chOff x="2584" y="1926"/>
            <a:chExt cx="440" cy="430"/>
          </a:xfrm>
          <a:solidFill>
            <a:schemeClr val="bg2"/>
          </a:solidFill>
        </p:grpSpPr>
        <p:sp>
          <p:nvSpPr>
            <p:cNvPr id="45" name="Freeform 84"/>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US"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46" name="Freeform 85"/>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US"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47" name="Freeform 86"/>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US"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48" name="Freeform 87"/>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US"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49" name="Freeform 88"/>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US"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50" name="Freeform 89"/>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US"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51" name="Freeform 90"/>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US"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52" name="Freeform 91"/>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US"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53" name="Freeform 92"/>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US"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54" name="Rectangle 93"/>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US"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55" name="Freeform 94"/>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US"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grpSp>
      <p:grpSp>
        <p:nvGrpSpPr>
          <p:cNvPr id="20" name="Group 108"/>
          <p:cNvGrpSpPr>
            <a:grpSpLocks noChangeAspect="1"/>
          </p:cNvGrpSpPr>
          <p:nvPr/>
        </p:nvGrpSpPr>
        <p:grpSpPr bwMode="auto">
          <a:xfrm>
            <a:off x="6261290" y="4077613"/>
            <a:ext cx="591645" cy="636790"/>
            <a:chOff x="539" y="3225"/>
            <a:chExt cx="386" cy="426"/>
          </a:xfrm>
          <a:solidFill>
            <a:schemeClr val="bg2"/>
          </a:solidFill>
        </p:grpSpPr>
        <p:sp>
          <p:nvSpPr>
            <p:cNvPr id="35" name="Freeform 109"/>
            <p:cNvSpPr>
              <a:spLocks noEditPoints="1"/>
            </p:cNvSpPr>
            <p:nvPr/>
          </p:nvSpPr>
          <p:spPr bwMode="auto">
            <a:xfrm>
              <a:off x="539" y="3225"/>
              <a:ext cx="386" cy="426"/>
            </a:xfrm>
            <a:custGeom>
              <a:avLst/>
              <a:gdLst>
                <a:gd name="T0" fmla="*/ 174 w 261"/>
                <a:gd name="T1" fmla="*/ 288 h 288"/>
                <a:gd name="T2" fmla="*/ 54 w 261"/>
                <a:gd name="T3" fmla="*/ 288 h 288"/>
                <a:gd name="T4" fmla="*/ 48 w 261"/>
                <a:gd name="T5" fmla="*/ 282 h 288"/>
                <a:gd name="T6" fmla="*/ 48 w 261"/>
                <a:gd name="T7" fmla="*/ 216 h 288"/>
                <a:gd name="T8" fmla="*/ 0 w 261"/>
                <a:gd name="T9" fmla="*/ 121 h 288"/>
                <a:gd name="T10" fmla="*/ 120 w 261"/>
                <a:gd name="T11" fmla="*/ 0 h 288"/>
                <a:gd name="T12" fmla="*/ 234 w 261"/>
                <a:gd name="T13" fmla="*/ 101 h 288"/>
                <a:gd name="T14" fmla="*/ 243 w 261"/>
                <a:gd name="T15" fmla="*/ 118 h 288"/>
                <a:gd name="T16" fmla="*/ 260 w 261"/>
                <a:gd name="T17" fmla="*/ 163 h 288"/>
                <a:gd name="T18" fmla="*/ 260 w 261"/>
                <a:gd name="T19" fmla="*/ 165 h 288"/>
                <a:gd name="T20" fmla="*/ 258 w 261"/>
                <a:gd name="T21" fmla="*/ 174 h 288"/>
                <a:gd name="T22" fmla="*/ 246 w 261"/>
                <a:gd name="T23" fmla="*/ 180 h 288"/>
                <a:gd name="T24" fmla="*/ 234 w 261"/>
                <a:gd name="T25" fmla="*/ 180 h 288"/>
                <a:gd name="T26" fmla="*/ 222 w 261"/>
                <a:gd name="T27" fmla="*/ 235 h 288"/>
                <a:gd name="T28" fmla="*/ 180 w 261"/>
                <a:gd name="T29" fmla="*/ 246 h 288"/>
                <a:gd name="T30" fmla="*/ 180 w 261"/>
                <a:gd name="T31" fmla="*/ 282 h 288"/>
                <a:gd name="T32" fmla="*/ 174 w 261"/>
                <a:gd name="T33" fmla="*/ 288 h 288"/>
                <a:gd name="T34" fmla="*/ 60 w 261"/>
                <a:gd name="T35" fmla="*/ 276 h 288"/>
                <a:gd name="T36" fmla="*/ 168 w 261"/>
                <a:gd name="T37" fmla="*/ 276 h 288"/>
                <a:gd name="T38" fmla="*/ 168 w 261"/>
                <a:gd name="T39" fmla="*/ 240 h 288"/>
                <a:gd name="T40" fmla="*/ 169 w 261"/>
                <a:gd name="T41" fmla="*/ 236 h 288"/>
                <a:gd name="T42" fmla="*/ 174 w 261"/>
                <a:gd name="T43" fmla="*/ 234 h 288"/>
                <a:gd name="T44" fmla="*/ 214 w 261"/>
                <a:gd name="T45" fmla="*/ 226 h 288"/>
                <a:gd name="T46" fmla="*/ 222 w 261"/>
                <a:gd name="T47" fmla="*/ 174 h 288"/>
                <a:gd name="T48" fmla="*/ 224 w 261"/>
                <a:gd name="T49" fmla="*/ 170 h 288"/>
                <a:gd name="T50" fmla="*/ 228 w 261"/>
                <a:gd name="T51" fmla="*/ 168 h 288"/>
                <a:gd name="T52" fmla="*/ 246 w 261"/>
                <a:gd name="T53" fmla="*/ 168 h 288"/>
                <a:gd name="T54" fmla="*/ 248 w 261"/>
                <a:gd name="T55" fmla="*/ 167 h 288"/>
                <a:gd name="T56" fmla="*/ 248 w 261"/>
                <a:gd name="T57" fmla="*/ 165 h 288"/>
                <a:gd name="T58" fmla="*/ 248 w 261"/>
                <a:gd name="T59" fmla="*/ 162 h 288"/>
                <a:gd name="T60" fmla="*/ 233 w 261"/>
                <a:gd name="T61" fmla="*/ 124 h 288"/>
                <a:gd name="T62" fmla="*/ 222 w 261"/>
                <a:gd name="T63" fmla="*/ 101 h 288"/>
                <a:gd name="T64" fmla="*/ 120 w 261"/>
                <a:gd name="T65" fmla="*/ 12 h 288"/>
                <a:gd name="T66" fmla="*/ 12 w 261"/>
                <a:gd name="T67" fmla="*/ 121 h 288"/>
                <a:gd name="T68" fmla="*/ 57 w 261"/>
                <a:gd name="T69" fmla="*/ 208 h 288"/>
                <a:gd name="T70" fmla="*/ 60 w 261"/>
                <a:gd name="T71" fmla="*/ 213 h 288"/>
                <a:gd name="T72" fmla="*/ 60 w 261"/>
                <a:gd name="T7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288">
                  <a:moveTo>
                    <a:pt x="174" y="288"/>
                  </a:moveTo>
                  <a:cubicBezTo>
                    <a:pt x="54" y="288"/>
                    <a:pt x="54" y="288"/>
                    <a:pt x="54" y="288"/>
                  </a:cubicBezTo>
                  <a:cubicBezTo>
                    <a:pt x="50" y="288"/>
                    <a:pt x="48" y="285"/>
                    <a:pt x="48" y="282"/>
                  </a:cubicBezTo>
                  <a:cubicBezTo>
                    <a:pt x="48" y="216"/>
                    <a:pt x="48" y="216"/>
                    <a:pt x="48" y="216"/>
                  </a:cubicBezTo>
                  <a:cubicBezTo>
                    <a:pt x="16" y="196"/>
                    <a:pt x="0" y="164"/>
                    <a:pt x="0" y="121"/>
                  </a:cubicBezTo>
                  <a:cubicBezTo>
                    <a:pt x="0" y="53"/>
                    <a:pt x="52" y="0"/>
                    <a:pt x="120" y="0"/>
                  </a:cubicBezTo>
                  <a:cubicBezTo>
                    <a:pt x="176" y="0"/>
                    <a:pt x="234" y="38"/>
                    <a:pt x="234" y="101"/>
                  </a:cubicBezTo>
                  <a:cubicBezTo>
                    <a:pt x="234" y="103"/>
                    <a:pt x="239" y="112"/>
                    <a:pt x="243" y="118"/>
                  </a:cubicBezTo>
                  <a:cubicBezTo>
                    <a:pt x="251" y="133"/>
                    <a:pt x="261" y="150"/>
                    <a:pt x="260" y="163"/>
                  </a:cubicBezTo>
                  <a:cubicBezTo>
                    <a:pt x="260" y="164"/>
                    <a:pt x="260" y="164"/>
                    <a:pt x="260" y="165"/>
                  </a:cubicBezTo>
                  <a:cubicBezTo>
                    <a:pt x="260" y="167"/>
                    <a:pt x="260" y="171"/>
                    <a:pt x="258" y="174"/>
                  </a:cubicBezTo>
                  <a:cubicBezTo>
                    <a:pt x="255" y="178"/>
                    <a:pt x="251" y="180"/>
                    <a:pt x="246" y="180"/>
                  </a:cubicBezTo>
                  <a:cubicBezTo>
                    <a:pt x="242" y="180"/>
                    <a:pt x="238" y="180"/>
                    <a:pt x="234" y="180"/>
                  </a:cubicBezTo>
                  <a:cubicBezTo>
                    <a:pt x="234" y="194"/>
                    <a:pt x="232" y="225"/>
                    <a:pt x="222" y="235"/>
                  </a:cubicBezTo>
                  <a:cubicBezTo>
                    <a:pt x="213" y="244"/>
                    <a:pt x="200" y="246"/>
                    <a:pt x="180" y="246"/>
                  </a:cubicBezTo>
                  <a:cubicBezTo>
                    <a:pt x="180" y="282"/>
                    <a:pt x="180" y="282"/>
                    <a:pt x="180" y="282"/>
                  </a:cubicBezTo>
                  <a:cubicBezTo>
                    <a:pt x="180" y="285"/>
                    <a:pt x="177" y="288"/>
                    <a:pt x="174" y="288"/>
                  </a:cubicBezTo>
                  <a:close/>
                  <a:moveTo>
                    <a:pt x="60" y="276"/>
                  </a:moveTo>
                  <a:cubicBezTo>
                    <a:pt x="168" y="276"/>
                    <a:pt x="168" y="276"/>
                    <a:pt x="168" y="276"/>
                  </a:cubicBezTo>
                  <a:cubicBezTo>
                    <a:pt x="168" y="240"/>
                    <a:pt x="168" y="240"/>
                    <a:pt x="168" y="240"/>
                  </a:cubicBezTo>
                  <a:cubicBezTo>
                    <a:pt x="168" y="239"/>
                    <a:pt x="168" y="237"/>
                    <a:pt x="169" y="236"/>
                  </a:cubicBezTo>
                  <a:cubicBezTo>
                    <a:pt x="170" y="235"/>
                    <a:pt x="172" y="234"/>
                    <a:pt x="174" y="234"/>
                  </a:cubicBezTo>
                  <a:cubicBezTo>
                    <a:pt x="198" y="234"/>
                    <a:pt x="208" y="233"/>
                    <a:pt x="214" y="226"/>
                  </a:cubicBezTo>
                  <a:cubicBezTo>
                    <a:pt x="220" y="220"/>
                    <a:pt x="222" y="192"/>
                    <a:pt x="222" y="174"/>
                  </a:cubicBezTo>
                  <a:cubicBezTo>
                    <a:pt x="222" y="173"/>
                    <a:pt x="223" y="171"/>
                    <a:pt x="224" y="170"/>
                  </a:cubicBezTo>
                  <a:cubicBezTo>
                    <a:pt x="225" y="169"/>
                    <a:pt x="226" y="168"/>
                    <a:pt x="228" y="168"/>
                  </a:cubicBezTo>
                  <a:cubicBezTo>
                    <a:pt x="228" y="168"/>
                    <a:pt x="238" y="168"/>
                    <a:pt x="246" y="168"/>
                  </a:cubicBezTo>
                  <a:cubicBezTo>
                    <a:pt x="247" y="168"/>
                    <a:pt x="247" y="168"/>
                    <a:pt x="248" y="167"/>
                  </a:cubicBezTo>
                  <a:cubicBezTo>
                    <a:pt x="248" y="167"/>
                    <a:pt x="248" y="166"/>
                    <a:pt x="248" y="165"/>
                  </a:cubicBezTo>
                  <a:cubicBezTo>
                    <a:pt x="248" y="164"/>
                    <a:pt x="248" y="163"/>
                    <a:pt x="248" y="162"/>
                  </a:cubicBezTo>
                  <a:cubicBezTo>
                    <a:pt x="249" y="153"/>
                    <a:pt x="239" y="136"/>
                    <a:pt x="233" y="124"/>
                  </a:cubicBezTo>
                  <a:cubicBezTo>
                    <a:pt x="226" y="113"/>
                    <a:pt x="222" y="106"/>
                    <a:pt x="222" y="101"/>
                  </a:cubicBezTo>
                  <a:cubicBezTo>
                    <a:pt x="222" y="45"/>
                    <a:pt x="170" y="12"/>
                    <a:pt x="120" y="12"/>
                  </a:cubicBezTo>
                  <a:cubicBezTo>
                    <a:pt x="59" y="12"/>
                    <a:pt x="12" y="60"/>
                    <a:pt x="12" y="121"/>
                  </a:cubicBezTo>
                  <a:cubicBezTo>
                    <a:pt x="12" y="161"/>
                    <a:pt x="27" y="190"/>
                    <a:pt x="57" y="208"/>
                  </a:cubicBezTo>
                  <a:cubicBezTo>
                    <a:pt x="58" y="209"/>
                    <a:pt x="60" y="211"/>
                    <a:pt x="60" y="213"/>
                  </a:cubicBezTo>
                  <a:lnTo>
                    <a:pt x="60"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36" name="Freeform 110"/>
            <p:cNvSpPr>
              <a:spLocks noEditPoints="1"/>
            </p:cNvSpPr>
            <p:nvPr/>
          </p:nvSpPr>
          <p:spPr bwMode="auto">
            <a:xfrm>
              <a:off x="628" y="3332"/>
              <a:ext cx="53" cy="71"/>
            </a:xfrm>
            <a:custGeom>
              <a:avLst/>
              <a:gdLst>
                <a:gd name="T0" fmla="*/ 30 w 36"/>
                <a:gd name="T1" fmla="*/ 48 h 48"/>
                <a:gd name="T2" fmla="*/ 6 w 36"/>
                <a:gd name="T3" fmla="*/ 48 h 48"/>
                <a:gd name="T4" fmla="*/ 0 w 36"/>
                <a:gd name="T5" fmla="*/ 42 h 48"/>
                <a:gd name="T6" fmla="*/ 0 w 36"/>
                <a:gd name="T7" fmla="*/ 6 h 48"/>
                <a:gd name="T8" fmla="*/ 6 w 36"/>
                <a:gd name="T9" fmla="*/ 0 h 48"/>
                <a:gd name="T10" fmla="*/ 30 w 36"/>
                <a:gd name="T11" fmla="*/ 0 h 48"/>
                <a:gd name="T12" fmla="*/ 36 w 36"/>
                <a:gd name="T13" fmla="*/ 6 h 48"/>
                <a:gd name="T14" fmla="*/ 36 w 36"/>
                <a:gd name="T15" fmla="*/ 42 h 48"/>
                <a:gd name="T16" fmla="*/ 30 w 36"/>
                <a:gd name="T17" fmla="*/ 48 h 48"/>
                <a:gd name="T18" fmla="*/ 12 w 36"/>
                <a:gd name="T19" fmla="*/ 36 h 48"/>
                <a:gd name="T20" fmla="*/ 24 w 36"/>
                <a:gd name="T21" fmla="*/ 36 h 48"/>
                <a:gd name="T22" fmla="*/ 24 w 36"/>
                <a:gd name="T23" fmla="*/ 12 h 48"/>
                <a:gd name="T24" fmla="*/ 12 w 36"/>
                <a:gd name="T25" fmla="*/ 12 h 48"/>
                <a:gd name="T26" fmla="*/ 12 w 36"/>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48">
                  <a:moveTo>
                    <a:pt x="30" y="48"/>
                  </a:moveTo>
                  <a:cubicBezTo>
                    <a:pt x="6" y="48"/>
                    <a:pt x="6" y="48"/>
                    <a:pt x="6" y="48"/>
                  </a:cubicBezTo>
                  <a:cubicBezTo>
                    <a:pt x="2" y="48"/>
                    <a:pt x="0" y="45"/>
                    <a:pt x="0" y="42"/>
                  </a:cubicBezTo>
                  <a:cubicBezTo>
                    <a:pt x="0" y="6"/>
                    <a:pt x="0" y="6"/>
                    <a:pt x="0" y="6"/>
                  </a:cubicBezTo>
                  <a:cubicBezTo>
                    <a:pt x="0" y="3"/>
                    <a:pt x="2" y="0"/>
                    <a:pt x="6" y="0"/>
                  </a:cubicBezTo>
                  <a:cubicBezTo>
                    <a:pt x="30" y="0"/>
                    <a:pt x="30" y="0"/>
                    <a:pt x="30" y="0"/>
                  </a:cubicBezTo>
                  <a:cubicBezTo>
                    <a:pt x="33" y="0"/>
                    <a:pt x="36" y="3"/>
                    <a:pt x="36" y="6"/>
                  </a:cubicBezTo>
                  <a:cubicBezTo>
                    <a:pt x="36" y="42"/>
                    <a:pt x="36" y="42"/>
                    <a:pt x="36" y="42"/>
                  </a:cubicBezTo>
                  <a:cubicBezTo>
                    <a:pt x="36" y="45"/>
                    <a:pt x="33" y="48"/>
                    <a:pt x="30" y="48"/>
                  </a:cubicBezTo>
                  <a:close/>
                  <a:moveTo>
                    <a:pt x="12" y="36"/>
                  </a:moveTo>
                  <a:cubicBezTo>
                    <a:pt x="24" y="36"/>
                    <a:pt x="24" y="36"/>
                    <a:pt x="24" y="36"/>
                  </a:cubicBezTo>
                  <a:cubicBezTo>
                    <a:pt x="24" y="12"/>
                    <a:pt x="24" y="12"/>
                    <a:pt x="24"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37" name="Freeform 111"/>
            <p:cNvSpPr>
              <a:spLocks noEditPoints="1"/>
            </p:cNvSpPr>
            <p:nvPr/>
          </p:nvSpPr>
          <p:spPr bwMode="auto">
            <a:xfrm>
              <a:off x="663" y="3420"/>
              <a:ext cx="54" cy="71"/>
            </a:xfrm>
            <a:custGeom>
              <a:avLst/>
              <a:gdLst>
                <a:gd name="T0" fmla="*/ 30 w 36"/>
                <a:gd name="T1" fmla="*/ 48 h 48"/>
                <a:gd name="T2" fmla="*/ 6 w 36"/>
                <a:gd name="T3" fmla="*/ 48 h 48"/>
                <a:gd name="T4" fmla="*/ 0 w 36"/>
                <a:gd name="T5" fmla="*/ 42 h 48"/>
                <a:gd name="T6" fmla="*/ 0 w 36"/>
                <a:gd name="T7" fmla="*/ 6 h 48"/>
                <a:gd name="T8" fmla="*/ 6 w 36"/>
                <a:gd name="T9" fmla="*/ 0 h 48"/>
                <a:gd name="T10" fmla="*/ 30 w 36"/>
                <a:gd name="T11" fmla="*/ 0 h 48"/>
                <a:gd name="T12" fmla="*/ 36 w 36"/>
                <a:gd name="T13" fmla="*/ 6 h 48"/>
                <a:gd name="T14" fmla="*/ 36 w 36"/>
                <a:gd name="T15" fmla="*/ 42 h 48"/>
                <a:gd name="T16" fmla="*/ 30 w 36"/>
                <a:gd name="T17" fmla="*/ 48 h 48"/>
                <a:gd name="T18" fmla="*/ 12 w 36"/>
                <a:gd name="T19" fmla="*/ 36 h 48"/>
                <a:gd name="T20" fmla="*/ 24 w 36"/>
                <a:gd name="T21" fmla="*/ 36 h 48"/>
                <a:gd name="T22" fmla="*/ 24 w 36"/>
                <a:gd name="T23" fmla="*/ 12 h 48"/>
                <a:gd name="T24" fmla="*/ 12 w 36"/>
                <a:gd name="T25" fmla="*/ 12 h 48"/>
                <a:gd name="T26" fmla="*/ 12 w 36"/>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48">
                  <a:moveTo>
                    <a:pt x="30" y="48"/>
                  </a:moveTo>
                  <a:cubicBezTo>
                    <a:pt x="6" y="48"/>
                    <a:pt x="6" y="48"/>
                    <a:pt x="6" y="48"/>
                  </a:cubicBezTo>
                  <a:cubicBezTo>
                    <a:pt x="2" y="48"/>
                    <a:pt x="0" y="45"/>
                    <a:pt x="0" y="42"/>
                  </a:cubicBezTo>
                  <a:cubicBezTo>
                    <a:pt x="0" y="6"/>
                    <a:pt x="0" y="6"/>
                    <a:pt x="0" y="6"/>
                  </a:cubicBezTo>
                  <a:cubicBezTo>
                    <a:pt x="0" y="3"/>
                    <a:pt x="2" y="0"/>
                    <a:pt x="6" y="0"/>
                  </a:cubicBezTo>
                  <a:cubicBezTo>
                    <a:pt x="30" y="0"/>
                    <a:pt x="30" y="0"/>
                    <a:pt x="30" y="0"/>
                  </a:cubicBezTo>
                  <a:cubicBezTo>
                    <a:pt x="33" y="0"/>
                    <a:pt x="36" y="3"/>
                    <a:pt x="36" y="6"/>
                  </a:cubicBezTo>
                  <a:cubicBezTo>
                    <a:pt x="36" y="42"/>
                    <a:pt x="36" y="42"/>
                    <a:pt x="36" y="42"/>
                  </a:cubicBezTo>
                  <a:cubicBezTo>
                    <a:pt x="36" y="45"/>
                    <a:pt x="33" y="48"/>
                    <a:pt x="30" y="48"/>
                  </a:cubicBezTo>
                  <a:close/>
                  <a:moveTo>
                    <a:pt x="12" y="36"/>
                  </a:moveTo>
                  <a:cubicBezTo>
                    <a:pt x="24" y="36"/>
                    <a:pt x="24" y="36"/>
                    <a:pt x="24" y="36"/>
                  </a:cubicBezTo>
                  <a:cubicBezTo>
                    <a:pt x="24" y="12"/>
                    <a:pt x="24" y="12"/>
                    <a:pt x="24"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38" name="Freeform 112"/>
            <p:cNvSpPr>
              <a:spLocks noEditPoints="1"/>
            </p:cNvSpPr>
            <p:nvPr/>
          </p:nvSpPr>
          <p:spPr bwMode="auto">
            <a:xfrm>
              <a:off x="770" y="3332"/>
              <a:ext cx="53" cy="71"/>
            </a:xfrm>
            <a:custGeom>
              <a:avLst/>
              <a:gdLst>
                <a:gd name="T0" fmla="*/ 30 w 36"/>
                <a:gd name="T1" fmla="*/ 48 h 48"/>
                <a:gd name="T2" fmla="*/ 6 w 36"/>
                <a:gd name="T3" fmla="*/ 48 h 48"/>
                <a:gd name="T4" fmla="*/ 0 w 36"/>
                <a:gd name="T5" fmla="*/ 42 h 48"/>
                <a:gd name="T6" fmla="*/ 0 w 36"/>
                <a:gd name="T7" fmla="*/ 6 h 48"/>
                <a:gd name="T8" fmla="*/ 6 w 36"/>
                <a:gd name="T9" fmla="*/ 0 h 48"/>
                <a:gd name="T10" fmla="*/ 30 w 36"/>
                <a:gd name="T11" fmla="*/ 0 h 48"/>
                <a:gd name="T12" fmla="*/ 36 w 36"/>
                <a:gd name="T13" fmla="*/ 6 h 48"/>
                <a:gd name="T14" fmla="*/ 36 w 36"/>
                <a:gd name="T15" fmla="*/ 42 h 48"/>
                <a:gd name="T16" fmla="*/ 30 w 36"/>
                <a:gd name="T17" fmla="*/ 48 h 48"/>
                <a:gd name="T18" fmla="*/ 12 w 36"/>
                <a:gd name="T19" fmla="*/ 36 h 48"/>
                <a:gd name="T20" fmla="*/ 24 w 36"/>
                <a:gd name="T21" fmla="*/ 36 h 48"/>
                <a:gd name="T22" fmla="*/ 24 w 36"/>
                <a:gd name="T23" fmla="*/ 12 h 48"/>
                <a:gd name="T24" fmla="*/ 12 w 36"/>
                <a:gd name="T25" fmla="*/ 12 h 48"/>
                <a:gd name="T26" fmla="*/ 12 w 36"/>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48">
                  <a:moveTo>
                    <a:pt x="30" y="48"/>
                  </a:moveTo>
                  <a:cubicBezTo>
                    <a:pt x="6" y="48"/>
                    <a:pt x="6" y="48"/>
                    <a:pt x="6" y="48"/>
                  </a:cubicBezTo>
                  <a:cubicBezTo>
                    <a:pt x="2" y="48"/>
                    <a:pt x="0" y="45"/>
                    <a:pt x="0" y="42"/>
                  </a:cubicBezTo>
                  <a:cubicBezTo>
                    <a:pt x="0" y="6"/>
                    <a:pt x="0" y="6"/>
                    <a:pt x="0" y="6"/>
                  </a:cubicBezTo>
                  <a:cubicBezTo>
                    <a:pt x="0" y="3"/>
                    <a:pt x="2" y="0"/>
                    <a:pt x="6" y="0"/>
                  </a:cubicBezTo>
                  <a:cubicBezTo>
                    <a:pt x="30" y="0"/>
                    <a:pt x="30" y="0"/>
                    <a:pt x="30" y="0"/>
                  </a:cubicBezTo>
                  <a:cubicBezTo>
                    <a:pt x="33" y="0"/>
                    <a:pt x="36" y="3"/>
                    <a:pt x="36" y="6"/>
                  </a:cubicBezTo>
                  <a:cubicBezTo>
                    <a:pt x="36" y="42"/>
                    <a:pt x="36" y="42"/>
                    <a:pt x="36" y="42"/>
                  </a:cubicBezTo>
                  <a:cubicBezTo>
                    <a:pt x="36" y="45"/>
                    <a:pt x="33" y="48"/>
                    <a:pt x="30" y="48"/>
                  </a:cubicBezTo>
                  <a:close/>
                  <a:moveTo>
                    <a:pt x="12" y="36"/>
                  </a:moveTo>
                  <a:cubicBezTo>
                    <a:pt x="24" y="36"/>
                    <a:pt x="24" y="36"/>
                    <a:pt x="24" y="36"/>
                  </a:cubicBezTo>
                  <a:cubicBezTo>
                    <a:pt x="24" y="12"/>
                    <a:pt x="24" y="12"/>
                    <a:pt x="24"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39" name="Rectangle 113"/>
            <p:cNvSpPr>
              <a:spLocks noChangeArrowheads="1"/>
            </p:cNvSpPr>
            <p:nvPr/>
          </p:nvSpPr>
          <p:spPr bwMode="auto">
            <a:xfrm>
              <a:off x="699" y="3332"/>
              <a:ext cx="18" cy="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40" name="Rectangle 114"/>
            <p:cNvSpPr>
              <a:spLocks noChangeArrowheads="1"/>
            </p:cNvSpPr>
            <p:nvPr/>
          </p:nvSpPr>
          <p:spPr bwMode="auto">
            <a:xfrm>
              <a:off x="734" y="3332"/>
              <a:ext cx="18" cy="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41" name="Rectangle 115"/>
            <p:cNvSpPr>
              <a:spLocks noChangeArrowheads="1"/>
            </p:cNvSpPr>
            <p:nvPr/>
          </p:nvSpPr>
          <p:spPr bwMode="auto">
            <a:xfrm>
              <a:off x="628" y="3420"/>
              <a:ext cx="18" cy="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42" name="Rectangle 116"/>
            <p:cNvSpPr>
              <a:spLocks noChangeArrowheads="1"/>
            </p:cNvSpPr>
            <p:nvPr/>
          </p:nvSpPr>
          <p:spPr bwMode="auto">
            <a:xfrm>
              <a:off x="734" y="3420"/>
              <a:ext cx="18" cy="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43" name="Rectangle 117"/>
            <p:cNvSpPr>
              <a:spLocks noChangeArrowheads="1"/>
            </p:cNvSpPr>
            <p:nvPr/>
          </p:nvSpPr>
          <p:spPr bwMode="auto">
            <a:xfrm>
              <a:off x="770" y="3420"/>
              <a:ext cx="18" cy="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44" name="Rectangle 118"/>
            <p:cNvSpPr>
              <a:spLocks noChangeArrowheads="1"/>
            </p:cNvSpPr>
            <p:nvPr/>
          </p:nvSpPr>
          <p:spPr bwMode="auto">
            <a:xfrm>
              <a:off x="805" y="3420"/>
              <a:ext cx="18" cy="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grpSp>
      <p:grpSp>
        <p:nvGrpSpPr>
          <p:cNvPr id="21" name="Group 93"/>
          <p:cNvGrpSpPr>
            <a:grpSpLocks noChangeAspect="1"/>
          </p:cNvGrpSpPr>
          <p:nvPr/>
        </p:nvGrpSpPr>
        <p:grpSpPr bwMode="auto">
          <a:xfrm>
            <a:off x="4351436" y="4149593"/>
            <a:ext cx="593023" cy="576992"/>
            <a:chOff x="1374" y="1718"/>
            <a:chExt cx="428" cy="427"/>
          </a:xfrm>
          <a:solidFill>
            <a:schemeClr val="bg2"/>
          </a:solidFill>
        </p:grpSpPr>
        <p:sp>
          <p:nvSpPr>
            <p:cNvPr id="22" name="Freeform 94"/>
            <p:cNvSpPr>
              <a:spLocks noEditPoints="1"/>
            </p:cNvSpPr>
            <p:nvPr/>
          </p:nvSpPr>
          <p:spPr bwMode="auto">
            <a:xfrm>
              <a:off x="1694" y="1843"/>
              <a:ext cx="88" cy="231"/>
            </a:xfrm>
            <a:custGeom>
              <a:avLst/>
              <a:gdLst>
                <a:gd name="T0" fmla="*/ 54 w 60"/>
                <a:gd name="T1" fmla="*/ 156 h 156"/>
                <a:gd name="T2" fmla="*/ 6 w 60"/>
                <a:gd name="T3" fmla="*/ 156 h 156"/>
                <a:gd name="T4" fmla="*/ 0 w 60"/>
                <a:gd name="T5" fmla="*/ 150 h 156"/>
                <a:gd name="T6" fmla="*/ 0 w 60"/>
                <a:gd name="T7" fmla="*/ 6 h 156"/>
                <a:gd name="T8" fmla="*/ 6 w 60"/>
                <a:gd name="T9" fmla="*/ 0 h 156"/>
                <a:gd name="T10" fmla="*/ 60 w 60"/>
                <a:gd name="T11" fmla="*/ 54 h 156"/>
                <a:gd name="T12" fmla="*/ 60 w 60"/>
                <a:gd name="T13" fmla="*/ 150 h 156"/>
                <a:gd name="T14" fmla="*/ 54 w 60"/>
                <a:gd name="T15" fmla="*/ 156 h 156"/>
                <a:gd name="T16" fmla="*/ 12 w 60"/>
                <a:gd name="T17" fmla="*/ 144 h 156"/>
                <a:gd name="T18" fmla="*/ 48 w 60"/>
                <a:gd name="T19" fmla="*/ 144 h 156"/>
                <a:gd name="T20" fmla="*/ 48 w 60"/>
                <a:gd name="T21" fmla="*/ 54 h 156"/>
                <a:gd name="T22" fmla="*/ 12 w 60"/>
                <a:gd name="T23" fmla="*/ 12 h 156"/>
                <a:gd name="T24" fmla="*/ 12 w 60"/>
                <a:gd name="T25" fmla="*/ 14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156">
                  <a:moveTo>
                    <a:pt x="54" y="156"/>
                  </a:moveTo>
                  <a:cubicBezTo>
                    <a:pt x="6" y="156"/>
                    <a:pt x="6" y="156"/>
                    <a:pt x="6" y="156"/>
                  </a:cubicBezTo>
                  <a:cubicBezTo>
                    <a:pt x="3" y="156"/>
                    <a:pt x="0" y="153"/>
                    <a:pt x="0" y="150"/>
                  </a:cubicBezTo>
                  <a:cubicBezTo>
                    <a:pt x="0" y="6"/>
                    <a:pt x="0" y="6"/>
                    <a:pt x="0" y="6"/>
                  </a:cubicBezTo>
                  <a:cubicBezTo>
                    <a:pt x="0" y="3"/>
                    <a:pt x="3" y="0"/>
                    <a:pt x="6" y="0"/>
                  </a:cubicBezTo>
                  <a:cubicBezTo>
                    <a:pt x="43" y="0"/>
                    <a:pt x="60" y="18"/>
                    <a:pt x="60" y="54"/>
                  </a:cubicBezTo>
                  <a:cubicBezTo>
                    <a:pt x="60" y="150"/>
                    <a:pt x="60" y="150"/>
                    <a:pt x="60" y="150"/>
                  </a:cubicBezTo>
                  <a:cubicBezTo>
                    <a:pt x="60" y="153"/>
                    <a:pt x="58" y="156"/>
                    <a:pt x="54" y="156"/>
                  </a:cubicBezTo>
                  <a:close/>
                  <a:moveTo>
                    <a:pt x="12" y="144"/>
                  </a:moveTo>
                  <a:cubicBezTo>
                    <a:pt x="48" y="144"/>
                    <a:pt x="48" y="144"/>
                    <a:pt x="48" y="144"/>
                  </a:cubicBezTo>
                  <a:cubicBezTo>
                    <a:pt x="48" y="54"/>
                    <a:pt x="48" y="54"/>
                    <a:pt x="48" y="54"/>
                  </a:cubicBezTo>
                  <a:cubicBezTo>
                    <a:pt x="48" y="26"/>
                    <a:pt x="37" y="14"/>
                    <a:pt x="12" y="12"/>
                  </a:cubicBezTo>
                  <a:lnTo>
                    <a:pt x="12"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23" name="Freeform 95"/>
            <p:cNvSpPr>
              <a:spLocks noEditPoints="1"/>
            </p:cNvSpPr>
            <p:nvPr/>
          </p:nvSpPr>
          <p:spPr bwMode="auto">
            <a:xfrm>
              <a:off x="1694" y="2056"/>
              <a:ext cx="108" cy="89"/>
            </a:xfrm>
            <a:custGeom>
              <a:avLst/>
              <a:gdLst>
                <a:gd name="T0" fmla="*/ 66 w 73"/>
                <a:gd name="T1" fmla="*/ 60 h 60"/>
                <a:gd name="T2" fmla="*/ 6 w 73"/>
                <a:gd name="T3" fmla="*/ 60 h 60"/>
                <a:gd name="T4" fmla="*/ 2 w 73"/>
                <a:gd name="T5" fmla="*/ 58 h 60"/>
                <a:gd name="T6" fmla="*/ 0 w 73"/>
                <a:gd name="T7" fmla="*/ 52 h 60"/>
                <a:gd name="T8" fmla="*/ 12 w 73"/>
                <a:gd name="T9" fmla="*/ 4 h 60"/>
                <a:gd name="T10" fmla="*/ 18 w 73"/>
                <a:gd name="T11" fmla="*/ 0 h 60"/>
                <a:gd name="T12" fmla="*/ 54 w 73"/>
                <a:gd name="T13" fmla="*/ 0 h 60"/>
                <a:gd name="T14" fmla="*/ 60 w 73"/>
                <a:gd name="T15" fmla="*/ 4 h 60"/>
                <a:gd name="T16" fmla="*/ 72 w 73"/>
                <a:gd name="T17" fmla="*/ 52 h 60"/>
                <a:gd name="T18" fmla="*/ 71 w 73"/>
                <a:gd name="T19" fmla="*/ 58 h 60"/>
                <a:gd name="T20" fmla="*/ 66 w 73"/>
                <a:gd name="T21" fmla="*/ 60 h 60"/>
                <a:gd name="T22" fmla="*/ 14 w 73"/>
                <a:gd name="T23" fmla="*/ 48 h 60"/>
                <a:gd name="T24" fmla="*/ 59 w 73"/>
                <a:gd name="T25" fmla="*/ 48 h 60"/>
                <a:gd name="T26" fmla="*/ 50 w 73"/>
                <a:gd name="T27" fmla="*/ 12 h 60"/>
                <a:gd name="T28" fmla="*/ 23 w 73"/>
                <a:gd name="T29" fmla="*/ 12 h 60"/>
                <a:gd name="T30" fmla="*/ 14 w 73"/>
                <a:gd name="T31"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60">
                  <a:moveTo>
                    <a:pt x="66" y="60"/>
                  </a:moveTo>
                  <a:cubicBezTo>
                    <a:pt x="6" y="60"/>
                    <a:pt x="6" y="60"/>
                    <a:pt x="6" y="60"/>
                  </a:cubicBezTo>
                  <a:cubicBezTo>
                    <a:pt x="4" y="60"/>
                    <a:pt x="3" y="59"/>
                    <a:pt x="2" y="58"/>
                  </a:cubicBezTo>
                  <a:cubicBezTo>
                    <a:pt x="0" y="56"/>
                    <a:pt x="0" y="54"/>
                    <a:pt x="0" y="52"/>
                  </a:cubicBezTo>
                  <a:cubicBezTo>
                    <a:pt x="12" y="4"/>
                    <a:pt x="12" y="4"/>
                    <a:pt x="12" y="4"/>
                  </a:cubicBezTo>
                  <a:cubicBezTo>
                    <a:pt x="13" y="2"/>
                    <a:pt x="15" y="0"/>
                    <a:pt x="18" y="0"/>
                  </a:cubicBezTo>
                  <a:cubicBezTo>
                    <a:pt x="54" y="0"/>
                    <a:pt x="54" y="0"/>
                    <a:pt x="54" y="0"/>
                  </a:cubicBezTo>
                  <a:cubicBezTo>
                    <a:pt x="57" y="0"/>
                    <a:pt x="59" y="2"/>
                    <a:pt x="60" y="4"/>
                  </a:cubicBezTo>
                  <a:cubicBezTo>
                    <a:pt x="72" y="52"/>
                    <a:pt x="72" y="52"/>
                    <a:pt x="72" y="52"/>
                  </a:cubicBezTo>
                  <a:cubicBezTo>
                    <a:pt x="73" y="54"/>
                    <a:pt x="72" y="56"/>
                    <a:pt x="71" y="58"/>
                  </a:cubicBezTo>
                  <a:cubicBezTo>
                    <a:pt x="70" y="59"/>
                    <a:pt x="68" y="60"/>
                    <a:pt x="66" y="60"/>
                  </a:cubicBezTo>
                  <a:close/>
                  <a:moveTo>
                    <a:pt x="14" y="48"/>
                  </a:moveTo>
                  <a:cubicBezTo>
                    <a:pt x="59" y="48"/>
                    <a:pt x="59" y="48"/>
                    <a:pt x="59" y="48"/>
                  </a:cubicBezTo>
                  <a:cubicBezTo>
                    <a:pt x="50" y="12"/>
                    <a:pt x="50" y="12"/>
                    <a:pt x="50" y="12"/>
                  </a:cubicBezTo>
                  <a:cubicBezTo>
                    <a:pt x="23" y="12"/>
                    <a:pt x="23" y="12"/>
                    <a:pt x="23" y="12"/>
                  </a:cubicBezTo>
                  <a:lnTo>
                    <a:pt x="1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24" name="Freeform 96"/>
            <p:cNvSpPr>
              <a:spLocks noEditPoints="1"/>
            </p:cNvSpPr>
            <p:nvPr/>
          </p:nvSpPr>
          <p:spPr bwMode="auto">
            <a:xfrm>
              <a:off x="1534" y="2056"/>
              <a:ext cx="108" cy="89"/>
            </a:xfrm>
            <a:custGeom>
              <a:avLst/>
              <a:gdLst>
                <a:gd name="T0" fmla="*/ 66 w 73"/>
                <a:gd name="T1" fmla="*/ 60 h 60"/>
                <a:gd name="T2" fmla="*/ 6 w 73"/>
                <a:gd name="T3" fmla="*/ 60 h 60"/>
                <a:gd name="T4" fmla="*/ 2 w 73"/>
                <a:gd name="T5" fmla="*/ 58 h 60"/>
                <a:gd name="T6" fmla="*/ 0 w 73"/>
                <a:gd name="T7" fmla="*/ 52 h 60"/>
                <a:gd name="T8" fmla="*/ 12 w 73"/>
                <a:gd name="T9" fmla="*/ 4 h 60"/>
                <a:gd name="T10" fmla="*/ 18 w 73"/>
                <a:gd name="T11" fmla="*/ 0 h 60"/>
                <a:gd name="T12" fmla="*/ 54 w 73"/>
                <a:gd name="T13" fmla="*/ 0 h 60"/>
                <a:gd name="T14" fmla="*/ 60 w 73"/>
                <a:gd name="T15" fmla="*/ 4 h 60"/>
                <a:gd name="T16" fmla="*/ 72 w 73"/>
                <a:gd name="T17" fmla="*/ 52 h 60"/>
                <a:gd name="T18" fmla="*/ 71 w 73"/>
                <a:gd name="T19" fmla="*/ 58 h 60"/>
                <a:gd name="T20" fmla="*/ 66 w 73"/>
                <a:gd name="T21" fmla="*/ 60 h 60"/>
                <a:gd name="T22" fmla="*/ 14 w 73"/>
                <a:gd name="T23" fmla="*/ 48 h 60"/>
                <a:gd name="T24" fmla="*/ 59 w 73"/>
                <a:gd name="T25" fmla="*/ 48 h 60"/>
                <a:gd name="T26" fmla="*/ 50 w 73"/>
                <a:gd name="T27" fmla="*/ 12 h 60"/>
                <a:gd name="T28" fmla="*/ 23 w 73"/>
                <a:gd name="T29" fmla="*/ 12 h 60"/>
                <a:gd name="T30" fmla="*/ 14 w 73"/>
                <a:gd name="T31"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60">
                  <a:moveTo>
                    <a:pt x="66" y="60"/>
                  </a:moveTo>
                  <a:cubicBezTo>
                    <a:pt x="6" y="60"/>
                    <a:pt x="6" y="60"/>
                    <a:pt x="6" y="60"/>
                  </a:cubicBezTo>
                  <a:cubicBezTo>
                    <a:pt x="4" y="60"/>
                    <a:pt x="3" y="59"/>
                    <a:pt x="2" y="58"/>
                  </a:cubicBezTo>
                  <a:cubicBezTo>
                    <a:pt x="0" y="56"/>
                    <a:pt x="0" y="54"/>
                    <a:pt x="0" y="52"/>
                  </a:cubicBezTo>
                  <a:cubicBezTo>
                    <a:pt x="12" y="4"/>
                    <a:pt x="12" y="4"/>
                    <a:pt x="12" y="4"/>
                  </a:cubicBezTo>
                  <a:cubicBezTo>
                    <a:pt x="13" y="2"/>
                    <a:pt x="15" y="0"/>
                    <a:pt x="18" y="0"/>
                  </a:cubicBezTo>
                  <a:cubicBezTo>
                    <a:pt x="54" y="0"/>
                    <a:pt x="54" y="0"/>
                    <a:pt x="54" y="0"/>
                  </a:cubicBezTo>
                  <a:cubicBezTo>
                    <a:pt x="57" y="0"/>
                    <a:pt x="59" y="2"/>
                    <a:pt x="60" y="4"/>
                  </a:cubicBezTo>
                  <a:cubicBezTo>
                    <a:pt x="72" y="52"/>
                    <a:pt x="72" y="52"/>
                    <a:pt x="72" y="52"/>
                  </a:cubicBezTo>
                  <a:cubicBezTo>
                    <a:pt x="73" y="54"/>
                    <a:pt x="72" y="56"/>
                    <a:pt x="71" y="58"/>
                  </a:cubicBezTo>
                  <a:cubicBezTo>
                    <a:pt x="70" y="59"/>
                    <a:pt x="68" y="60"/>
                    <a:pt x="66" y="60"/>
                  </a:cubicBezTo>
                  <a:close/>
                  <a:moveTo>
                    <a:pt x="14" y="48"/>
                  </a:moveTo>
                  <a:cubicBezTo>
                    <a:pt x="59" y="48"/>
                    <a:pt x="59" y="48"/>
                    <a:pt x="59" y="48"/>
                  </a:cubicBezTo>
                  <a:cubicBezTo>
                    <a:pt x="50" y="12"/>
                    <a:pt x="50" y="12"/>
                    <a:pt x="50" y="12"/>
                  </a:cubicBezTo>
                  <a:cubicBezTo>
                    <a:pt x="23" y="12"/>
                    <a:pt x="23" y="12"/>
                    <a:pt x="23" y="12"/>
                  </a:cubicBezTo>
                  <a:lnTo>
                    <a:pt x="1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25" name="Freeform 97"/>
            <p:cNvSpPr>
              <a:spLocks noEditPoints="1"/>
            </p:cNvSpPr>
            <p:nvPr/>
          </p:nvSpPr>
          <p:spPr bwMode="auto">
            <a:xfrm>
              <a:off x="1392" y="1843"/>
              <a:ext cx="88" cy="231"/>
            </a:xfrm>
            <a:custGeom>
              <a:avLst/>
              <a:gdLst>
                <a:gd name="T0" fmla="*/ 54 w 60"/>
                <a:gd name="T1" fmla="*/ 156 h 156"/>
                <a:gd name="T2" fmla="*/ 6 w 60"/>
                <a:gd name="T3" fmla="*/ 156 h 156"/>
                <a:gd name="T4" fmla="*/ 0 w 60"/>
                <a:gd name="T5" fmla="*/ 150 h 156"/>
                <a:gd name="T6" fmla="*/ 0 w 60"/>
                <a:gd name="T7" fmla="*/ 54 h 156"/>
                <a:gd name="T8" fmla="*/ 54 w 60"/>
                <a:gd name="T9" fmla="*/ 0 h 156"/>
                <a:gd name="T10" fmla="*/ 60 w 60"/>
                <a:gd name="T11" fmla="*/ 6 h 156"/>
                <a:gd name="T12" fmla="*/ 60 w 60"/>
                <a:gd name="T13" fmla="*/ 150 h 156"/>
                <a:gd name="T14" fmla="*/ 54 w 60"/>
                <a:gd name="T15" fmla="*/ 156 h 156"/>
                <a:gd name="T16" fmla="*/ 12 w 60"/>
                <a:gd name="T17" fmla="*/ 144 h 156"/>
                <a:gd name="T18" fmla="*/ 48 w 60"/>
                <a:gd name="T19" fmla="*/ 144 h 156"/>
                <a:gd name="T20" fmla="*/ 48 w 60"/>
                <a:gd name="T21" fmla="*/ 12 h 156"/>
                <a:gd name="T22" fmla="*/ 12 w 60"/>
                <a:gd name="T23" fmla="*/ 54 h 156"/>
                <a:gd name="T24" fmla="*/ 12 w 60"/>
                <a:gd name="T25" fmla="*/ 14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156">
                  <a:moveTo>
                    <a:pt x="54" y="156"/>
                  </a:moveTo>
                  <a:cubicBezTo>
                    <a:pt x="6" y="156"/>
                    <a:pt x="6" y="156"/>
                    <a:pt x="6" y="156"/>
                  </a:cubicBezTo>
                  <a:cubicBezTo>
                    <a:pt x="3" y="156"/>
                    <a:pt x="0" y="153"/>
                    <a:pt x="0" y="150"/>
                  </a:cubicBezTo>
                  <a:cubicBezTo>
                    <a:pt x="0" y="54"/>
                    <a:pt x="0" y="54"/>
                    <a:pt x="0" y="54"/>
                  </a:cubicBezTo>
                  <a:cubicBezTo>
                    <a:pt x="0" y="19"/>
                    <a:pt x="19" y="0"/>
                    <a:pt x="54" y="0"/>
                  </a:cubicBezTo>
                  <a:cubicBezTo>
                    <a:pt x="58" y="0"/>
                    <a:pt x="60" y="3"/>
                    <a:pt x="60" y="6"/>
                  </a:cubicBezTo>
                  <a:cubicBezTo>
                    <a:pt x="60" y="150"/>
                    <a:pt x="60" y="150"/>
                    <a:pt x="60" y="150"/>
                  </a:cubicBezTo>
                  <a:cubicBezTo>
                    <a:pt x="60" y="153"/>
                    <a:pt x="58" y="156"/>
                    <a:pt x="54" y="156"/>
                  </a:cubicBezTo>
                  <a:close/>
                  <a:moveTo>
                    <a:pt x="12" y="144"/>
                  </a:moveTo>
                  <a:cubicBezTo>
                    <a:pt x="48" y="144"/>
                    <a:pt x="48" y="144"/>
                    <a:pt x="48" y="144"/>
                  </a:cubicBezTo>
                  <a:cubicBezTo>
                    <a:pt x="48" y="12"/>
                    <a:pt x="48" y="12"/>
                    <a:pt x="48" y="12"/>
                  </a:cubicBezTo>
                  <a:cubicBezTo>
                    <a:pt x="24" y="14"/>
                    <a:pt x="12" y="28"/>
                    <a:pt x="12" y="54"/>
                  </a:cubicBezTo>
                  <a:lnTo>
                    <a:pt x="12"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26" name="Freeform 98"/>
            <p:cNvSpPr>
              <a:spLocks noEditPoints="1"/>
            </p:cNvSpPr>
            <p:nvPr/>
          </p:nvSpPr>
          <p:spPr bwMode="auto">
            <a:xfrm>
              <a:off x="1374" y="2056"/>
              <a:ext cx="108" cy="89"/>
            </a:xfrm>
            <a:custGeom>
              <a:avLst/>
              <a:gdLst>
                <a:gd name="T0" fmla="*/ 66 w 73"/>
                <a:gd name="T1" fmla="*/ 60 h 60"/>
                <a:gd name="T2" fmla="*/ 6 w 73"/>
                <a:gd name="T3" fmla="*/ 60 h 60"/>
                <a:gd name="T4" fmla="*/ 2 w 73"/>
                <a:gd name="T5" fmla="*/ 58 h 60"/>
                <a:gd name="T6" fmla="*/ 0 w 73"/>
                <a:gd name="T7" fmla="*/ 52 h 60"/>
                <a:gd name="T8" fmla="*/ 12 w 73"/>
                <a:gd name="T9" fmla="*/ 4 h 60"/>
                <a:gd name="T10" fmla="*/ 18 w 73"/>
                <a:gd name="T11" fmla="*/ 0 h 60"/>
                <a:gd name="T12" fmla="*/ 54 w 73"/>
                <a:gd name="T13" fmla="*/ 0 h 60"/>
                <a:gd name="T14" fmla="*/ 60 w 73"/>
                <a:gd name="T15" fmla="*/ 4 h 60"/>
                <a:gd name="T16" fmla="*/ 72 w 73"/>
                <a:gd name="T17" fmla="*/ 52 h 60"/>
                <a:gd name="T18" fmla="*/ 71 w 73"/>
                <a:gd name="T19" fmla="*/ 58 h 60"/>
                <a:gd name="T20" fmla="*/ 66 w 73"/>
                <a:gd name="T21" fmla="*/ 60 h 60"/>
                <a:gd name="T22" fmla="*/ 14 w 73"/>
                <a:gd name="T23" fmla="*/ 48 h 60"/>
                <a:gd name="T24" fmla="*/ 59 w 73"/>
                <a:gd name="T25" fmla="*/ 48 h 60"/>
                <a:gd name="T26" fmla="*/ 50 w 73"/>
                <a:gd name="T27" fmla="*/ 12 h 60"/>
                <a:gd name="T28" fmla="*/ 23 w 73"/>
                <a:gd name="T29" fmla="*/ 12 h 60"/>
                <a:gd name="T30" fmla="*/ 14 w 73"/>
                <a:gd name="T31"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60">
                  <a:moveTo>
                    <a:pt x="66" y="60"/>
                  </a:moveTo>
                  <a:cubicBezTo>
                    <a:pt x="6" y="60"/>
                    <a:pt x="6" y="60"/>
                    <a:pt x="6" y="60"/>
                  </a:cubicBezTo>
                  <a:cubicBezTo>
                    <a:pt x="4" y="60"/>
                    <a:pt x="3" y="59"/>
                    <a:pt x="2" y="58"/>
                  </a:cubicBezTo>
                  <a:cubicBezTo>
                    <a:pt x="0" y="56"/>
                    <a:pt x="0" y="54"/>
                    <a:pt x="0" y="52"/>
                  </a:cubicBezTo>
                  <a:cubicBezTo>
                    <a:pt x="12" y="4"/>
                    <a:pt x="12" y="4"/>
                    <a:pt x="12" y="4"/>
                  </a:cubicBezTo>
                  <a:cubicBezTo>
                    <a:pt x="13" y="2"/>
                    <a:pt x="15" y="0"/>
                    <a:pt x="18" y="0"/>
                  </a:cubicBezTo>
                  <a:cubicBezTo>
                    <a:pt x="54" y="0"/>
                    <a:pt x="54" y="0"/>
                    <a:pt x="54" y="0"/>
                  </a:cubicBezTo>
                  <a:cubicBezTo>
                    <a:pt x="57" y="0"/>
                    <a:pt x="59" y="2"/>
                    <a:pt x="60" y="4"/>
                  </a:cubicBezTo>
                  <a:cubicBezTo>
                    <a:pt x="72" y="52"/>
                    <a:pt x="72" y="52"/>
                    <a:pt x="72" y="52"/>
                  </a:cubicBezTo>
                  <a:cubicBezTo>
                    <a:pt x="73" y="54"/>
                    <a:pt x="72" y="56"/>
                    <a:pt x="71" y="58"/>
                  </a:cubicBezTo>
                  <a:cubicBezTo>
                    <a:pt x="70" y="59"/>
                    <a:pt x="68" y="60"/>
                    <a:pt x="66" y="60"/>
                  </a:cubicBezTo>
                  <a:close/>
                  <a:moveTo>
                    <a:pt x="14" y="48"/>
                  </a:moveTo>
                  <a:cubicBezTo>
                    <a:pt x="59" y="48"/>
                    <a:pt x="59" y="48"/>
                    <a:pt x="59" y="48"/>
                  </a:cubicBezTo>
                  <a:cubicBezTo>
                    <a:pt x="50" y="12"/>
                    <a:pt x="50" y="12"/>
                    <a:pt x="50" y="12"/>
                  </a:cubicBezTo>
                  <a:cubicBezTo>
                    <a:pt x="23" y="12"/>
                    <a:pt x="23" y="12"/>
                    <a:pt x="23" y="12"/>
                  </a:cubicBezTo>
                  <a:lnTo>
                    <a:pt x="1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27" name="Rectangle 99"/>
            <p:cNvSpPr>
              <a:spLocks noChangeArrowheads="1"/>
            </p:cNvSpPr>
            <p:nvPr/>
          </p:nvSpPr>
          <p:spPr bwMode="auto">
            <a:xfrm>
              <a:off x="1463" y="1843"/>
              <a:ext cx="24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28" name="Rectangle 100"/>
            <p:cNvSpPr>
              <a:spLocks noChangeArrowheads="1"/>
            </p:cNvSpPr>
            <p:nvPr/>
          </p:nvSpPr>
          <p:spPr bwMode="auto">
            <a:xfrm>
              <a:off x="1498" y="1878"/>
              <a:ext cx="17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29" name="Rectangle 101"/>
            <p:cNvSpPr>
              <a:spLocks noChangeArrowheads="1"/>
            </p:cNvSpPr>
            <p:nvPr/>
          </p:nvSpPr>
          <p:spPr bwMode="auto">
            <a:xfrm>
              <a:off x="1498" y="1914"/>
              <a:ext cx="17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30" name="Freeform 102"/>
            <p:cNvSpPr>
              <a:spLocks noEditPoints="1"/>
            </p:cNvSpPr>
            <p:nvPr/>
          </p:nvSpPr>
          <p:spPr bwMode="auto">
            <a:xfrm>
              <a:off x="1534" y="1949"/>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3"/>
                    <a:pt x="3" y="0"/>
                    <a:pt x="6" y="0"/>
                  </a:cubicBezTo>
                  <a:cubicBezTo>
                    <a:pt x="42" y="0"/>
                    <a:pt x="42" y="0"/>
                    <a:pt x="42" y="0"/>
                  </a:cubicBezTo>
                  <a:cubicBezTo>
                    <a:pt x="46" y="0"/>
                    <a:pt x="48" y="3"/>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31" name="Freeform 103"/>
            <p:cNvSpPr>
              <a:spLocks noEditPoints="1"/>
            </p:cNvSpPr>
            <p:nvPr/>
          </p:nvSpPr>
          <p:spPr bwMode="auto">
            <a:xfrm>
              <a:off x="1463" y="1718"/>
              <a:ext cx="248" cy="356"/>
            </a:xfrm>
            <a:custGeom>
              <a:avLst/>
              <a:gdLst>
                <a:gd name="T0" fmla="*/ 162 w 168"/>
                <a:gd name="T1" fmla="*/ 240 h 240"/>
                <a:gd name="T2" fmla="*/ 6 w 168"/>
                <a:gd name="T3" fmla="*/ 240 h 240"/>
                <a:gd name="T4" fmla="*/ 0 w 168"/>
                <a:gd name="T5" fmla="*/ 234 h 240"/>
                <a:gd name="T6" fmla="*/ 0 w 168"/>
                <a:gd name="T7" fmla="*/ 84 h 240"/>
                <a:gd name="T8" fmla="*/ 84 w 168"/>
                <a:gd name="T9" fmla="*/ 0 h 240"/>
                <a:gd name="T10" fmla="*/ 168 w 168"/>
                <a:gd name="T11" fmla="*/ 84 h 240"/>
                <a:gd name="T12" fmla="*/ 168 w 168"/>
                <a:gd name="T13" fmla="*/ 234 h 240"/>
                <a:gd name="T14" fmla="*/ 162 w 168"/>
                <a:gd name="T15" fmla="*/ 240 h 240"/>
                <a:gd name="T16" fmla="*/ 12 w 168"/>
                <a:gd name="T17" fmla="*/ 228 h 240"/>
                <a:gd name="T18" fmla="*/ 156 w 168"/>
                <a:gd name="T19" fmla="*/ 228 h 240"/>
                <a:gd name="T20" fmla="*/ 156 w 168"/>
                <a:gd name="T21" fmla="*/ 84 h 240"/>
                <a:gd name="T22" fmla="*/ 84 w 168"/>
                <a:gd name="T23" fmla="*/ 12 h 240"/>
                <a:gd name="T24" fmla="*/ 12 w 168"/>
                <a:gd name="T25" fmla="*/ 84 h 240"/>
                <a:gd name="T26" fmla="*/ 12 w 16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8" h="240">
                  <a:moveTo>
                    <a:pt x="162" y="240"/>
                  </a:moveTo>
                  <a:cubicBezTo>
                    <a:pt x="6" y="240"/>
                    <a:pt x="6" y="240"/>
                    <a:pt x="6" y="240"/>
                  </a:cubicBezTo>
                  <a:cubicBezTo>
                    <a:pt x="3" y="240"/>
                    <a:pt x="0" y="237"/>
                    <a:pt x="0" y="234"/>
                  </a:cubicBezTo>
                  <a:cubicBezTo>
                    <a:pt x="0" y="84"/>
                    <a:pt x="0" y="84"/>
                    <a:pt x="0" y="84"/>
                  </a:cubicBezTo>
                  <a:cubicBezTo>
                    <a:pt x="0" y="38"/>
                    <a:pt x="38" y="0"/>
                    <a:pt x="84" y="0"/>
                  </a:cubicBezTo>
                  <a:cubicBezTo>
                    <a:pt x="131" y="0"/>
                    <a:pt x="168" y="38"/>
                    <a:pt x="168" y="84"/>
                  </a:cubicBezTo>
                  <a:cubicBezTo>
                    <a:pt x="168" y="234"/>
                    <a:pt x="168" y="234"/>
                    <a:pt x="168" y="234"/>
                  </a:cubicBezTo>
                  <a:cubicBezTo>
                    <a:pt x="168" y="237"/>
                    <a:pt x="166" y="240"/>
                    <a:pt x="162" y="240"/>
                  </a:cubicBezTo>
                  <a:close/>
                  <a:moveTo>
                    <a:pt x="12" y="228"/>
                  </a:moveTo>
                  <a:cubicBezTo>
                    <a:pt x="156" y="228"/>
                    <a:pt x="156" y="228"/>
                    <a:pt x="156" y="228"/>
                  </a:cubicBezTo>
                  <a:cubicBezTo>
                    <a:pt x="156" y="84"/>
                    <a:pt x="156" y="84"/>
                    <a:pt x="156" y="84"/>
                  </a:cubicBezTo>
                  <a:cubicBezTo>
                    <a:pt x="156" y="44"/>
                    <a:pt x="124" y="12"/>
                    <a:pt x="84" y="12"/>
                  </a:cubicBezTo>
                  <a:cubicBezTo>
                    <a:pt x="45" y="12"/>
                    <a:pt x="12" y="44"/>
                    <a:pt x="12" y="84"/>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32" name="Rectangle 104"/>
            <p:cNvSpPr>
              <a:spLocks noChangeArrowheads="1"/>
            </p:cNvSpPr>
            <p:nvPr/>
          </p:nvSpPr>
          <p:spPr bwMode="auto">
            <a:xfrm>
              <a:off x="1640" y="1967"/>
              <a:ext cx="18" cy="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33" name="Freeform 105"/>
            <p:cNvSpPr>
              <a:spLocks noEditPoints="1"/>
            </p:cNvSpPr>
            <p:nvPr/>
          </p:nvSpPr>
          <p:spPr bwMode="auto">
            <a:xfrm>
              <a:off x="1551" y="1754"/>
              <a:ext cx="72"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sp>
          <p:nvSpPr>
            <p:cNvPr id="34" name="Oval 106"/>
            <p:cNvSpPr>
              <a:spLocks noChangeArrowheads="1"/>
            </p:cNvSpPr>
            <p:nvPr/>
          </p:nvSpPr>
          <p:spPr bwMode="auto">
            <a:xfrm>
              <a:off x="1640" y="18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390" tIns="12695" rIns="25390" bIns="12695"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AU" sz="1499" b="1" i="0" u="none" strike="noStrike" kern="0" cap="none" spc="0" normalizeH="0" baseline="0" noProof="0" dirty="0">
                <a:ln w="0"/>
                <a:solidFill>
                  <a:srgbClr val="FFFFFF"/>
                </a:solidFill>
                <a:effectLst>
                  <a:outerShdw blurRad="38100" dist="25400" dir="5400000" algn="ctr" rotWithShape="0">
                    <a:srgbClr val="6E747A">
                      <a:alpha val="43000"/>
                    </a:srgbClr>
                  </a:outerShdw>
                </a:effectLst>
                <a:uLnTx/>
                <a:uFillTx/>
                <a:latin typeface="Arial"/>
                <a:ea typeface="+mn-ea"/>
                <a:cs typeface="Arial" charset="0"/>
              </a:endParaRPr>
            </a:p>
          </p:txBody>
        </p:sp>
      </p:grpSp>
      <p:sp>
        <p:nvSpPr>
          <p:cNvPr id="63" name="Rectangle 62"/>
          <p:cNvSpPr/>
          <p:nvPr/>
        </p:nvSpPr>
        <p:spPr>
          <a:xfrm>
            <a:off x="263249" y="2553841"/>
            <a:ext cx="3418466" cy="193823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399" b="1" i="0" u="none" strike="noStrike" kern="1200" cap="none" spc="-83" normalizeH="0" baseline="0" noProof="0" dirty="0">
                <a:ln>
                  <a:noFill/>
                </a:ln>
                <a:solidFill>
                  <a:srgbClr val="000000"/>
                </a:solidFill>
                <a:effectLst/>
                <a:uLnTx/>
                <a:uFillTx/>
                <a:latin typeface="Arial Black" panose="020B0A04020102020204" pitchFamily="34" charset="0"/>
                <a:ea typeface="Roboto" panose="02000000000000000000" pitchFamily="2" charset="0"/>
                <a:cs typeface="Arial" charset="0"/>
              </a:rPr>
              <a:t>AND </a:t>
            </a:r>
            <a:r>
              <a:rPr kumimoji="0" lang="en-US" sz="2399" b="1" i="0" u="none" strike="noStrike" kern="1200" cap="none" spc="-83" normalizeH="0" baseline="0" noProof="0" dirty="0">
                <a:ln>
                  <a:noFill/>
                </a:ln>
                <a:solidFill>
                  <a:srgbClr val="007434"/>
                </a:solidFill>
                <a:effectLst/>
                <a:uLnTx/>
                <a:uFillTx/>
                <a:latin typeface="Arial Black" panose="020B0A04020102020204" pitchFamily="34" charset="0"/>
                <a:ea typeface="Roboto" panose="02000000000000000000" pitchFamily="2" charset="0"/>
                <a:cs typeface="Arial" charset="0"/>
              </a:rPr>
              <a:t>EMBED</a:t>
            </a:r>
            <a:r>
              <a:rPr kumimoji="0" lang="en-US" sz="2399" b="1" i="0" u="none" strike="noStrike" kern="1200" cap="none" spc="-83" normalizeH="0" baseline="0" noProof="0" dirty="0">
                <a:ln>
                  <a:noFill/>
                </a:ln>
                <a:solidFill>
                  <a:srgbClr val="FF0000"/>
                </a:solidFill>
                <a:effectLst/>
                <a:uLnTx/>
                <a:uFillTx/>
                <a:latin typeface="Arial Black" panose="020B0A04020102020204" pitchFamily="34" charset="0"/>
                <a:ea typeface="Roboto" panose="02000000000000000000" pitchFamily="2" charset="0"/>
                <a:cs typeface="Arial" charset="0"/>
              </a:rPr>
              <a:t>  </a:t>
            </a:r>
            <a:r>
              <a:rPr kumimoji="0" lang="en-US" sz="2399" b="1" i="0" u="none" strike="noStrike" kern="1200" cap="none" spc="-83" normalizeH="0" baseline="0" noProof="0" dirty="0">
                <a:ln>
                  <a:noFill/>
                </a:ln>
                <a:solidFill>
                  <a:srgbClr val="007434"/>
                </a:solidFill>
                <a:effectLst/>
                <a:uLnTx/>
                <a:uFillTx/>
                <a:latin typeface="Arial Black" panose="020B0A04020102020204" pitchFamily="34" charset="0"/>
                <a:ea typeface="Roboto" panose="02000000000000000000" pitchFamily="2" charset="0"/>
                <a:cs typeface="Arial" charset="0"/>
              </a:rPr>
              <a:t>ANALYTICS INTO THE CORE</a:t>
            </a:r>
            <a:r>
              <a:rPr kumimoji="0" lang="en-US" sz="2399" b="1" i="0" u="none" strike="noStrike" kern="1200" cap="none" spc="-83" normalizeH="0" baseline="0" noProof="0" dirty="0">
                <a:ln>
                  <a:noFill/>
                </a:ln>
                <a:solidFill>
                  <a:srgbClr val="FF0000"/>
                </a:solidFill>
                <a:effectLst/>
                <a:uLnTx/>
                <a:uFillTx/>
                <a:latin typeface="Arial Black" panose="020B0A04020102020204" pitchFamily="34" charset="0"/>
                <a:ea typeface="Roboto" panose="02000000000000000000" pitchFamily="2" charset="0"/>
                <a:cs typeface="Arial" charset="0"/>
              </a:rPr>
              <a:t> </a:t>
            </a:r>
            <a:r>
              <a:rPr kumimoji="0" lang="en-US" sz="2399" b="1" i="0" u="none" strike="noStrike" kern="1200" cap="none" spc="-83" normalizeH="0" baseline="0" noProof="0" dirty="0">
                <a:ln>
                  <a:noFill/>
                </a:ln>
                <a:solidFill>
                  <a:srgbClr val="000000"/>
                </a:solidFill>
                <a:effectLst/>
                <a:uLnTx/>
                <a:uFillTx/>
                <a:latin typeface="Arial Black" panose="020B0A04020102020204" pitchFamily="34" charset="0"/>
                <a:ea typeface="Roboto" panose="02000000000000000000" pitchFamily="2" charset="0"/>
                <a:cs typeface="Arial" charset="0"/>
              </a:rPr>
              <a:t>OF EVERY PART OF </a:t>
            </a:r>
            <a:r>
              <a:rPr kumimoji="0" lang="en-US" sz="2399" b="1" i="0" u="none" strike="noStrike" kern="1200" cap="none" spc="-83" normalizeH="0" baseline="0" noProof="0">
                <a:ln>
                  <a:noFill/>
                </a:ln>
                <a:solidFill>
                  <a:srgbClr val="000000"/>
                </a:solidFill>
                <a:effectLst/>
                <a:uLnTx/>
                <a:uFillTx/>
                <a:latin typeface="Arial Black" panose="020B0A04020102020204" pitchFamily="34" charset="0"/>
                <a:ea typeface="Roboto" panose="02000000000000000000" pitchFamily="2" charset="0"/>
                <a:cs typeface="Arial" charset="0"/>
              </a:rPr>
              <a:t>THEIR BUSINESS</a:t>
            </a:r>
            <a:endParaRPr kumimoji="0" lang="en-US" sz="2399"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3" name="Arrow: Right 2">
            <a:extLst>
              <a:ext uri="{FF2B5EF4-FFF2-40B4-BE49-F238E27FC236}">
                <a16:creationId xmlns:a16="http://schemas.microsoft.com/office/drawing/2014/main" id="{B5792BCF-9F1C-43FF-8E4E-E325E96C79E0}"/>
              </a:ext>
            </a:extLst>
          </p:cNvPr>
          <p:cNvSpPr/>
          <p:nvPr/>
        </p:nvSpPr>
        <p:spPr>
          <a:xfrm>
            <a:off x="7461236" y="2949323"/>
            <a:ext cx="647819" cy="1295174"/>
          </a:xfrm>
          <a:prstGeom prst="rightArrow">
            <a:avLst>
              <a:gd name="adj1" fmla="val 50000"/>
              <a:gd name="adj2" fmla="val 10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599" b="0" i="0" u="none" strike="noStrike" kern="1200" cap="none" spc="0" normalizeH="0" baseline="0" noProof="0" dirty="0">
              <a:ln>
                <a:noFill/>
              </a:ln>
              <a:solidFill>
                <a:srgbClr val="007434"/>
              </a:solidFill>
              <a:effectLst/>
              <a:uLnTx/>
              <a:uFillTx/>
              <a:latin typeface="Arial" panose="020B0604020202020204"/>
              <a:ea typeface="+mn-ea"/>
              <a:cs typeface="+mn-cs"/>
            </a:endParaRPr>
          </a:p>
        </p:txBody>
      </p:sp>
      <p:sp>
        <p:nvSpPr>
          <p:cNvPr id="64" name="Arrow: Right 63">
            <a:extLst>
              <a:ext uri="{FF2B5EF4-FFF2-40B4-BE49-F238E27FC236}">
                <a16:creationId xmlns:a16="http://schemas.microsoft.com/office/drawing/2014/main" id="{952F58CB-EF78-45FD-A260-179F4C730147}"/>
              </a:ext>
            </a:extLst>
          </p:cNvPr>
          <p:cNvSpPr/>
          <p:nvPr/>
        </p:nvSpPr>
        <p:spPr>
          <a:xfrm>
            <a:off x="7785146" y="2949323"/>
            <a:ext cx="647819" cy="1295174"/>
          </a:xfrm>
          <a:prstGeom prst="rightArrow">
            <a:avLst>
              <a:gd name="adj1" fmla="val 50000"/>
              <a:gd name="adj2" fmla="val 100000"/>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599" b="0" i="0" u="none" strike="noStrike" kern="1200" cap="none" spc="0" normalizeH="0" baseline="0" noProof="0" dirty="0">
              <a:ln>
                <a:noFill/>
              </a:ln>
              <a:solidFill>
                <a:srgbClr val="007434"/>
              </a:solidFill>
              <a:effectLst/>
              <a:uLnTx/>
              <a:uFillTx/>
              <a:latin typeface="Arial" panose="020B0604020202020204"/>
              <a:ea typeface="+mn-ea"/>
              <a:cs typeface="+mn-cs"/>
            </a:endParaRPr>
          </a:p>
        </p:txBody>
      </p:sp>
      <p:sp>
        <p:nvSpPr>
          <p:cNvPr id="65" name="Arrow: Right 64">
            <a:extLst>
              <a:ext uri="{FF2B5EF4-FFF2-40B4-BE49-F238E27FC236}">
                <a16:creationId xmlns:a16="http://schemas.microsoft.com/office/drawing/2014/main" id="{B4165725-EA59-418F-AF61-FABD0ED66AE0}"/>
              </a:ext>
            </a:extLst>
          </p:cNvPr>
          <p:cNvSpPr/>
          <p:nvPr/>
        </p:nvSpPr>
        <p:spPr>
          <a:xfrm>
            <a:off x="8109055" y="2949323"/>
            <a:ext cx="647819" cy="1295174"/>
          </a:xfrm>
          <a:prstGeom prst="rightArrow">
            <a:avLst>
              <a:gd name="adj1" fmla="val 50000"/>
              <a:gd name="adj2" fmla="val 100000"/>
            </a:avLst>
          </a:prstGeom>
          <a:solidFill>
            <a:srgbClr val="00743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5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5A714F5D-326D-4749-A5BF-41EC58422004}"/>
              </a:ext>
            </a:extLst>
          </p:cNvPr>
          <p:cNvSpPr/>
          <p:nvPr/>
        </p:nvSpPr>
        <p:spPr>
          <a:xfrm>
            <a:off x="7535033" y="3386542"/>
            <a:ext cx="856901" cy="39998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ZW" sz="1999" b="1" i="0" u="none" strike="noStrike" kern="1200" cap="none" spc="-83" normalizeH="0" baseline="0" noProof="0" dirty="0">
                <a:ln>
                  <a:noFill/>
                </a:ln>
                <a:solidFill>
                  <a:srgbClr val="FFFFFF"/>
                </a:solidFill>
                <a:effectLst/>
                <a:uLnTx/>
                <a:uFillTx/>
                <a:latin typeface="Arial Black" panose="020B0A04020102020204" pitchFamily="34" charset="0"/>
                <a:ea typeface="Roboto" panose="02000000000000000000" pitchFamily="2" charset="0"/>
                <a:cs typeface="Arial" charset="0"/>
              </a:rPr>
              <a:t>FAST</a:t>
            </a:r>
            <a:endParaRPr kumimoji="0" lang="en-US" sz="1999" b="0" i="0" u="none" strike="noStrike" kern="1200" cap="none" spc="0" normalizeH="0" baseline="0" noProof="0" dirty="0">
              <a:ln>
                <a:noFill/>
              </a:ln>
              <a:solidFill>
                <a:srgbClr val="FFFFFF"/>
              </a:solidFill>
              <a:effectLst/>
              <a:uLnTx/>
              <a:uFillTx/>
              <a:latin typeface="Arial" charset="0"/>
              <a:ea typeface="+mn-ea"/>
              <a:cs typeface="Arial" charset="0"/>
            </a:endParaRPr>
          </a:p>
        </p:txBody>
      </p:sp>
    </p:spTree>
    <p:extLst>
      <p:ext uri="{BB962C8B-B14F-4D97-AF65-F5344CB8AC3E}">
        <p14:creationId xmlns:p14="http://schemas.microsoft.com/office/powerpoint/2010/main" val="1018890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lide Number Placeholder 2"/>
          <p:cNvSpPr txBox="1">
            <a:spLocks/>
          </p:cNvSpPr>
          <p:nvPr/>
        </p:nvSpPr>
        <p:spPr>
          <a:xfrm flipH="1">
            <a:off x="9013935" y="5593684"/>
            <a:ext cx="121016" cy="90720"/>
          </a:xfrm>
          <a:prstGeom prst="rect">
            <a:avLst/>
          </a:prstGeom>
        </p:spPr>
        <p:txBody>
          <a:bodyPr vert="horz" wrap="square" lIns="0" tIns="16922" rIns="0" bIns="16922" numCol="1" anchor="ctr" anchorCtr="0" compatLnSpc="1">
            <a:prstTxWarp prst="textNoShape">
              <a:avLst/>
            </a:prstTxWarp>
            <a:noAutofit/>
          </a:bodyPr>
          <a:lstStyle>
            <a:defPPr>
              <a:defRPr lang="en-US"/>
            </a:defPPr>
            <a:lvl1pPr algn="r" rtl="0" fontAlgn="base">
              <a:spcBef>
                <a:spcPct val="0"/>
              </a:spcBef>
              <a:spcAft>
                <a:spcPct val="0"/>
              </a:spcAft>
              <a:defRPr sz="800" kern="1200">
                <a:solidFill>
                  <a:schemeClr val="tx1">
                    <a:alpha val="50000"/>
                  </a:schemeClr>
                </a:solidFill>
                <a:latin typeface="+mn-lt"/>
                <a:ea typeface="Roboto Light" panose="02000000000000000000" pitchFamily="2" charset="0"/>
                <a:cs typeface="Gotham Medium" pitchFamily="2" charset="0"/>
              </a:defRPr>
            </a:lvl1pPr>
            <a:lvl2pPr marL="609321" algn="l" rtl="0" fontAlgn="base">
              <a:spcBef>
                <a:spcPct val="0"/>
              </a:spcBef>
              <a:spcAft>
                <a:spcPct val="0"/>
              </a:spcAft>
              <a:defRPr kern="1200">
                <a:solidFill>
                  <a:schemeClr val="tx1"/>
                </a:solidFill>
                <a:latin typeface="Arial" charset="0"/>
                <a:ea typeface="+mn-ea"/>
                <a:cs typeface="Arial" charset="0"/>
              </a:defRPr>
            </a:lvl2pPr>
            <a:lvl3pPr marL="1218642" algn="l" rtl="0" fontAlgn="base">
              <a:spcBef>
                <a:spcPct val="0"/>
              </a:spcBef>
              <a:spcAft>
                <a:spcPct val="0"/>
              </a:spcAft>
              <a:defRPr kern="1200">
                <a:solidFill>
                  <a:schemeClr val="tx1"/>
                </a:solidFill>
                <a:latin typeface="Arial" charset="0"/>
                <a:ea typeface="+mn-ea"/>
                <a:cs typeface="Arial" charset="0"/>
              </a:defRPr>
            </a:lvl3pPr>
            <a:lvl4pPr marL="1827964" algn="l" rtl="0" fontAlgn="base">
              <a:spcBef>
                <a:spcPct val="0"/>
              </a:spcBef>
              <a:spcAft>
                <a:spcPct val="0"/>
              </a:spcAft>
              <a:defRPr kern="1200">
                <a:solidFill>
                  <a:schemeClr val="tx1"/>
                </a:solidFill>
                <a:latin typeface="Arial" charset="0"/>
                <a:ea typeface="+mn-ea"/>
                <a:cs typeface="Arial" charset="0"/>
              </a:defRPr>
            </a:lvl4pPr>
            <a:lvl5pPr marL="2437285" algn="l" rtl="0" fontAlgn="base">
              <a:spcBef>
                <a:spcPct val="0"/>
              </a:spcBef>
              <a:spcAft>
                <a:spcPct val="0"/>
              </a:spcAft>
              <a:defRPr kern="1200">
                <a:solidFill>
                  <a:schemeClr val="tx1"/>
                </a:solidFill>
                <a:latin typeface="Arial" charset="0"/>
                <a:ea typeface="+mn-ea"/>
                <a:cs typeface="Arial" charset="0"/>
              </a:defRPr>
            </a:lvl5pPr>
            <a:lvl6pPr marL="3046606" algn="l" defTabSz="1218642" rtl="0" eaLnBrk="1" latinLnBrk="0" hangingPunct="1">
              <a:defRPr kern="1200">
                <a:solidFill>
                  <a:schemeClr val="tx1"/>
                </a:solidFill>
                <a:latin typeface="Arial" charset="0"/>
                <a:ea typeface="+mn-ea"/>
                <a:cs typeface="Arial" charset="0"/>
              </a:defRPr>
            </a:lvl6pPr>
            <a:lvl7pPr marL="3655928" algn="l" defTabSz="1218642" rtl="0" eaLnBrk="1" latinLnBrk="0" hangingPunct="1">
              <a:defRPr kern="1200">
                <a:solidFill>
                  <a:schemeClr val="tx1"/>
                </a:solidFill>
                <a:latin typeface="Arial" charset="0"/>
                <a:ea typeface="+mn-ea"/>
                <a:cs typeface="Arial" charset="0"/>
              </a:defRPr>
            </a:lvl7pPr>
            <a:lvl8pPr marL="4265247" algn="l" defTabSz="1218642" rtl="0" eaLnBrk="1" latinLnBrk="0" hangingPunct="1">
              <a:defRPr kern="1200">
                <a:solidFill>
                  <a:schemeClr val="tx1"/>
                </a:solidFill>
                <a:latin typeface="Arial" charset="0"/>
                <a:ea typeface="+mn-ea"/>
                <a:cs typeface="Arial" charset="0"/>
              </a:defRPr>
            </a:lvl8pPr>
            <a:lvl9pPr marL="4874570" algn="l" defTabSz="1218642" rtl="0" eaLnBrk="1" latinLnBrk="0" hangingPunct="1">
              <a:defRPr kern="1200">
                <a:solidFill>
                  <a:schemeClr val="tx1"/>
                </a:solidFill>
                <a:latin typeface="Arial" charset="0"/>
                <a:ea typeface="+mn-ea"/>
                <a:cs typeface="Arial" charset="0"/>
              </a:defRPr>
            </a:lvl9pPr>
          </a:lstStyle>
          <a:p>
            <a:pPr marL="0" marR="0" lvl="0" indent="0" algn="r" defTabSz="253918" rtl="0" eaLnBrk="1" fontAlgn="base" latinLnBrk="0" hangingPunct="1">
              <a:lnSpc>
                <a:spcPct val="100000"/>
              </a:lnSpc>
              <a:spcBef>
                <a:spcPct val="0"/>
              </a:spcBef>
              <a:spcAft>
                <a:spcPct val="0"/>
              </a:spcAft>
              <a:buClrTx/>
              <a:buSzTx/>
              <a:buFontTx/>
              <a:buNone/>
              <a:tabLst/>
              <a:defRPr/>
            </a:pPr>
            <a:fld id="{90CBDC3A-D49F-4631-A8C7-55D59B33E5FA}" type="slidenum">
              <a:rPr kumimoji="0" lang="en-US" sz="222" b="0" i="0" u="none" strike="noStrike" kern="1200" cap="none" spc="0" normalizeH="0" baseline="0" noProof="0">
                <a:ln>
                  <a:noFill/>
                </a:ln>
                <a:solidFill>
                  <a:srgbClr val="000000">
                    <a:alpha val="50000"/>
                  </a:srgbClr>
                </a:solidFill>
                <a:effectLst/>
                <a:uLnTx/>
                <a:uFillTx/>
                <a:latin typeface="Arial"/>
              </a:rPr>
              <a:pPr marL="0" marR="0" lvl="0" indent="0" algn="r" defTabSz="253918" rtl="0" eaLnBrk="1" fontAlgn="base" latinLnBrk="0" hangingPunct="1">
                <a:lnSpc>
                  <a:spcPct val="100000"/>
                </a:lnSpc>
                <a:spcBef>
                  <a:spcPct val="0"/>
                </a:spcBef>
                <a:spcAft>
                  <a:spcPct val="0"/>
                </a:spcAft>
                <a:buClrTx/>
                <a:buSzTx/>
                <a:buFontTx/>
                <a:buNone/>
                <a:tabLst/>
                <a:defRPr/>
              </a:pPr>
              <a:t>4</a:t>
            </a:fld>
            <a:endParaRPr kumimoji="0" lang="en-US" sz="222" b="0" i="0" u="none" strike="noStrike" kern="1200" cap="none" spc="0" normalizeH="0" baseline="0" noProof="0" dirty="0">
              <a:ln>
                <a:noFill/>
              </a:ln>
              <a:solidFill>
                <a:srgbClr val="000000">
                  <a:alpha val="50000"/>
                </a:srgbClr>
              </a:solidFill>
              <a:effectLst/>
              <a:uLnTx/>
              <a:uFillTx/>
              <a:latin typeface="Arial"/>
            </a:endParaRPr>
          </a:p>
        </p:txBody>
      </p:sp>
      <p:sp>
        <p:nvSpPr>
          <p:cNvPr id="91" name="Rectangle 90"/>
          <p:cNvSpPr/>
          <p:nvPr/>
        </p:nvSpPr>
        <p:spPr>
          <a:xfrm>
            <a:off x="4784966" y="3615509"/>
            <a:ext cx="2162445" cy="1693583"/>
          </a:xfrm>
          <a:prstGeom prst="rect">
            <a:avLst/>
          </a:prstGeom>
          <a:noFill/>
          <a:ln w="19050" cap="flat" cmpd="sng" algn="ctr">
            <a:noFill/>
            <a:prstDash val="sysDot"/>
            <a:headEnd type="none" w="med" len="med"/>
            <a:tailEnd type="none" w="med" len="med"/>
          </a:ln>
          <a:effectLst/>
        </p:spPr>
        <p:txBody>
          <a:bodyPr lIns="0" tIns="9994" rIns="0" bIns="0" rtlCol="0" anchor="ctr"/>
          <a:lstStyle/>
          <a:p>
            <a:pPr marL="0" marR="0" lvl="0" indent="0" algn="ctr" defTabSz="253918" rtl="0" eaLnBrk="1" fontAlgn="base" latinLnBrk="0" hangingPunct="1">
              <a:lnSpc>
                <a:spcPct val="80000"/>
              </a:lnSpc>
              <a:spcBef>
                <a:spcPct val="0"/>
              </a:spcBef>
              <a:spcAft>
                <a:spcPct val="0"/>
              </a:spcAft>
              <a:buClrTx/>
              <a:buSzTx/>
              <a:buFontTx/>
              <a:buNone/>
              <a:tabLst/>
              <a:defRPr/>
            </a:pPr>
            <a:r>
              <a:rPr kumimoji="0" lang="en-AU" sz="2399" b="0" i="0" u="none" strike="noStrike" kern="0" cap="none" spc="0" normalizeH="0" baseline="0" noProof="0" dirty="0">
                <a:ln>
                  <a:noFill/>
                </a:ln>
                <a:solidFill>
                  <a:srgbClr val="007434"/>
                </a:solidFill>
                <a:effectLst/>
                <a:uLnTx/>
                <a:uFillTx/>
                <a:latin typeface="Arial Black" panose="020B0A04020102020204" pitchFamily="34" charset="0"/>
                <a:ea typeface=""/>
                <a:cs typeface=""/>
              </a:rPr>
              <a:t>TRAPPED </a:t>
            </a:r>
          </a:p>
          <a:p>
            <a:pPr marL="0" marR="0" lvl="0" indent="0" algn="ctr" defTabSz="253918" rtl="0" eaLnBrk="1" fontAlgn="base" latinLnBrk="0" hangingPunct="1">
              <a:lnSpc>
                <a:spcPct val="80000"/>
              </a:lnSpc>
              <a:spcBef>
                <a:spcPct val="0"/>
              </a:spcBef>
              <a:spcAft>
                <a:spcPct val="0"/>
              </a:spcAft>
              <a:buClrTx/>
              <a:buSzTx/>
              <a:buFontTx/>
              <a:buNone/>
              <a:tabLst/>
              <a:defRPr/>
            </a:pPr>
            <a:r>
              <a:rPr kumimoji="0" lang="en-AU" sz="2399" b="0" i="0" u="none" strike="noStrike" kern="0" cap="none" spc="0" normalizeH="0" baseline="0" noProof="0" dirty="0">
                <a:ln>
                  <a:noFill/>
                </a:ln>
                <a:solidFill>
                  <a:srgbClr val="007434"/>
                </a:solidFill>
                <a:effectLst/>
                <a:uLnTx/>
                <a:uFillTx/>
                <a:latin typeface="Arial Black" panose="020B0A04020102020204" pitchFamily="34" charset="0"/>
                <a:ea typeface=""/>
                <a:cs typeface=""/>
              </a:rPr>
              <a:t>VALUE</a:t>
            </a:r>
            <a:endParaRPr kumimoji="0" lang="en-GB" sz="1800" b="0" i="0" u="none" strike="noStrike" kern="0" cap="none" spc="0" normalizeH="0" baseline="0" noProof="0" dirty="0">
              <a:ln>
                <a:noFill/>
              </a:ln>
              <a:solidFill>
                <a:srgbClr val="007434"/>
              </a:solidFill>
              <a:effectLst/>
              <a:uLnTx/>
              <a:uFillTx/>
              <a:latin typeface="Arial Black" panose="020B0A04020102020204" pitchFamily="34" charset="0"/>
              <a:ea typeface=""/>
              <a:cs typeface=""/>
            </a:endParaRPr>
          </a:p>
        </p:txBody>
      </p:sp>
      <p:grpSp>
        <p:nvGrpSpPr>
          <p:cNvPr id="92" name="Group 4"/>
          <p:cNvGrpSpPr>
            <a:grpSpLocks noChangeAspect="1"/>
          </p:cNvGrpSpPr>
          <p:nvPr/>
        </p:nvGrpSpPr>
        <p:grpSpPr bwMode="auto">
          <a:xfrm>
            <a:off x="4072499" y="2535209"/>
            <a:ext cx="3585014" cy="3413881"/>
            <a:chOff x="2615" y="1227"/>
            <a:chExt cx="2451" cy="2334"/>
          </a:xfrm>
          <a:solidFill>
            <a:schemeClr val="bg1"/>
          </a:solidFill>
        </p:grpSpPr>
        <p:sp>
          <p:nvSpPr>
            <p:cNvPr id="93" name="Line 5"/>
            <p:cNvSpPr>
              <a:spLocks noChangeShapeType="1"/>
            </p:cNvSpPr>
            <p:nvPr/>
          </p:nvSpPr>
          <p:spPr bwMode="auto">
            <a:xfrm>
              <a:off x="3798" y="3405"/>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94" name="Line 6"/>
            <p:cNvSpPr>
              <a:spLocks noChangeShapeType="1"/>
            </p:cNvSpPr>
            <p:nvPr/>
          </p:nvSpPr>
          <p:spPr bwMode="auto">
            <a:xfrm>
              <a:off x="3798" y="3405"/>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95" name="Line 7"/>
            <p:cNvSpPr>
              <a:spLocks noChangeShapeType="1"/>
            </p:cNvSpPr>
            <p:nvPr/>
          </p:nvSpPr>
          <p:spPr bwMode="auto">
            <a:xfrm>
              <a:off x="4590" y="2611"/>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96" name="Line 8"/>
            <p:cNvSpPr>
              <a:spLocks noChangeShapeType="1"/>
            </p:cNvSpPr>
            <p:nvPr/>
          </p:nvSpPr>
          <p:spPr bwMode="auto">
            <a:xfrm>
              <a:off x="4590" y="2611"/>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97" name="Freeform 9"/>
            <p:cNvSpPr>
              <a:spLocks/>
            </p:cNvSpPr>
            <p:nvPr/>
          </p:nvSpPr>
          <p:spPr bwMode="auto">
            <a:xfrm>
              <a:off x="2995" y="1808"/>
              <a:ext cx="851" cy="1753"/>
            </a:xfrm>
            <a:custGeom>
              <a:avLst/>
              <a:gdLst>
                <a:gd name="T0" fmla="*/ 62 w 595"/>
                <a:gd name="T1" fmla="*/ 1225 h 1225"/>
                <a:gd name="T2" fmla="*/ 58 w 595"/>
                <a:gd name="T3" fmla="*/ 1224 h 1225"/>
                <a:gd name="T4" fmla="*/ 57 w 595"/>
                <a:gd name="T5" fmla="*/ 1215 h 1225"/>
                <a:gd name="T6" fmla="*/ 216 w 595"/>
                <a:gd name="T7" fmla="*/ 1003 h 1225"/>
                <a:gd name="T8" fmla="*/ 0 w 595"/>
                <a:gd name="T9" fmla="*/ 561 h 1225"/>
                <a:gd name="T10" fmla="*/ 561 w 595"/>
                <a:gd name="T11" fmla="*/ 0 h 1225"/>
                <a:gd name="T12" fmla="*/ 589 w 595"/>
                <a:gd name="T13" fmla="*/ 1 h 1225"/>
                <a:gd name="T14" fmla="*/ 595 w 595"/>
                <a:gd name="T15" fmla="*/ 7 h 1225"/>
                <a:gd name="T16" fmla="*/ 589 w 595"/>
                <a:gd name="T17" fmla="*/ 13 h 1225"/>
                <a:gd name="T18" fmla="*/ 561 w 595"/>
                <a:gd name="T19" fmla="*/ 12 h 1225"/>
                <a:gd name="T20" fmla="*/ 12 w 595"/>
                <a:gd name="T21" fmla="*/ 561 h 1225"/>
                <a:gd name="T22" fmla="*/ 224 w 595"/>
                <a:gd name="T23" fmla="*/ 994 h 1225"/>
                <a:gd name="T24" fmla="*/ 228 w 595"/>
                <a:gd name="T25" fmla="*/ 997 h 1225"/>
                <a:gd name="T26" fmla="*/ 229 w 595"/>
                <a:gd name="T27" fmla="*/ 1005 h 1225"/>
                <a:gd name="T28" fmla="*/ 67 w 595"/>
                <a:gd name="T29" fmla="*/ 1223 h 1225"/>
                <a:gd name="T30" fmla="*/ 62 w 595"/>
                <a:gd name="T31" fmla="*/ 1225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5" h="1225">
                  <a:moveTo>
                    <a:pt x="62" y="1225"/>
                  </a:moveTo>
                  <a:cubicBezTo>
                    <a:pt x="61" y="1225"/>
                    <a:pt x="59" y="1225"/>
                    <a:pt x="58" y="1224"/>
                  </a:cubicBezTo>
                  <a:cubicBezTo>
                    <a:pt x="56" y="1222"/>
                    <a:pt x="55" y="1218"/>
                    <a:pt x="57" y="1215"/>
                  </a:cubicBezTo>
                  <a:cubicBezTo>
                    <a:pt x="216" y="1003"/>
                    <a:pt x="216" y="1003"/>
                    <a:pt x="216" y="1003"/>
                  </a:cubicBezTo>
                  <a:cubicBezTo>
                    <a:pt x="79" y="896"/>
                    <a:pt x="0" y="735"/>
                    <a:pt x="0" y="561"/>
                  </a:cubicBezTo>
                  <a:cubicBezTo>
                    <a:pt x="0" y="252"/>
                    <a:pt x="252" y="0"/>
                    <a:pt x="561" y="0"/>
                  </a:cubicBezTo>
                  <a:cubicBezTo>
                    <a:pt x="570" y="0"/>
                    <a:pt x="580" y="1"/>
                    <a:pt x="589" y="1"/>
                  </a:cubicBezTo>
                  <a:cubicBezTo>
                    <a:pt x="593" y="1"/>
                    <a:pt x="595" y="4"/>
                    <a:pt x="595" y="7"/>
                  </a:cubicBezTo>
                  <a:cubicBezTo>
                    <a:pt x="595" y="11"/>
                    <a:pt x="592" y="13"/>
                    <a:pt x="589" y="13"/>
                  </a:cubicBezTo>
                  <a:cubicBezTo>
                    <a:pt x="580" y="13"/>
                    <a:pt x="570" y="12"/>
                    <a:pt x="561" y="12"/>
                  </a:cubicBezTo>
                  <a:cubicBezTo>
                    <a:pt x="258" y="12"/>
                    <a:pt x="12" y="258"/>
                    <a:pt x="12" y="561"/>
                  </a:cubicBezTo>
                  <a:cubicBezTo>
                    <a:pt x="12" y="731"/>
                    <a:pt x="89" y="889"/>
                    <a:pt x="224" y="994"/>
                  </a:cubicBezTo>
                  <a:cubicBezTo>
                    <a:pt x="228" y="997"/>
                    <a:pt x="228" y="997"/>
                    <a:pt x="228" y="997"/>
                  </a:cubicBezTo>
                  <a:cubicBezTo>
                    <a:pt x="230" y="999"/>
                    <a:pt x="231" y="1003"/>
                    <a:pt x="229" y="1005"/>
                  </a:cubicBezTo>
                  <a:cubicBezTo>
                    <a:pt x="67" y="1223"/>
                    <a:pt x="67" y="1223"/>
                    <a:pt x="67" y="1223"/>
                  </a:cubicBezTo>
                  <a:cubicBezTo>
                    <a:pt x="66" y="1224"/>
                    <a:pt x="64" y="1225"/>
                    <a:pt x="62" y="1225"/>
                  </a:cubicBezTo>
                  <a:close/>
                </a:path>
              </a:pathLst>
            </a:cu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98" name="Line 10"/>
            <p:cNvSpPr>
              <a:spLocks noChangeShapeType="1"/>
            </p:cNvSpPr>
            <p:nvPr/>
          </p:nvSpPr>
          <p:spPr bwMode="auto">
            <a:xfrm>
              <a:off x="4704" y="2582"/>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99" name="Line 11"/>
            <p:cNvSpPr>
              <a:spLocks noChangeShapeType="1"/>
            </p:cNvSpPr>
            <p:nvPr/>
          </p:nvSpPr>
          <p:spPr bwMode="auto">
            <a:xfrm>
              <a:off x="4704" y="2582"/>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00" name="Line 12"/>
            <p:cNvSpPr>
              <a:spLocks noChangeShapeType="1"/>
            </p:cNvSpPr>
            <p:nvPr/>
          </p:nvSpPr>
          <p:spPr bwMode="auto">
            <a:xfrm>
              <a:off x="3909" y="1788"/>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01" name="Line 13"/>
            <p:cNvSpPr>
              <a:spLocks noChangeShapeType="1"/>
            </p:cNvSpPr>
            <p:nvPr/>
          </p:nvSpPr>
          <p:spPr bwMode="auto">
            <a:xfrm>
              <a:off x="3909" y="1788"/>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02" name="Freeform 14"/>
            <p:cNvSpPr>
              <a:spLocks/>
            </p:cNvSpPr>
            <p:nvPr/>
          </p:nvSpPr>
          <p:spPr bwMode="auto">
            <a:xfrm>
              <a:off x="3108" y="2293"/>
              <a:ext cx="1484" cy="1268"/>
            </a:xfrm>
            <a:custGeom>
              <a:avLst/>
              <a:gdLst>
                <a:gd name="T0" fmla="*/ 1031 w 1037"/>
                <a:gd name="T1" fmla="*/ 886 h 886"/>
                <a:gd name="T2" fmla="*/ 1026 w 1037"/>
                <a:gd name="T3" fmla="*/ 884 h 886"/>
                <a:gd name="T4" fmla="*/ 870 w 1037"/>
                <a:gd name="T5" fmla="*/ 670 h 886"/>
                <a:gd name="T6" fmla="*/ 560 w 1037"/>
                <a:gd name="T7" fmla="*/ 763 h 886"/>
                <a:gd name="T8" fmla="*/ 220 w 1037"/>
                <a:gd name="T9" fmla="*/ 647 h 886"/>
                <a:gd name="T10" fmla="*/ 0 w 1037"/>
                <a:gd name="T11" fmla="*/ 202 h 886"/>
                <a:gd name="T12" fmla="*/ 35 w 1037"/>
                <a:gd name="T13" fmla="*/ 5 h 886"/>
                <a:gd name="T14" fmla="*/ 43 w 1037"/>
                <a:gd name="T15" fmla="*/ 1 h 886"/>
                <a:gd name="T16" fmla="*/ 47 w 1037"/>
                <a:gd name="T17" fmla="*/ 9 h 886"/>
                <a:gd name="T18" fmla="*/ 12 w 1037"/>
                <a:gd name="T19" fmla="*/ 202 h 886"/>
                <a:gd name="T20" fmla="*/ 227 w 1037"/>
                <a:gd name="T21" fmla="*/ 638 h 886"/>
                <a:gd name="T22" fmla="*/ 560 w 1037"/>
                <a:gd name="T23" fmla="*/ 751 h 886"/>
                <a:gd name="T24" fmla="*/ 868 w 1037"/>
                <a:gd name="T25" fmla="*/ 656 h 886"/>
                <a:gd name="T26" fmla="*/ 876 w 1037"/>
                <a:gd name="T27" fmla="*/ 658 h 886"/>
                <a:gd name="T28" fmla="*/ 1035 w 1037"/>
                <a:gd name="T29" fmla="*/ 876 h 886"/>
                <a:gd name="T30" fmla="*/ 1034 w 1037"/>
                <a:gd name="T31" fmla="*/ 885 h 886"/>
                <a:gd name="T32" fmla="*/ 1031 w 1037"/>
                <a:gd name="T33" fmla="*/ 886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886">
                  <a:moveTo>
                    <a:pt x="1031" y="886"/>
                  </a:moveTo>
                  <a:cubicBezTo>
                    <a:pt x="1029" y="886"/>
                    <a:pt x="1027" y="885"/>
                    <a:pt x="1026" y="884"/>
                  </a:cubicBezTo>
                  <a:cubicBezTo>
                    <a:pt x="870" y="670"/>
                    <a:pt x="870" y="670"/>
                    <a:pt x="870" y="670"/>
                  </a:cubicBezTo>
                  <a:cubicBezTo>
                    <a:pt x="778" y="730"/>
                    <a:pt x="671" y="763"/>
                    <a:pt x="560" y="763"/>
                  </a:cubicBezTo>
                  <a:cubicBezTo>
                    <a:pt x="436" y="763"/>
                    <a:pt x="318" y="723"/>
                    <a:pt x="220" y="647"/>
                  </a:cubicBezTo>
                  <a:cubicBezTo>
                    <a:pt x="80" y="540"/>
                    <a:pt x="0" y="378"/>
                    <a:pt x="0" y="202"/>
                  </a:cubicBezTo>
                  <a:cubicBezTo>
                    <a:pt x="0" y="134"/>
                    <a:pt x="12" y="68"/>
                    <a:pt x="35" y="5"/>
                  </a:cubicBezTo>
                  <a:cubicBezTo>
                    <a:pt x="36" y="2"/>
                    <a:pt x="40" y="0"/>
                    <a:pt x="43" y="1"/>
                  </a:cubicBezTo>
                  <a:cubicBezTo>
                    <a:pt x="46" y="3"/>
                    <a:pt x="48" y="6"/>
                    <a:pt x="47" y="9"/>
                  </a:cubicBezTo>
                  <a:cubicBezTo>
                    <a:pt x="23" y="71"/>
                    <a:pt x="12" y="136"/>
                    <a:pt x="12" y="202"/>
                  </a:cubicBezTo>
                  <a:cubicBezTo>
                    <a:pt x="12" y="374"/>
                    <a:pt x="90" y="533"/>
                    <a:pt x="227" y="638"/>
                  </a:cubicBezTo>
                  <a:cubicBezTo>
                    <a:pt x="324" y="712"/>
                    <a:pt x="439" y="751"/>
                    <a:pt x="560" y="751"/>
                  </a:cubicBezTo>
                  <a:cubicBezTo>
                    <a:pt x="671" y="751"/>
                    <a:pt x="777" y="718"/>
                    <a:pt x="868" y="656"/>
                  </a:cubicBezTo>
                  <a:cubicBezTo>
                    <a:pt x="870" y="655"/>
                    <a:pt x="874" y="655"/>
                    <a:pt x="876" y="658"/>
                  </a:cubicBezTo>
                  <a:cubicBezTo>
                    <a:pt x="1035" y="876"/>
                    <a:pt x="1035" y="876"/>
                    <a:pt x="1035" y="876"/>
                  </a:cubicBezTo>
                  <a:cubicBezTo>
                    <a:pt x="1037" y="879"/>
                    <a:pt x="1037" y="883"/>
                    <a:pt x="1034" y="885"/>
                  </a:cubicBezTo>
                  <a:cubicBezTo>
                    <a:pt x="1033" y="886"/>
                    <a:pt x="1032" y="886"/>
                    <a:pt x="1031" y="886"/>
                  </a:cubicBezTo>
                  <a:close/>
                </a:path>
              </a:pathLst>
            </a:cu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03" name="Freeform 15"/>
            <p:cNvSpPr>
              <a:spLocks/>
            </p:cNvSpPr>
            <p:nvPr/>
          </p:nvSpPr>
          <p:spPr bwMode="auto">
            <a:xfrm>
              <a:off x="3412" y="2107"/>
              <a:ext cx="1654" cy="1164"/>
            </a:xfrm>
            <a:custGeom>
              <a:avLst/>
              <a:gdLst>
                <a:gd name="T0" fmla="*/ 359 w 1156"/>
                <a:gd name="T1" fmla="*/ 813 h 813"/>
                <a:gd name="T2" fmla="*/ 19 w 1156"/>
                <a:gd name="T3" fmla="*/ 697 h 813"/>
                <a:gd name="T4" fmla="*/ 3 w 1156"/>
                <a:gd name="T5" fmla="*/ 685 h 813"/>
                <a:gd name="T6" fmla="*/ 3 w 1156"/>
                <a:gd name="T7" fmla="*/ 677 h 813"/>
                <a:gd name="T8" fmla="*/ 11 w 1156"/>
                <a:gd name="T9" fmla="*/ 676 h 813"/>
                <a:gd name="T10" fmla="*/ 26 w 1156"/>
                <a:gd name="T11" fmla="*/ 688 h 813"/>
                <a:gd name="T12" fmla="*/ 359 w 1156"/>
                <a:gd name="T13" fmla="*/ 801 h 813"/>
                <a:gd name="T14" fmla="*/ 908 w 1156"/>
                <a:gd name="T15" fmla="*/ 252 h 813"/>
                <a:gd name="T16" fmla="*/ 884 w 1156"/>
                <a:gd name="T17" fmla="*/ 92 h 813"/>
                <a:gd name="T18" fmla="*/ 888 w 1156"/>
                <a:gd name="T19" fmla="*/ 85 h 813"/>
                <a:gd name="T20" fmla="*/ 1147 w 1156"/>
                <a:gd name="T21" fmla="*/ 1 h 813"/>
                <a:gd name="T22" fmla="*/ 1155 w 1156"/>
                <a:gd name="T23" fmla="*/ 5 h 813"/>
                <a:gd name="T24" fmla="*/ 1151 w 1156"/>
                <a:gd name="T25" fmla="*/ 12 h 813"/>
                <a:gd name="T26" fmla="*/ 897 w 1156"/>
                <a:gd name="T27" fmla="*/ 94 h 813"/>
                <a:gd name="T28" fmla="*/ 920 w 1156"/>
                <a:gd name="T29" fmla="*/ 252 h 813"/>
                <a:gd name="T30" fmla="*/ 359 w 1156"/>
                <a:gd name="T31" fmla="*/ 813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6" h="813">
                  <a:moveTo>
                    <a:pt x="359" y="813"/>
                  </a:moveTo>
                  <a:cubicBezTo>
                    <a:pt x="235" y="813"/>
                    <a:pt x="117" y="773"/>
                    <a:pt x="19" y="697"/>
                  </a:cubicBezTo>
                  <a:cubicBezTo>
                    <a:pt x="14" y="694"/>
                    <a:pt x="8" y="689"/>
                    <a:pt x="3" y="685"/>
                  </a:cubicBezTo>
                  <a:cubicBezTo>
                    <a:pt x="1" y="683"/>
                    <a:pt x="0" y="679"/>
                    <a:pt x="3" y="677"/>
                  </a:cubicBezTo>
                  <a:cubicBezTo>
                    <a:pt x="5" y="674"/>
                    <a:pt x="8" y="674"/>
                    <a:pt x="11" y="676"/>
                  </a:cubicBezTo>
                  <a:cubicBezTo>
                    <a:pt x="16" y="680"/>
                    <a:pt x="21" y="684"/>
                    <a:pt x="26" y="688"/>
                  </a:cubicBezTo>
                  <a:cubicBezTo>
                    <a:pt x="122" y="762"/>
                    <a:pt x="237" y="801"/>
                    <a:pt x="359" y="801"/>
                  </a:cubicBezTo>
                  <a:cubicBezTo>
                    <a:pt x="661" y="801"/>
                    <a:pt x="908" y="554"/>
                    <a:pt x="908" y="252"/>
                  </a:cubicBezTo>
                  <a:cubicBezTo>
                    <a:pt x="908" y="198"/>
                    <a:pt x="900" y="144"/>
                    <a:pt x="884" y="92"/>
                  </a:cubicBezTo>
                  <a:cubicBezTo>
                    <a:pt x="883" y="89"/>
                    <a:pt x="885" y="86"/>
                    <a:pt x="888" y="85"/>
                  </a:cubicBezTo>
                  <a:cubicBezTo>
                    <a:pt x="1147" y="1"/>
                    <a:pt x="1147" y="1"/>
                    <a:pt x="1147" y="1"/>
                  </a:cubicBezTo>
                  <a:cubicBezTo>
                    <a:pt x="1151" y="0"/>
                    <a:pt x="1154" y="2"/>
                    <a:pt x="1155" y="5"/>
                  </a:cubicBezTo>
                  <a:cubicBezTo>
                    <a:pt x="1156" y="8"/>
                    <a:pt x="1154" y="11"/>
                    <a:pt x="1151" y="12"/>
                  </a:cubicBezTo>
                  <a:cubicBezTo>
                    <a:pt x="897" y="94"/>
                    <a:pt x="897" y="94"/>
                    <a:pt x="897" y="94"/>
                  </a:cubicBezTo>
                  <a:cubicBezTo>
                    <a:pt x="912" y="145"/>
                    <a:pt x="920" y="198"/>
                    <a:pt x="920" y="252"/>
                  </a:cubicBezTo>
                  <a:cubicBezTo>
                    <a:pt x="920" y="561"/>
                    <a:pt x="668" y="813"/>
                    <a:pt x="359" y="813"/>
                  </a:cubicBezTo>
                  <a:close/>
                </a:path>
              </a:pathLst>
            </a:cu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04" name="Line 16"/>
            <p:cNvSpPr>
              <a:spLocks noChangeShapeType="1"/>
            </p:cNvSpPr>
            <p:nvPr/>
          </p:nvSpPr>
          <p:spPr bwMode="auto">
            <a:xfrm>
              <a:off x="3925" y="1674"/>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05" name="Line 17"/>
            <p:cNvSpPr>
              <a:spLocks noChangeShapeType="1"/>
            </p:cNvSpPr>
            <p:nvPr/>
          </p:nvSpPr>
          <p:spPr bwMode="auto">
            <a:xfrm>
              <a:off x="3925" y="1674"/>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06" name="Line 18"/>
            <p:cNvSpPr>
              <a:spLocks noChangeShapeType="1"/>
            </p:cNvSpPr>
            <p:nvPr/>
          </p:nvSpPr>
          <p:spPr bwMode="auto">
            <a:xfrm>
              <a:off x="3131" y="2468"/>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07" name="Line 19"/>
            <p:cNvSpPr>
              <a:spLocks noChangeShapeType="1"/>
            </p:cNvSpPr>
            <p:nvPr/>
          </p:nvSpPr>
          <p:spPr bwMode="auto">
            <a:xfrm>
              <a:off x="3131" y="2468"/>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08" name="Line 20"/>
            <p:cNvSpPr>
              <a:spLocks noChangeShapeType="1"/>
            </p:cNvSpPr>
            <p:nvPr/>
          </p:nvSpPr>
          <p:spPr bwMode="auto">
            <a:xfrm>
              <a:off x="2948" y="2509"/>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09" name="Line 21"/>
            <p:cNvSpPr>
              <a:spLocks noChangeShapeType="1"/>
            </p:cNvSpPr>
            <p:nvPr/>
          </p:nvSpPr>
          <p:spPr bwMode="auto">
            <a:xfrm>
              <a:off x="2948" y="2509"/>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10" name="Line 22"/>
            <p:cNvSpPr>
              <a:spLocks noChangeShapeType="1"/>
            </p:cNvSpPr>
            <p:nvPr/>
          </p:nvSpPr>
          <p:spPr bwMode="auto">
            <a:xfrm>
              <a:off x="3260" y="3140"/>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11" name="Line 23"/>
            <p:cNvSpPr>
              <a:spLocks noChangeShapeType="1"/>
            </p:cNvSpPr>
            <p:nvPr/>
          </p:nvSpPr>
          <p:spPr bwMode="auto">
            <a:xfrm>
              <a:off x="3260" y="3140"/>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12" name="Line 24"/>
            <p:cNvSpPr>
              <a:spLocks noChangeShapeType="1"/>
            </p:cNvSpPr>
            <p:nvPr/>
          </p:nvSpPr>
          <p:spPr bwMode="auto">
            <a:xfrm>
              <a:off x="3742" y="3303"/>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13" name="Line 25"/>
            <p:cNvSpPr>
              <a:spLocks noChangeShapeType="1"/>
            </p:cNvSpPr>
            <p:nvPr/>
          </p:nvSpPr>
          <p:spPr bwMode="auto">
            <a:xfrm>
              <a:off x="3742" y="3303"/>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14" name="Line 26"/>
            <p:cNvSpPr>
              <a:spLocks noChangeShapeType="1"/>
            </p:cNvSpPr>
            <p:nvPr/>
          </p:nvSpPr>
          <p:spPr bwMode="auto">
            <a:xfrm>
              <a:off x="4536" y="2509"/>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15" name="Line 27"/>
            <p:cNvSpPr>
              <a:spLocks noChangeShapeType="1"/>
            </p:cNvSpPr>
            <p:nvPr/>
          </p:nvSpPr>
          <p:spPr bwMode="auto">
            <a:xfrm>
              <a:off x="4536" y="2509"/>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16" name="Freeform 28"/>
            <p:cNvSpPr>
              <a:spLocks/>
            </p:cNvSpPr>
            <p:nvPr/>
          </p:nvSpPr>
          <p:spPr bwMode="auto">
            <a:xfrm>
              <a:off x="2615" y="1708"/>
              <a:ext cx="1903" cy="604"/>
            </a:xfrm>
            <a:custGeom>
              <a:avLst/>
              <a:gdLst>
                <a:gd name="T0" fmla="*/ 1324 w 1330"/>
                <a:gd name="T1" fmla="*/ 422 h 422"/>
                <a:gd name="T2" fmla="*/ 1318 w 1330"/>
                <a:gd name="T3" fmla="*/ 417 h 422"/>
                <a:gd name="T4" fmla="*/ 788 w 1330"/>
                <a:gd name="T5" fmla="*/ 12 h 422"/>
                <a:gd name="T6" fmla="*/ 272 w 1330"/>
                <a:gd name="T7" fmla="*/ 372 h 422"/>
                <a:gd name="T8" fmla="*/ 265 w 1330"/>
                <a:gd name="T9" fmla="*/ 376 h 422"/>
                <a:gd name="T10" fmla="*/ 4 w 1330"/>
                <a:gd name="T11" fmla="*/ 291 h 422"/>
                <a:gd name="T12" fmla="*/ 1 w 1330"/>
                <a:gd name="T13" fmla="*/ 284 h 422"/>
                <a:gd name="T14" fmla="*/ 8 w 1330"/>
                <a:gd name="T15" fmla="*/ 280 h 422"/>
                <a:gd name="T16" fmla="*/ 263 w 1330"/>
                <a:gd name="T17" fmla="*/ 363 h 422"/>
                <a:gd name="T18" fmla="*/ 788 w 1330"/>
                <a:gd name="T19" fmla="*/ 0 h 422"/>
                <a:gd name="T20" fmla="*/ 1329 w 1330"/>
                <a:gd name="T21" fmla="*/ 414 h 422"/>
                <a:gd name="T22" fmla="*/ 1325 w 1330"/>
                <a:gd name="T23" fmla="*/ 421 h 422"/>
                <a:gd name="T24" fmla="*/ 1324 w 1330"/>
                <a:gd name="T25"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0" h="422">
                  <a:moveTo>
                    <a:pt x="1324" y="422"/>
                  </a:moveTo>
                  <a:cubicBezTo>
                    <a:pt x="1321" y="422"/>
                    <a:pt x="1318" y="420"/>
                    <a:pt x="1318" y="417"/>
                  </a:cubicBezTo>
                  <a:cubicBezTo>
                    <a:pt x="1253" y="178"/>
                    <a:pt x="1036" y="12"/>
                    <a:pt x="788" y="12"/>
                  </a:cubicBezTo>
                  <a:cubicBezTo>
                    <a:pt x="558" y="12"/>
                    <a:pt x="351" y="156"/>
                    <a:pt x="272" y="372"/>
                  </a:cubicBezTo>
                  <a:cubicBezTo>
                    <a:pt x="271" y="375"/>
                    <a:pt x="268" y="377"/>
                    <a:pt x="265" y="376"/>
                  </a:cubicBezTo>
                  <a:cubicBezTo>
                    <a:pt x="4" y="291"/>
                    <a:pt x="4" y="291"/>
                    <a:pt x="4" y="291"/>
                  </a:cubicBezTo>
                  <a:cubicBezTo>
                    <a:pt x="1" y="290"/>
                    <a:pt x="0" y="287"/>
                    <a:pt x="1" y="284"/>
                  </a:cubicBezTo>
                  <a:cubicBezTo>
                    <a:pt x="2" y="281"/>
                    <a:pt x="5" y="279"/>
                    <a:pt x="8" y="280"/>
                  </a:cubicBezTo>
                  <a:cubicBezTo>
                    <a:pt x="263" y="363"/>
                    <a:pt x="263" y="363"/>
                    <a:pt x="263" y="363"/>
                  </a:cubicBezTo>
                  <a:cubicBezTo>
                    <a:pt x="345" y="145"/>
                    <a:pt x="555" y="0"/>
                    <a:pt x="788" y="0"/>
                  </a:cubicBezTo>
                  <a:cubicBezTo>
                    <a:pt x="1041" y="0"/>
                    <a:pt x="1264" y="170"/>
                    <a:pt x="1329" y="414"/>
                  </a:cubicBezTo>
                  <a:cubicBezTo>
                    <a:pt x="1330" y="417"/>
                    <a:pt x="1328" y="420"/>
                    <a:pt x="1325" y="421"/>
                  </a:cubicBezTo>
                  <a:cubicBezTo>
                    <a:pt x="1325" y="421"/>
                    <a:pt x="1324" y="422"/>
                    <a:pt x="1324" y="422"/>
                  </a:cubicBezTo>
                  <a:close/>
                </a:path>
              </a:pathLst>
            </a:cu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17" name="Freeform 29"/>
            <p:cNvSpPr>
              <a:spLocks/>
            </p:cNvSpPr>
            <p:nvPr/>
          </p:nvSpPr>
          <p:spPr bwMode="auto">
            <a:xfrm>
              <a:off x="3831" y="1227"/>
              <a:ext cx="790" cy="1865"/>
            </a:xfrm>
            <a:custGeom>
              <a:avLst/>
              <a:gdLst>
                <a:gd name="T0" fmla="*/ 302 w 552"/>
                <a:gd name="T1" fmla="*/ 1303 h 1303"/>
                <a:gd name="T2" fmla="*/ 297 w 552"/>
                <a:gd name="T3" fmla="*/ 1300 h 1303"/>
                <a:gd name="T4" fmla="*/ 299 w 552"/>
                <a:gd name="T5" fmla="*/ 1292 h 1303"/>
                <a:gd name="T6" fmla="*/ 540 w 552"/>
                <a:gd name="T7" fmla="*/ 838 h 1303"/>
                <a:gd name="T8" fmla="*/ 6 w 552"/>
                <a:gd name="T9" fmla="*/ 289 h 1303"/>
                <a:gd name="T10" fmla="*/ 0 w 552"/>
                <a:gd name="T11" fmla="*/ 283 h 1303"/>
                <a:gd name="T12" fmla="*/ 0 w 552"/>
                <a:gd name="T13" fmla="*/ 6 h 1303"/>
                <a:gd name="T14" fmla="*/ 6 w 552"/>
                <a:gd name="T15" fmla="*/ 0 h 1303"/>
                <a:gd name="T16" fmla="*/ 12 w 552"/>
                <a:gd name="T17" fmla="*/ 6 h 1303"/>
                <a:gd name="T18" fmla="*/ 12 w 552"/>
                <a:gd name="T19" fmla="*/ 277 h 1303"/>
                <a:gd name="T20" fmla="*/ 393 w 552"/>
                <a:gd name="T21" fmla="*/ 446 h 1303"/>
                <a:gd name="T22" fmla="*/ 552 w 552"/>
                <a:gd name="T23" fmla="*/ 838 h 1303"/>
                <a:gd name="T24" fmla="*/ 306 w 552"/>
                <a:gd name="T25" fmla="*/ 1302 h 1303"/>
                <a:gd name="T26" fmla="*/ 302 w 552"/>
                <a:gd name="T27" fmla="*/ 1303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2" h="1303">
                  <a:moveTo>
                    <a:pt x="302" y="1303"/>
                  </a:moveTo>
                  <a:cubicBezTo>
                    <a:pt x="300" y="1303"/>
                    <a:pt x="299" y="1302"/>
                    <a:pt x="297" y="1300"/>
                  </a:cubicBezTo>
                  <a:cubicBezTo>
                    <a:pt x="296" y="1297"/>
                    <a:pt x="296" y="1294"/>
                    <a:pt x="299" y="1292"/>
                  </a:cubicBezTo>
                  <a:cubicBezTo>
                    <a:pt x="450" y="1189"/>
                    <a:pt x="540" y="1020"/>
                    <a:pt x="540" y="838"/>
                  </a:cubicBezTo>
                  <a:cubicBezTo>
                    <a:pt x="540" y="538"/>
                    <a:pt x="305" y="297"/>
                    <a:pt x="6" y="289"/>
                  </a:cubicBezTo>
                  <a:cubicBezTo>
                    <a:pt x="3" y="289"/>
                    <a:pt x="0" y="286"/>
                    <a:pt x="0" y="283"/>
                  </a:cubicBezTo>
                  <a:cubicBezTo>
                    <a:pt x="0" y="6"/>
                    <a:pt x="0" y="6"/>
                    <a:pt x="0" y="6"/>
                  </a:cubicBezTo>
                  <a:cubicBezTo>
                    <a:pt x="0" y="2"/>
                    <a:pt x="3" y="0"/>
                    <a:pt x="6" y="0"/>
                  </a:cubicBezTo>
                  <a:cubicBezTo>
                    <a:pt x="9" y="0"/>
                    <a:pt x="12" y="2"/>
                    <a:pt x="12" y="6"/>
                  </a:cubicBezTo>
                  <a:cubicBezTo>
                    <a:pt x="12" y="277"/>
                    <a:pt x="12" y="277"/>
                    <a:pt x="12" y="277"/>
                  </a:cubicBezTo>
                  <a:cubicBezTo>
                    <a:pt x="156" y="283"/>
                    <a:pt x="291" y="342"/>
                    <a:pt x="393" y="446"/>
                  </a:cubicBezTo>
                  <a:cubicBezTo>
                    <a:pt x="495" y="551"/>
                    <a:pt x="552" y="690"/>
                    <a:pt x="552" y="838"/>
                  </a:cubicBezTo>
                  <a:cubicBezTo>
                    <a:pt x="552" y="1024"/>
                    <a:pt x="460" y="1197"/>
                    <a:pt x="306" y="1302"/>
                  </a:cubicBezTo>
                  <a:cubicBezTo>
                    <a:pt x="305" y="1302"/>
                    <a:pt x="304" y="1303"/>
                    <a:pt x="302" y="1303"/>
                  </a:cubicBezTo>
                  <a:close/>
                </a:path>
              </a:pathLst>
            </a:cu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18" name="Line 30"/>
            <p:cNvSpPr>
              <a:spLocks noChangeShapeType="1"/>
            </p:cNvSpPr>
            <p:nvPr/>
          </p:nvSpPr>
          <p:spPr bwMode="auto">
            <a:xfrm>
              <a:off x="3025" y="2426"/>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19" name="Line 31"/>
            <p:cNvSpPr>
              <a:spLocks noChangeShapeType="1"/>
            </p:cNvSpPr>
            <p:nvPr/>
          </p:nvSpPr>
          <p:spPr bwMode="auto">
            <a:xfrm>
              <a:off x="3025" y="2426"/>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20" name="Line 32"/>
            <p:cNvSpPr>
              <a:spLocks noChangeShapeType="1"/>
            </p:cNvSpPr>
            <p:nvPr/>
          </p:nvSpPr>
          <p:spPr bwMode="auto">
            <a:xfrm>
              <a:off x="3337" y="3056"/>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21" name="Line 33"/>
            <p:cNvSpPr>
              <a:spLocks noChangeShapeType="1"/>
            </p:cNvSpPr>
            <p:nvPr/>
          </p:nvSpPr>
          <p:spPr bwMode="auto">
            <a:xfrm>
              <a:off x="3337" y="3056"/>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22" name="Line 34"/>
            <p:cNvSpPr>
              <a:spLocks noChangeShapeType="1"/>
            </p:cNvSpPr>
            <p:nvPr/>
          </p:nvSpPr>
          <p:spPr bwMode="auto">
            <a:xfrm>
              <a:off x="3818" y="3219"/>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23" name="Line 35"/>
            <p:cNvSpPr>
              <a:spLocks noChangeShapeType="1"/>
            </p:cNvSpPr>
            <p:nvPr/>
          </p:nvSpPr>
          <p:spPr bwMode="auto">
            <a:xfrm>
              <a:off x="3818" y="3219"/>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24" name="Line 36"/>
            <p:cNvSpPr>
              <a:spLocks noChangeShapeType="1"/>
            </p:cNvSpPr>
            <p:nvPr/>
          </p:nvSpPr>
          <p:spPr bwMode="auto">
            <a:xfrm>
              <a:off x="3090" y="3551"/>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sp>
          <p:nvSpPr>
            <p:cNvPr id="125" name="Line 37"/>
            <p:cNvSpPr>
              <a:spLocks noChangeShapeType="1"/>
            </p:cNvSpPr>
            <p:nvPr/>
          </p:nvSpPr>
          <p:spPr bwMode="auto">
            <a:xfrm>
              <a:off x="3090" y="3551"/>
              <a:ext cx="0" cy="0"/>
            </a:xfrm>
            <a:prstGeom prst="line">
              <a:avLst/>
            </a:prstGeom>
            <a:grpFill/>
            <a:ln w="19050">
              <a:solidFill>
                <a:srgbClr val="FFD42E"/>
              </a:solidFill>
              <a:round/>
              <a:headEnd/>
              <a:tailEnd/>
            </a:ln>
          </p:spPr>
          <p:txBody>
            <a:bodyPr vert="horz" wrap="square" lIns="25384" tIns="12692" rIns="25384" bIns="12692" numCol="1" anchor="t" anchorCtr="0" compatLnSpc="1">
              <a:prstTxWarp prst="textNoShape">
                <a:avLst/>
              </a:prstTxWarp>
            </a:bodyPr>
            <a:lstStyle/>
            <a:p>
              <a:pPr marL="0" marR="0" lvl="0" indent="0" algn="l" defTabSz="253918" rtl="0" eaLnBrk="1" fontAlgn="base" latinLnBrk="0" hangingPunct="1">
                <a:lnSpc>
                  <a:spcPct val="100000"/>
                </a:lnSpc>
                <a:spcBef>
                  <a:spcPct val="0"/>
                </a:spcBef>
                <a:spcAft>
                  <a:spcPct val="0"/>
                </a:spcAft>
                <a:buClrTx/>
                <a:buSzTx/>
                <a:buFontTx/>
                <a:buNone/>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charset="0"/>
              </a:endParaRPr>
            </a:p>
          </p:txBody>
        </p:sp>
      </p:grpSp>
      <p:grpSp>
        <p:nvGrpSpPr>
          <p:cNvPr id="4" name="Group 3">
            <a:extLst>
              <a:ext uri="{FF2B5EF4-FFF2-40B4-BE49-F238E27FC236}">
                <a16:creationId xmlns:a16="http://schemas.microsoft.com/office/drawing/2014/main" id="{77BFFAE0-BF48-4FF8-B373-09CA7FF72A6E}"/>
              </a:ext>
            </a:extLst>
          </p:cNvPr>
          <p:cNvGrpSpPr/>
          <p:nvPr/>
        </p:nvGrpSpPr>
        <p:grpSpPr>
          <a:xfrm>
            <a:off x="2349207" y="5369901"/>
            <a:ext cx="7205690" cy="640925"/>
            <a:chOff x="2350125" y="5369892"/>
            <a:chExt cx="7208507" cy="641179"/>
          </a:xfrm>
        </p:grpSpPr>
        <p:sp>
          <p:nvSpPr>
            <p:cNvPr id="127" name="TextBox 126"/>
            <p:cNvSpPr txBox="1">
              <a:spLocks noChangeArrowheads="1"/>
            </p:cNvSpPr>
            <p:nvPr/>
          </p:nvSpPr>
          <p:spPr bwMode="auto">
            <a:xfrm>
              <a:off x="2350125" y="5418231"/>
              <a:ext cx="2362848" cy="579624"/>
            </a:xfrm>
            <a:prstGeom prst="rect">
              <a:avLst/>
            </a:prstGeom>
            <a:noFill/>
            <a:ln w="38100" cap="rnd">
              <a:noFill/>
              <a:prstDash val="solid"/>
              <a:miter lim="800000"/>
              <a:headEnd type="none" w="sm" len="sm"/>
              <a:tailEnd type="none"/>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24974" tIns="12684" rIns="25368" bIns="12684" numCol="1" anchor="t" anchorCtr="0" compatLnSpc="1">
              <a:prstTxWarp prst="textNoShape">
                <a:avLst/>
              </a:prstTxWarp>
              <a:spAutoFit/>
            </a:bodyPr>
            <a:lstStyle>
              <a:defPPr>
                <a:defRPr lang="en-US"/>
              </a:defPPr>
              <a:lvl1pPr marR="0" lvl="0" indent="0" fontAlgn="auto">
                <a:lnSpc>
                  <a:spcPct val="100000"/>
                </a:lnSpc>
                <a:spcBef>
                  <a:spcPts val="0"/>
                </a:spcBef>
                <a:spcAft>
                  <a:spcPts val="0"/>
                </a:spcAft>
                <a:buClrTx/>
                <a:buSzTx/>
                <a:buFontTx/>
                <a:buNone/>
                <a:tabLst/>
                <a:defRPr kumimoji="0" b="0" i="0" u="none" strike="noStrike" cap="none" spc="0" normalizeH="0" baseline="0">
                  <a:ln>
                    <a:noFill/>
                  </a:ln>
                  <a:solidFill>
                    <a:prstClr val="black"/>
                  </a:solidFill>
                  <a:effectLst/>
                  <a:uLnTx/>
                  <a:uFillTx/>
                  <a:latin typeface="Calibri" panose="020F0502020204030204"/>
                  <a:cs typeface="Gotham Medium" pitchFamily="2"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r" defTabSz="253918" rtl="0" eaLnBrk="1" fontAlgn="auto" latinLnBrk="0" hangingPunct="1">
                <a:lnSpc>
                  <a:spcPct val="100000"/>
                </a:lnSpc>
                <a:spcBef>
                  <a:spcPts val="0"/>
                </a:spcBef>
                <a:spcAft>
                  <a:spcPts val="0"/>
                </a:spcAft>
                <a:buClrTx/>
                <a:buSzTx/>
                <a:buFontTx/>
                <a:buNone/>
                <a:tabLst/>
                <a:defRPr/>
              </a:pPr>
              <a:r>
                <a:rPr kumimoji="0" lang="en-ZW" sz="1599" b="1" i="0" u="none" strike="noStrike" kern="1200" cap="all" spc="-14" normalizeH="0" baseline="0" noProof="0" dirty="0">
                  <a:ln>
                    <a:noFill/>
                  </a:ln>
                  <a:solidFill>
                    <a:srgbClr val="FF3C0F"/>
                  </a:solidFill>
                  <a:effectLst/>
                  <a:uLnTx/>
                  <a:uFillTx/>
                  <a:latin typeface="Arial"/>
                  <a:ea typeface="+mn-ea"/>
                </a:rPr>
                <a:t>ACCELERATE</a:t>
              </a:r>
              <a:r>
                <a:rPr kumimoji="0" lang="en-ZW" sz="1599" b="1" i="0" u="none" strike="noStrike" kern="1200" cap="all" spc="-14" normalizeH="0" baseline="0" noProof="0" dirty="0">
                  <a:ln>
                    <a:noFill/>
                  </a:ln>
                  <a:solidFill>
                    <a:srgbClr val="FFFFFF"/>
                  </a:solidFill>
                  <a:effectLst/>
                  <a:uLnTx/>
                  <a:uFillTx/>
                  <a:latin typeface="Arial"/>
                  <a:ea typeface="+mn-ea"/>
                </a:rPr>
                <a:t> </a:t>
              </a:r>
              <a:endParaRPr kumimoji="0" lang="en-ZW" sz="1599" b="1" i="0" u="none" strike="noStrike" kern="1200" cap="all" spc="-14" normalizeH="0" baseline="0" noProof="0" dirty="0">
                <a:ln>
                  <a:noFill/>
                </a:ln>
                <a:solidFill>
                  <a:srgbClr val="000000"/>
                </a:solidFill>
                <a:effectLst/>
                <a:uLnTx/>
                <a:uFillTx/>
                <a:latin typeface="Arial"/>
                <a:ea typeface="+mn-ea"/>
              </a:endParaRPr>
            </a:p>
            <a:p>
              <a:pPr marL="0" marR="0" lvl="0" indent="0" algn="r" defTabSz="253918" rtl="0" eaLnBrk="1" fontAlgn="auto" latinLnBrk="0" hangingPunct="1">
                <a:lnSpc>
                  <a:spcPct val="100000"/>
                </a:lnSpc>
                <a:spcBef>
                  <a:spcPts val="0"/>
                </a:spcBef>
                <a:spcAft>
                  <a:spcPts val="0"/>
                </a:spcAft>
                <a:buClrTx/>
                <a:buSzTx/>
                <a:buFontTx/>
                <a:buNone/>
                <a:tabLst/>
                <a:defRPr/>
              </a:pPr>
              <a:r>
                <a:rPr kumimoji="0" lang="en-ZW" sz="1999" b="1" i="0" u="none" strike="noStrike" kern="1200" cap="all" spc="-14" normalizeH="0" baseline="0" noProof="0" dirty="0">
                  <a:ln>
                    <a:noFill/>
                  </a:ln>
                  <a:solidFill>
                    <a:srgbClr val="000000"/>
                  </a:solidFill>
                  <a:effectLst/>
                  <a:uLnTx/>
                  <a:uFillTx/>
                  <a:latin typeface="Arial"/>
                  <a:ea typeface="+mn-ea"/>
                </a:rPr>
                <a:t>TIME TO MARKET</a:t>
              </a:r>
            </a:p>
          </p:txBody>
        </p:sp>
        <p:sp>
          <p:nvSpPr>
            <p:cNvPr id="128" name="TextBox 127"/>
            <p:cNvSpPr txBox="1">
              <a:spLocks noChangeArrowheads="1"/>
            </p:cNvSpPr>
            <p:nvPr/>
          </p:nvSpPr>
          <p:spPr bwMode="auto">
            <a:xfrm>
              <a:off x="6964208" y="5369892"/>
              <a:ext cx="2594424" cy="641179"/>
            </a:xfrm>
            <a:prstGeom prst="rect">
              <a:avLst/>
            </a:prstGeom>
            <a:noFill/>
            <a:ln w="38100" cap="rnd">
              <a:noFill/>
              <a:prstDash val="solid"/>
              <a:miter lim="800000"/>
              <a:headEnd type="none" w="sm" len="sm"/>
              <a:tailEnd type="none"/>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24974" tIns="12684" rIns="25368" bIns="12684" numCol="1" anchor="t" anchorCtr="0" compatLnSpc="1">
              <a:prstTxWarp prst="textNoShape">
                <a:avLst/>
              </a:prstTxWarp>
              <a:spAutoFit/>
            </a:bodyPr>
            <a:lstStyle>
              <a:defPPr>
                <a:defRPr lang="en-US"/>
              </a:defPPr>
              <a:lvl1pPr marR="0" lvl="0" indent="0" fontAlgn="auto">
                <a:lnSpc>
                  <a:spcPct val="100000"/>
                </a:lnSpc>
                <a:spcBef>
                  <a:spcPts val="0"/>
                </a:spcBef>
                <a:spcAft>
                  <a:spcPts val="0"/>
                </a:spcAft>
                <a:buClrTx/>
                <a:buSzTx/>
                <a:buFontTx/>
                <a:buNone/>
                <a:tabLst/>
                <a:defRPr kumimoji="0" b="0" i="0" u="none" strike="noStrike" cap="none" spc="0" normalizeH="0" baseline="0">
                  <a:ln>
                    <a:noFill/>
                  </a:ln>
                  <a:solidFill>
                    <a:prstClr val="black"/>
                  </a:solidFill>
                  <a:effectLst/>
                  <a:uLnTx/>
                  <a:uFillTx/>
                  <a:latin typeface="Calibri" panose="020F0502020204030204"/>
                  <a:cs typeface="Gotham Medium" pitchFamily="2"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l" defTabSz="253918" rtl="0" eaLnBrk="1" fontAlgn="auto" latinLnBrk="0" hangingPunct="1">
                <a:lnSpc>
                  <a:spcPct val="100000"/>
                </a:lnSpc>
                <a:spcBef>
                  <a:spcPts val="0"/>
                </a:spcBef>
                <a:spcAft>
                  <a:spcPts val="0"/>
                </a:spcAft>
                <a:buClrTx/>
                <a:buSzTx/>
                <a:buFontTx/>
                <a:buNone/>
                <a:tabLst/>
                <a:defRPr/>
              </a:pPr>
              <a:r>
                <a:rPr kumimoji="0" lang="en-ZW" sz="1599" b="1" i="0" u="none" strike="noStrike" kern="1200" cap="all" spc="-14" normalizeH="0" baseline="0" noProof="0" dirty="0">
                  <a:ln>
                    <a:noFill/>
                  </a:ln>
                  <a:solidFill>
                    <a:srgbClr val="FF3C0F"/>
                  </a:solidFill>
                  <a:effectLst/>
                  <a:uLnTx/>
                  <a:uFillTx/>
                  <a:latin typeface="Arial"/>
                  <a:ea typeface="+mn-ea"/>
                </a:rPr>
                <a:t>DRIVE</a:t>
              </a:r>
              <a:r>
                <a:rPr kumimoji="0" lang="en-ZW" sz="1599" b="1" i="0" u="none" strike="noStrike" kern="1200" cap="all" spc="-14" normalizeH="0" baseline="0" noProof="0" dirty="0">
                  <a:ln>
                    <a:noFill/>
                  </a:ln>
                  <a:solidFill>
                    <a:srgbClr val="FFFFFF"/>
                  </a:solidFill>
                  <a:effectLst/>
                  <a:uLnTx/>
                  <a:uFillTx/>
                  <a:latin typeface="Arial"/>
                  <a:ea typeface="+mn-ea"/>
                </a:rPr>
                <a:t> </a:t>
              </a:r>
              <a:r>
                <a:rPr kumimoji="0" lang="en-ZW" sz="1999" b="1" i="0" u="none" strike="noStrike" kern="1200" cap="all" spc="-14" normalizeH="0" baseline="0" noProof="0" dirty="0">
                  <a:ln>
                    <a:noFill/>
                  </a:ln>
                  <a:solidFill>
                    <a:srgbClr val="000000"/>
                  </a:solidFill>
                  <a:effectLst/>
                  <a:uLnTx/>
                  <a:uFillTx/>
                  <a:latin typeface="Arial"/>
                  <a:ea typeface="+mn-ea"/>
                </a:rPr>
                <a:t>INNOVATION </a:t>
              </a:r>
            </a:p>
            <a:p>
              <a:pPr marL="0" marR="0" lvl="0" indent="0" algn="l" defTabSz="253918" rtl="0" eaLnBrk="1" fontAlgn="auto" latinLnBrk="0" hangingPunct="1">
                <a:lnSpc>
                  <a:spcPct val="100000"/>
                </a:lnSpc>
                <a:spcBef>
                  <a:spcPts val="0"/>
                </a:spcBef>
                <a:spcAft>
                  <a:spcPts val="0"/>
                </a:spcAft>
                <a:buClrTx/>
                <a:buSzTx/>
                <a:buFontTx/>
                <a:buNone/>
                <a:tabLst/>
                <a:defRPr/>
              </a:pPr>
              <a:r>
                <a:rPr kumimoji="0" lang="en-ZW" sz="1999" b="1" i="0" u="none" strike="noStrike" kern="1200" cap="all" spc="-14" normalizeH="0" baseline="0" noProof="0" dirty="0">
                  <a:ln>
                    <a:noFill/>
                  </a:ln>
                  <a:solidFill>
                    <a:srgbClr val="000000"/>
                  </a:solidFill>
                  <a:effectLst/>
                  <a:uLnTx/>
                  <a:uFillTx/>
                  <a:latin typeface="Arial"/>
                  <a:ea typeface="+mn-ea"/>
                </a:rPr>
                <a:t>AGENDA</a:t>
              </a:r>
            </a:p>
          </p:txBody>
        </p:sp>
      </p:grpSp>
      <p:grpSp>
        <p:nvGrpSpPr>
          <p:cNvPr id="3" name="Group 2">
            <a:extLst>
              <a:ext uri="{FF2B5EF4-FFF2-40B4-BE49-F238E27FC236}">
                <a16:creationId xmlns:a16="http://schemas.microsoft.com/office/drawing/2014/main" id="{624D1509-392B-4337-83A1-EFA56745D0E6}"/>
              </a:ext>
            </a:extLst>
          </p:cNvPr>
          <p:cNvGrpSpPr/>
          <p:nvPr/>
        </p:nvGrpSpPr>
        <p:grpSpPr>
          <a:xfrm>
            <a:off x="4791471" y="1970172"/>
            <a:ext cx="4542822" cy="2578029"/>
            <a:chOff x="4793336" y="1968807"/>
            <a:chExt cx="4544595" cy="2579034"/>
          </a:xfrm>
        </p:grpSpPr>
        <p:sp>
          <p:nvSpPr>
            <p:cNvPr id="126" name="TextBox 125"/>
            <p:cNvSpPr txBox="1">
              <a:spLocks noChangeArrowheads="1"/>
            </p:cNvSpPr>
            <p:nvPr/>
          </p:nvSpPr>
          <p:spPr bwMode="auto">
            <a:xfrm>
              <a:off x="7244371" y="3968217"/>
              <a:ext cx="2093560" cy="579624"/>
            </a:xfrm>
            <a:prstGeom prst="rect">
              <a:avLst/>
            </a:prstGeom>
            <a:noFill/>
            <a:ln w="38100" cap="rnd">
              <a:noFill/>
              <a:prstDash val="solid"/>
              <a:miter lim="800000"/>
              <a:headEnd type="none" w="sm" len="sm"/>
              <a:tailEnd type="none"/>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24974" tIns="12684" rIns="25368" bIns="12684" numCol="1" anchor="t" anchorCtr="0" compatLnSpc="1">
              <a:prstTxWarp prst="textNoShape">
                <a:avLst/>
              </a:prstTxWarp>
              <a:spAutoFit/>
            </a:bodyPr>
            <a:lstStyle>
              <a:defPPr>
                <a:defRPr lang="en-US"/>
              </a:defPPr>
              <a:lvl1pPr marR="0" lvl="0" indent="0" fontAlgn="auto">
                <a:lnSpc>
                  <a:spcPct val="100000"/>
                </a:lnSpc>
                <a:spcBef>
                  <a:spcPts val="0"/>
                </a:spcBef>
                <a:spcAft>
                  <a:spcPts val="0"/>
                </a:spcAft>
                <a:buClrTx/>
                <a:buSzTx/>
                <a:buFontTx/>
                <a:buNone/>
                <a:tabLst/>
                <a:defRPr kumimoji="0" b="0" i="0" u="none" strike="noStrike" cap="none" spc="0" normalizeH="0" baseline="0">
                  <a:ln>
                    <a:noFill/>
                  </a:ln>
                  <a:solidFill>
                    <a:prstClr val="black"/>
                  </a:solidFill>
                  <a:effectLst/>
                  <a:uLnTx/>
                  <a:uFillTx/>
                  <a:latin typeface="Calibri" panose="020F0502020204030204"/>
                  <a:cs typeface="Gotham Medium" pitchFamily="2"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l" defTabSz="253918" rtl="0" eaLnBrk="1" fontAlgn="auto" latinLnBrk="0" hangingPunct="1">
                <a:lnSpc>
                  <a:spcPct val="100000"/>
                </a:lnSpc>
                <a:spcBef>
                  <a:spcPts val="0"/>
                </a:spcBef>
                <a:spcAft>
                  <a:spcPts val="0"/>
                </a:spcAft>
                <a:buClrTx/>
                <a:buSzTx/>
                <a:buFontTx/>
                <a:buNone/>
                <a:tabLst/>
                <a:defRPr/>
              </a:pPr>
              <a:r>
                <a:rPr kumimoji="0" lang="en-ZW" sz="1599" b="1" i="0" u="none" strike="noStrike" kern="1200" cap="all" spc="-14" normalizeH="0" baseline="0" noProof="0" dirty="0">
                  <a:ln>
                    <a:noFill/>
                  </a:ln>
                  <a:solidFill>
                    <a:srgbClr val="FF3C0F"/>
                  </a:solidFill>
                  <a:effectLst/>
                  <a:uLnTx/>
                  <a:uFillTx/>
                  <a:latin typeface="Arial"/>
                  <a:ea typeface="+mn-ea"/>
                </a:rPr>
                <a:t>EXPAND</a:t>
              </a:r>
              <a:r>
                <a:rPr kumimoji="0" lang="en-ZW" sz="1599" b="1" i="0" u="none" strike="noStrike" kern="1200" cap="all" spc="-14" normalizeH="0" baseline="0" noProof="0" dirty="0">
                  <a:ln>
                    <a:noFill/>
                  </a:ln>
                  <a:solidFill>
                    <a:srgbClr val="000000"/>
                  </a:solidFill>
                  <a:effectLst/>
                  <a:uLnTx/>
                  <a:uFillTx/>
                  <a:latin typeface="Arial"/>
                  <a:ea typeface="+mn-ea"/>
                </a:rPr>
                <a:t> </a:t>
              </a:r>
              <a:br>
                <a:rPr kumimoji="0" lang="en-ZW" sz="1599" b="1" i="0" u="none" strike="noStrike" kern="1200" cap="all" spc="-14" normalizeH="0" baseline="0" noProof="0" dirty="0">
                  <a:ln>
                    <a:noFill/>
                  </a:ln>
                  <a:solidFill>
                    <a:srgbClr val="000000"/>
                  </a:solidFill>
                  <a:effectLst/>
                  <a:uLnTx/>
                  <a:uFillTx/>
                  <a:latin typeface="Arial"/>
                  <a:ea typeface="+mn-ea"/>
                </a:rPr>
              </a:br>
              <a:r>
                <a:rPr kumimoji="0" lang="en-ZW" sz="1999" b="1" i="0" u="none" strike="noStrike" kern="1200" cap="all" spc="-14" normalizeH="0" baseline="0" noProof="0" dirty="0">
                  <a:ln>
                    <a:noFill/>
                  </a:ln>
                  <a:solidFill>
                    <a:srgbClr val="000000"/>
                  </a:solidFill>
                  <a:effectLst/>
                  <a:uLnTx/>
                  <a:uFillTx/>
                  <a:latin typeface="Arial"/>
                  <a:ea typeface="+mn-ea"/>
                </a:rPr>
                <a:t>MARKET SHARE</a:t>
              </a:r>
              <a:endParaRPr kumimoji="0" lang="en-ZW" sz="1599" b="1" i="0" u="none" strike="noStrike" kern="1200" cap="all" spc="-14" normalizeH="0" baseline="0" noProof="0" dirty="0">
                <a:ln>
                  <a:noFill/>
                </a:ln>
                <a:solidFill>
                  <a:srgbClr val="000000"/>
                </a:solidFill>
                <a:effectLst/>
                <a:uLnTx/>
                <a:uFillTx/>
                <a:latin typeface="Arial"/>
                <a:ea typeface="+mn-ea"/>
              </a:endParaRPr>
            </a:p>
          </p:txBody>
        </p:sp>
        <p:sp>
          <p:nvSpPr>
            <p:cNvPr id="144" name="TextBox 143"/>
            <p:cNvSpPr txBox="1">
              <a:spLocks noChangeArrowheads="1"/>
            </p:cNvSpPr>
            <p:nvPr/>
          </p:nvSpPr>
          <p:spPr bwMode="auto">
            <a:xfrm>
              <a:off x="4793336" y="1968807"/>
              <a:ext cx="1995905" cy="579624"/>
            </a:xfrm>
            <a:prstGeom prst="rect">
              <a:avLst/>
            </a:prstGeom>
            <a:noFill/>
            <a:ln w="38100" cap="rnd">
              <a:noFill/>
              <a:prstDash val="solid"/>
              <a:miter lim="800000"/>
              <a:headEnd type="none" w="sm" len="sm"/>
              <a:tailEnd type="none"/>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24974" tIns="12684" rIns="25368" bIns="12684" numCol="1" anchor="t" anchorCtr="0" compatLnSpc="1">
              <a:prstTxWarp prst="textNoShape">
                <a:avLst/>
              </a:prstTxWarp>
              <a:spAutoFit/>
            </a:bodyPr>
            <a:lstStyle>
              <a:defPPr>
                <a:defRPr lang="en-US"/>
              </a:defPPr>
              <a:lvl1pPr marR="0" lvl="0" indent="0" fontAlgn="auto">
                <a:lnSpc>
                  <a:spcPct val="100000"/>
                </a:lnSpc>
                <a:spcBef>
                  <a:spcPts val="0"/>
                </a:spcBef>
                <a:spcAft>
                  <a:spcPts val="0"/>
                </a:spcAft>
                <a:buClrTx/>
                <a:buSzTx/>
                <a:buFontTx/>
                <a:buNone/>
                <a:tabLst/>
                <a:defRPr kumimoji="0" b="0" i="0" u="none" strike="noStrike" cap="none" spc="0" normalizeH="0" baseline="0">
                  <a:ln>
                    <a:noFill/>
                  </a:ln>
                  <a:solidFill>
                    <a:prstClr val="black"/>
                  </a:solidFill>
                  <a:effectLst/>
                  <a:uLnTx/>
                  <a:uFillTx/>
                  <a:latin typeface="Calibri" panose="020F0502020204030204"/>
                  <a:cs typeface="Gotham Medium" pitchFamily="2"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ctr" defTabSz="253918" rtl="0" eaLnBrk="1" fontAlgn="auto" latinLnBrk="0" hangingPunct="1">
                <a:lnSpc>
                  <a:spcPct val="100000"/>
                </a:lnSpc>
                <a:spcBef>
                  <a:spcPts val="0"/>
                </a:spcBef>
                <a:spcAft>
                  <a:spcPts val="0"/>
                </a:spcAft>
                <a:buClrTx/>
                <a:buSzTx/>
                <a:buFontTx/>
                <a:buNone/>
                <a:tabLst/>
                <a:defRPr/>
              </a:pPr>
              <a:r>
                <a:rPr kumimoji="0" lang="en-ZW" sz="1599" b="1" i="0" u="none" strike="noStrike" kern="1200" cap="all" spc="-14" normalizeH="0" baseline="0" noProof="0" dirty="0">
                  <a:ln>
                    <a:noFill/>
                  </a:ln>
                  <a:solidFill>
                    <a:srgbClr val="FF3C0F"/>
                  </a:solidFill>
                  <a:effectLst/>
                  <a:uLnTx/>
                  <a:uFillTx/>
                  <a:latin typeface="Arial"/>
                  <a:ea typeface="+mn-ea"/>
                </a:rPr>
                <a:t>INCREASE</a:t>
              </a:r>
              <a:r>
                <a:rPr kumimoji="0" lang="en-ZW" sz="1599" b="1" i="0" u="none" strike="noStrike" kern="1200" cap="all" spc="-14" normalizeH="0" baseline="0" noProof="0" dirty="0">
                  <a:ln>
                    <a:noFill/>
                  </a:ln>
                  <a:solidFill>
                    <a:srgbClr val="FFFFFF"/>
                  </a:solidFill>
                  <a:effectLst/>
                  <a:uLnTx/>
                  <a:uFillTx/>
                  <a:latin typeface="Arial"/>
                  <a:ea typeface="+mn-ea"/>
                </a:rPr>
                <a:t> </a:t>
              </a:r>
              <a:endParaRPr kumimoji="0" lang="en-ZW" sz="1599" b="1" i="0" u="none" strike="noStrike" kern="1200" cap="all" spc="-14" normalizeH="0" baseline="0" noProof="0" dirty="0">
                <a:ln>
                  <a:noFill/>
                </a:ln>
                <a:solidFill>
                  <a:srgbClr val="000000"/>
                </a:solidFill>
                <a:effectLst/>
                <a:uLnTx/>
                <a:uFillTx/>
                <a:latin typeface="Arial"/>
                <a:ea typeface="+mn-ea"/>
              </a:endParaRPr>
            </a:p>
            <a:p>
              <a:pPr marL="0" marR="0" lvl="0" indent="0" algn="ctr" defTabSz="253918" rtl="0" eaLnBrk="1" fontAlgn="auto" latinLnBrk="0" hangingPunct="1">
                <a:lnSpc>
                  <a:spcPct val="100000"/>
                </a:lnSpc>
                <a:spcBef>
                  <a:spcPts val="0"/>
                </a:spcBef>
                <a:spcAft>
                  <a:spcPts val="0"/>
                </a:spcAft>
                <a:buClrTx/>
                <a:buSzTx/>
                <a:buFontTx/>
                <a:buNone/>
                <a:tabLst/>
                <a:defRPr/>
              </a:pPr>
              <a:r>
                <a:rPr kumimoji="0" lang="en-ZW" sz="1999" b="1" i="0" u="none" strike="noStrike" kern="1200" cap="all" spc="-14" normalizeH="0" baseline="0" noProof="0" dirty="0">
                  <a:ln>
                    <a:noFill/>
                  </a:ln>
                  <a:solidFill>
                    <a:srgbClr val="000000"/>
                  </a:solidFill>
                  <a:effectLst/>
                  <a:uLnTx/>
                  <a:uFillTx/>
                  <a:latin typeface="Arial"/>
                  <a:ea typeface="+mn-ea"/>
                </a:rPr>
                <a:t>REVENUE</a:t>
              </a:r>
              <a:endParaRPr kumimoji="0" lang="en-ZW" sz="1599" b="1" i="0" u="none" strike="noStrike" kern="1200" cap="all" spc="-14" normalizeH="0" baseline="0" noProof="0" dirty="0">
                <a:ln>
                  <a:noFill/>
                </a:ln>
                <a:solidFill>
                  <a:srgbClr val="000000"/>
                </a:solidFill>
                <a:effectLst/>
                <a:uLnTx/>
                <a:uFillTx/>
                <a:latin typeface="Arial"/>
                <a:ea typeface="+mn-ea"/>
              </a:endParaRPr>
            </a:p>
          </p:txBody>
        </p:sp>
      </p:grpSp>
      <p:sp>
        <p:nvSpPr>
          <p:cNvPr id="154" name="TextBox 153"/>
          <p:cNvSpPr txBox="1">
            <a:spLocks noChangeArrowheads="1"/>
          </p:cNvSpPr>
          <p:nvPr/>
        </p:nvSpPr>
        <p:spPr bwMode="auto">
          <a:xfrm>
            <a:off x="2517679" y="3612740"/>
            <a:ext cx="1921805" cy="1071543"/>
          </a:xfrm>
          <a:prstGeom prst="rect">
            <a:avLst/>
          </a:prstGeom>
          <a:noFill/>
          <a:ln w="38100" cap="rnd">
            <a:noFill/>
            <a:prstDash val="solid"/>
            <a:miter lim="800000"/>
            <a:headEnd type="none" w="sm" len="sm"/>
            <a:tailEnd type="none"/>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24974" tIns="12684" rIns="25368" bIns="12684" numCol="1" anchor="t" anchorCtr="0" compatLnSpc="1">
            <a:prstTxWarp prst="textNoShape">
              <a:avLst/>
            </a:prstTxWarp>
            <a:spAutoFit/>
          </a:bodyPr>
          <a:lstStyle>
            <a:defPPr>
              <a:defRPr lang="en-US"/>
            </a:defPPr>
            <a:lvl1pPr marR="0" lvl="0" indent="0" fontAlgn="auto">
              <a:lnSpc>
                <a:spcPct val="100000"/>
              </a:lnSpc>
              <a:spcBef>
                <a:spcPts val="0"/>
              </a:spcBef>
              <a:spcAft>
                <a:spcPts val="0"/>
              </a:spcAft>
              <a:buClrTx/>
              <a:buSzTx/>
              <a:buFontTx/>
              <a:buNone/>
              <a:tabLst/>
              <a:defRPr kumimoji="0" b="0" i="0" u="none" strike="noStrike" cap="none" spc="0" normalizeH="0" baseline="0">
                <a:ln>
                  <a:noFill/>
                </a:ln>
                <a:solidFill>
                  <a:prstClr val="black"/>
                </a:solidFill>
                <a:effectLst/>
                <a:uLnTx/>
                <a:uFillTx/>
                <a:latin typeface="Calibri" panose="020F0502020204030204"/>
                <a:cs typeface="Gotham Medium" pitchFamily="2"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r" defTabSz="253918" rtl="0" eaLnBrk="1" fontAlgn="auto" latinLnBrk="0" hangingPunct="1">
              <a:lnSpc>
                <a:spcPct val="100000"/>
              </a:lnSpc>
              <a:spcBef>
                <a:spcPts val="0"/>
              </a:spcBef>
              <a:spcAft>
                <a:spcPts val="0"/>
              </a:spcAft>
              <a:buClrTx/>
              <a:buSzTx/>
              <a:buFontTx/>
              <a:buNone/>
              <a:tabLst/>
              <a:defRPr/>
            </a:pPr>
            <a:r>
              <a:rPr kumimoji="0" lang="en-ZW" sz="1599" b="1" i="0" u="none" strike="noStrike" kern="0" cap="all" spc="-14" normalizeH="0" baseline="0" noProof="0" dirty="0">
                <a:ln>
                  <a:noFill/>
                </a:ln>
                <a:solidFill>
                  <a:srgbClr val="FF3C0F"/>
                </a:solidFill>
                <a:effectLst/>
                <a:uLnTx/>
                <a:uFillTx/>
                <a:latin typeface="Arial"/>
                <a:ea typeface="+mn-ea"/>
              </a:rPr>
              <a:t>MORE AGILE</a:t>
            </a:r>
            <a:r>
              <a:rPr kumimoji="0" lang="en-ZW" sz="1599" b="1" i="0" u="none" strike="noStrike" kern="0" cap="all" spc="-14" normalizeH="0" baseline="0" noProof="0" dirty="0">
                <a:ln>
                  <a:noFill/>
                </a:ln>
                <a:solidFill>
                  <a:srgbClr val="000000"/>
                </a:solidFill>
                <a:effectLst/>
                <a:uLnTx/>
                <a:uFillTx/>
                <a:latin typeface="Arial"/>
                <a:ea typeface="+mn-ea"/>
              </a:rPr>
              <a:t> </a:t>
            </a:r>
            <a:r>
              <a:rPr kumimoji="0" lang="en-ZW" sz="1999" b="1" i="0" u="none" strike="noStrike" kern="0" cap="all" spc="-14" normalizeH="0" baseline="0" noProof="0" dirty="0">
                <a:ln>
                  <a:noFill/>
                </a:ln>
                <a:solidFill>
                  <a:srgbClr val="000000"/>
                </a:solidFill>
                <a:effectLst/>
                <a:uLnTx/>
                <a:uFillTx/>
                <a:latin typeface="Arial"/>
                <a:ea typeface="+mn-ea"/>
              </a:rPr>
              <a:t>SERVICE</a:t>
            </a:r>
            <a:r>
              <a:rPr kumimoji="0" lang="en-ZW" sz="1599" b="1" i="0" u="none" strike="noStrike" kern="0" cap="all" spc="-14" normalizeH="0" baseline="0" noProof="0" dirty="0">
                <a:ln>
                  <a:noFill/>
                </a:ln>
                <a:solidFill>
                  <a:srgbClr val="FFFFFF"/>
                </a:solidFill>
                <a:effectLst/>
                <a:uLnTx/>
                <a:uFillTx/>
                <a:latin typeface="Arial"/>
                <a:ea typeface="+mn-ea"/>
              </a:rPr>
              <a:t> </a:t>
            </a:r>
          </a:p>
          <a:p>
            <a:pPr marL="0" marR="0" lvl="0" indent="0" algn="r" defTabSz="253918" rtl="0" eaLnBrk="1" fontAlgn="auto" latinLnBrk="0" hangingPunct="1">
              <a:lnSpc>
                <a:spcPct val="100000"/>
              </a:lnSpc>
              <a:spcBef>
                <a:spcPts val="0"/>
              </a:spcBef>
              <a:spcAft>
                <a:spcPts val="0"/>
              </a:spcAft>
              <a:buClrTx/>
              <a:buSzTx/>
              <a:buFontTx/>
              <a:buNone/>
              <a:tabLst/>
              <a:defRPr/>
            </a:pPr>
            <a:r>
              <a:rPr kumimoji="0" lang="en-ZW" sz="1599" b="1" i="0" u="none" strike="noStrike" kern="0" cap="all" spc="-14" normalizeH="0" baseline="0" noProof="0" dirty="0">
                <a:ln>
                  <a:noFill/>
                </a:ln>
                <a:solidFill>
                  <a:srgbClr val="FF3C0F"/>
                </a:solidFill>
                <a:effectLst/>
                <a:uLnTx/>
                <a:uFillTx/>
                <a:latin typeface="Arial"/>
                <a:ea typeface="+mn-ea"/>
              </a:rPr>
              <a:t>AT  REDUCED COST </a:t>
            </a:r>
          </a:p>
        </p:txBody>
      </p:sp>
      <p:sp>
        <p:nvSpPr>
          <p:cNvPr id="176" name="Title 2"/>
          <p:cNvSpPr txBox="1">
            <a:spLocks/>
          </p:cNvSpPr>
          <p:nvPr/>
        </p:nvSpPr>
        <p:spPr>
          <a:xfrm>
            <a:off x="911068" y="118720"/>
            <a:ext cx="10364226" cy="418472"/>
          </a:xfrm>
          <a:prstGeom prst="rect">
            <a:avLst/>
          </a:prstGeom>
        </p:spPr>
        <p:txBody>
          <a:bodyPr anchor="t"/>
          <a:lstStyle>
            <a:lvl1pPr algn="ctr" rtl="0" eaLnBrk="1" fontAlgn="base" hangingPunct="1">
              <a:lnSpc>
                <a:spcPct val="80000"/>
              </a:lnSpc>
              <a:spcBef>
                <a:spcPct val="0"/>
              </a:spcBef>
              <a:spcAft>
                <a:spcPct val="0"/>
              </a:spcAft>
              <a:buFont typeface="Arial" charset="0"/>
              <a:defRPr lang="en-AU" sz="3600" kern="1200" cap="all" spc="0" baseline="0" dirty="0" smtClean="0">
                <a:solidFill>
                  <a:schemeClr val="tx1"/>
                </a:solidFill>
                <a:latin typeface="Arial Black" panose="020B0A04020102020204" pitchFamily="34" charset="0"/>
                <a:ea typeface="Roboto Black" panose="02000000000000000000" pitchFamily="2" charset="0"/>
                <a:cs typeface="Arial" panose="020B0604020202020204" pitchFamily="34" charset="0"/>
              </a:defRPr>
            </a:lvl1pPr>
            <a:lvl2pPr algn="l" rtl="0" eaLnBrk="1" fontAlgn="base" hangingPunct="1">
              <a:lnSpc>
                <a:spcPts val="3466"/>
              </a:lnSpc>
              <a:spcBef>
                <a:spcPct val="0"/>
              </a:spcBef>
              <a:spcAft>
                <a:spcPct val="0"/>
              </a:spcAft>
              <a:buFont typeface="Arial" charset="0"/>
              <a:defRPr sz="3200">
                <a:solidFill>
                  <a:schemeClr val="tx1"/>
                </a:solidFill>
                <a:latin typeface="Arial" pitchFamily="-105" charset="-52"/>
                <a:ea typeface="Arial" pitchFamily="-105" charset="-52"/>
                <a:cs typeface="Arial" pitchFamily="-105" charset="-52"/>
              </a:defRPr>
            </a:lvl2pPr>
            <a:lvl3pPr algn="l" rtl="0" eaLnBrk="1" fontAlgn="base" hangingPunct="1">
              <a:lnSpc>
                <a:spcPts val="3466"/>
              </a:lnSpc>
              <a:spcBef>
                <a:spcPct val="0"/>
              </a:spcBef>
              <a:spcAft>
                <a:spcPct val="0"/>
              </a:spcAft>
              <a:buFont typeface="Arial" charset="0"/>
              <a:defRPr sz="3200">
                <a:solidFill>
                  <a:schemeClr val="tx1"/>
                </a:solidFill>
                <a:latin typeface="Arial" pitchFamily="-105" charset="-52"/>
                <a:ea typeface="Arial" pitchFamily="-105" charset="-52"/>
                <a:cs typeface="Arial" pitchFamily="-105" charset="-52"/>
              </a:defRPr>
            </a:lvl3pPr>
            <a:lvl4pPr algn="l" rtl="0" eaLnBrk="1" fontAlgn="base" hangingPunct="1">
              <a:lnSpc>
                <a:spcPts val="3466"/>
              </a:lnSpc>
              <a:spcBef>
                <a:spcPct val="0"/>
              </a:spcBef>
              <a:spcAft>
                <a:spcPct val="0"/>
              </a:spcAft>
              <a:buFont typeface="Arial" charset="0"/>
              <a:defRPr sz="3200">
                <a:solidFill>
                  <a:schemeClr val="tx1"/>
                </a:solidFill>
                <a:latin typeface="Arial" pitchFamily="-105" charset="-52"/>
                <a:ea typeface="Arial" pitchFamily="-105" charset="-52"/>
                <a:cs typeface="Arial" pitchFamily="-105" charset="-52"/>
              </a:defRPr>
            </a:lvl4pPr>
            <a:lvl5pPr algn="l" rtl="0" eaLnBrk="1" fontAlgn="base" hangingPunct="1">
              <a:lnSpc>
                <a:spcPts val="3466"/>
              </a:lnSpc>
              <a:spcBef>
                <a:spcPct val="0"/>
              </a:spcBef>
              <a:spcAft>
                <a:spcPct val="0"/>
              </a:spcAft>
              <a:buFont typeface="Arial" charset="0"/>
              <a:defRPr sz="3200">
                <a:solidFill>
                  <a:schemeClr val="tx1"/>
                </a:solidFill>
                <a:latin typeface="Arial" pitchFamily="-105" charset="-52"/>
                <a:ea typeface="Arial" pitchFamily="-105" charset="-52"/>
                <a:cs typeface="Arial" pitchFamily="-105" charset="-52"/>
              </a:defRPr>
            </a:lvl5pPr>
            <a:lvl6pPr marL="609443" algn="l" rtl="0" eaLnBrk="1" fontAlgn="base" hangingPunct="1">
              <a:spcBef>
                <a:spcPct val="0"/>
              </a:spcBef>
              <a:spcAft>
                <a:spcPct val="0"/>
              </a:spcAft>
              <a:buFont typeface="Arial" pitchFamily="-105" charset="-52"/>
              <a:defRPr sz="3500">
                <a:solidFill>
                  <a:schemeClr val="tx1"/>
                </a:solidFill>
                <a:latin typeface="Arial" pitchFamily="-105" charset="-52"/>
                <a:ea typeface="Arial" pitchFamily="-105" charset="-52"/>
                <a:cs typeface="Arial" pitchFamily="-105" charset="-52"/>
              </a:defRPr>
            </a:lvl6pPr>
            <a:lvl7pPr marL="1218885" algn="l" rtl="0" eaLnBrk="1" fontAlgn="base" hangingPunct="1">
              <a:spcBef>
                <a:spcPct val="0"/>
              </a:spcBef>
              <a:spcAft>
                <a:spcPct val="0"/>
              </a:spcAft>
              <a:buFont typeface="Arial" pitchFamily="-105" charset="-52"/>
              <a:defRPr sz="3500">
                <a:solidFill>
                  <a:schemeClr val="tx1"/>
                </a:solidFill>
                <a:latin typeface="Arial" pitchFamily="-105" charset="-52"/>
                <a:ea typeface="Arial" pitchFamily="-105" charset="-52"/>
                <a:cs typeface="Arial" pitchFamily="-105" charset="-52"/>
              </a:defRPr>
            </a:lvl7pPr>
            <a:lvl8pPr marL="1828328" algn="l" rtl="0" eaLnBrk="1" fontAlgn="base" hangingPunct="1">
              <a:spcBef>
                <a:spcPct val="0"/>
              </a:spcBef>
              <a:spcAft>
                <a:spcPct val="0"/>
              </a:spcAft>
              <a:buFont typeface="Arial" pitchFamily="-105" charset="-52"/>
              <a:defRPr sz="3500">
                <a:solidFill>
                  <a:schemeClr val="tx1"/>
                </a:solidFill>
                <a:latin typeface="Arial" pitchFamily="-105" charset="-52"/>
                <a:ea typeface="Arial" pitchFamily="-105" charset="-52"/>
                <a:cs typeface="Arial" pitchFamily="-105" charset="-52"/>
              </a:defRPr>
            </a:lvl8pPr>
            <a:lvl9pPr marL="2437771" algn="l" rtl="0" eaLnBrk="1" fontAlgn="base" hangingPunct="1">
              <a:spcBef>
                <a:spcPct val="0"/>
              </a:spcBef>
              <a:spcAft>
                <a:spcPct val="0"/>
              </a:spcAft>
              <a:buFont typeface="Arial" pitchFamily="-105" charset="-52"/>
              <a:defRPr sz="3500">
                <a:solidFill>
                  <a:schemeClr val="tx1"/>
                </a:solidFill>
                <a:latin typeface="Arial" pitchFamily="-105" charset="-52"/>
                <a:ea typeface="Arial" pitchFamily="-105" charset="-52"/>
                <a:cs typeface="Arial" pitchFamily="-105" charset="-52"/>
              </a:defRPr>
            </a:lvl9pPr>
          </a:lstStyle>
          <a:p>
            <a:pPr marL="0" marR="0" lvl="0" indent="0" algn="ctr" defTabSz="253918" rtl="0" eaLnBrk="1" fontAlgn="base" latinLnBrk="0" hangingPunct="1">
              <a:lnSpc>
                <a:spcPct val="80000"/>
              </a:lnSpc>
              <a:spcBef>
                <a:spcPct val="0"/>
              </a:spcBef>
              <a:spcAft>
                <a:spcPct val="0"/>
              </a:spcAft>
              <a:buClrTx/>
              <a:buSzTx/>
              <a:buFont typeface="Arial" charset="0"/>
              <a:buNone/>
              <a:tabLst/>
              <a:defRPr/>
            </a:pPr>
            <a:r>
              <a:rPr kumimoji="0" lang="en-US" sz="3599" b="0" i="0" u="none" strike="noStrike" kern="1200" cap="all" spc="0" normalizeH="0" baseline="0" noProof="0" dirty="0">
                <a:ln>
                  <a:noFill/>
                </a:ln>
                <a:solidFill>
                  <a:srgbClr val="000000"/>
                </a:solidFill>
                <a:effectLst/>
                <a:uLnTx/>
                <a:uFillTx/>
                <a:latin typeface="Arial Black" panose="020B0A04020102020204" pitchFamily="34" charset="0"/>
                <a:cs typeface="Arial" panose="020B0604020202020204" pitchFamily="34" charset="0"/>
              </a:rPr>
              <a:t>…To Unlock </a:t>
            </a:r>
            <a:r>
              <a:rPr kumimoji="0" lang="en-US" sz="3599" b="0" i="0" u="none" strike="noStrike" kern="1200" cap="all" spc="0" normalizeH="0" baseline="0" noProof="0" dirty="0">
                <a:ln>
                  <a:noFill/>
                </a:ln>
                <a:solidFill>
                  <a:srgbClr val="00B050"/>
                </a:solidFill>
                <a:effectLst/>
                <a:uLnTx/>
                <a:uFillTx/>
                <a:latin typeface="Arial Black" panose="020B0A04020102020204" pitchFamily="34" charset="0"/>
                <a:cs typeface="Arial" panose="020B0604020202020204" pitchFamily="34" charset="0"/>
              </a:rPr>
              <a:t>NEW VALUE</a:t>
            </a:r>
          </a:p>
          <a:p>
            <a:pPr marL="0" marR="0" lvl="0" indent="0" algn="ctr" defTabSz="253918" rtl="0" eaLnBrk="1" fontAlgn="base" latinLnBrk="0" hangingPunct="1">
              <a:lnSpc>
                <a:spcPct val="80000"/>
              </a:lnSpc>
              <a:spcBef>
                <a:spcPct val="0"/>
              </a:spcBef>
              <a:spcAft>
                <a:spcPct val="0"/>
              </a:spcAft>
              <a:buClrTx/>
              <a:buSzTx/>
              <a:buFont typeface="Arial" charset="0"/>
              <a:buNone/>
              <a:tabLst/>
              <a:defRPr/>
            </a:pPr>
            <a:r>
              <a:rPr kumimoji="0" lang="en-US" sz="3599" b="0" i="0" u="none" strike="noStrike" kern="1200" cap="all" spc="0" normalizeH="0" baseline="0" noProof="0" dirty="0">
                <a:ln>
                  <a:noFill/>
                </a:ln>
                <a:solidFill>
                  <a:srgbClr val="000000"/>
                </a:solidFill>
                <a:effectLst/>
                <a:uLnTx/>
                <a:uFillTx/>
                <a:latin typeface="Arial Black" panose="020B0A04020102020204" pitchFamily="34" charset="0"/>
                <a:cs typeface="Arial" panose="020B0604020202020204" pitchFamily="34" charset="0"/>
              </a:rPr>
              <a:t>With the POWER of </a:t>
            </a:r>
            <a:r>
              <a:rPr kumimoji="0" lang="en-US" sz="3599" b="0" i="0" u="none" strike="noStrike" kern="1200" cap="all" spc="0" normalizeH="0" baseline="0" noProof="0" dirty="0">
                <a:ln>
                  <a:noFill/>
                </a:ln>
                <a:solidFill>
                  <a:srgbClr val="00B050"/>
                </a:solidFill>
                <a:effectLst/>
                <a:uLnTx/>
                <a:uFillTx/>
                <a:latin typeface="Arial Black" panose="020B0A04020102020204" pitchFamily="34" charset="0"/>
                <a:cs typeface="Arial" panose="020B0604020202020204" pitchFamily="34" charset="0"/>
              </a:rPr>
              <a:t>Data</a:t>
            </a:r>
            <a:r>
              <a:rPr kumimoji="0" lang="en-US" sz="3599" b="0" i="0" u="none" strike="noStrike" kern="1200" cap="all" spc="0" normalizeH="0" baseline="0" noProof="0" dirty="0">
                <a:ln>
                  <a:noFill/>
                </a:ln>
                <a:solidFill>
                  <a:srgbClr val="000000"/>
                </a:solidFill>
                <a:effectLst/>
                <a:uLnTx/>
                <a:uFillTx/>
                <a:latin typeface="Arial Black" panose="020B0A04020102020204" pitchFamily="34" charset="0"/>
                <a:cs typeface="Arial" panose="020B0604020202020204" pitchFamily="34" charset="0"/>
              </a:rPr>
              <a:t> &amp; </a:t>
            </a:r>
            <a:r>
              <a:rPr kumimoji="0" lang="en-US" sz="3599" b="0" i="0" u="none" strike="noStrike" kern="1200" cap="all" spc="0" normalizeH="0" baseline="0" noProof="0" dirty="0">
                <a:ln>
                  <a:noFill/>
                </a:ln>
                <a:solidFill>
                  <a:srgbClr val="00B050"/>
                </a:solidFill>
                <a:effectLst/>
                <a:uLnTx/>
                <a:uFillTx/>
                <a:latin typeface="Arial Black" panose="020B0A04020102020204" pitchFamily="34" charset="0"/>
                <a:cs typeface="Arial" panose="020B0604020202020204" pitchFamily="34" charset="0"/>
              </a:rPr>
              <a:t>INSIGHTS</a:t>
            </a:r>
            <a:endParaRPr kumimoji="0" lang="en-GB" sz="3599" b="0" i="0" u="none" strike="noStrike" kern="1200" cap="all" spc="0" normalizeH="0" baseline="0" noProof="0" dirty="0">
              <a:ln>
                <a:noFill/>
              </a:ln>
              <a:solidFill>
                <a:srgbClr val="00B050"/>
              </a:solidFill>
              <a:effectLst/>
              <a:uLnTx/>
              <a:uFillTx/>
              <a:latin typeface="Arial Black" panose="020B0A04020102020204" pitchFamily="34" charset="0"/>
              <a:cs typeface="Arial" panose="020B0604020202020204" pitchFamily="34" charset="0"/>
            </a:endParaRPr>
          </a:p>
        </p:txBody>
      </p:sp>
      <p:sp>
        <p:nvSpPr>
          <p:cNvPr id="177" name="Pentagon 14"/>
          <p:cNvSpPr/>
          <p:nvPr/>
        </p:nvSpPr>
        <p:spPr>
          <a:xfrm>
            <a:off x="364" y="2134"/>
            <a:ext cx="2098541" cy="6855321"/>
          </a:xfrm>
          <a:prstGeom prst="homePlate">
            <a:avLst>
              <a:gd name="adj" fmla="val 84191"/>
            </a:avLst>
          </a:prstGeom>
          <a:solidFill>
            <a:srgbClr val="00B050"/>
          </a:solidFill>
          <a:ln w="19050" cap="flat" cmpd="sng" algn="ctr">
            <a:noFill/>
            <a:prstDash val="sysDot"/>
            <a:headEnd type="none" w="med" len="med"/>
            <a:tailEnd type="none" w="med" len="med"/>
          </a:ln>
          <a:effectLst/>
        </p:spPr>
        <p:txBody>
          <a:bodyPr lIns="0" tIns="0" rIns="0" bIns="0" rtlCol="0" anchor="ctr"/>
          <a:lstStyle/>
          <a:p>
            <a:pPr marL="0" marR="0" lvl="0" indent="0" algn="ctr" defTabSz="253918" rtl="0" eaLnBrk="1" fontAlgn="base" latinLnBrk="0" hangingPunct="1">
              <a:lnSpc>
                <a:spcPct val="80000"/>
              </a:lnSpc>
              <a:spcBef>
                <a:spcPct val="0"/>
              </a:spcBef>
              <a:spcAft>
                <a:spcPct val="0"/>
              </a:spcAft>
              <a:buClrTx/>
              <a:buSzTx/>
              <a:buFontTx/>
              <a:buNone/>
              <a:tabLst/>
              <a:defRPr/>
            </a:pPr>
            <a:endParaRPr kumimoji="0" lang="en-ZW" sz="1999" b="0" i="0" u="none" strike="noStrike" kern="0" cap="none" spc="0" normalizeH="0" baseline="0" noProof="0" dirty="0">
              <a:ln>
                <a:noFill/>
              </a:ln>
              <a:solidFill>
                <a:srgbClr val="FFFFFF"/>
              </a:solidFill>
              <a:effectLst/>
              <a:uLnTx/>
              <a:uFillTx/>
              <a:latin typeface="Arial Black" panose="020B0A04020102020204" pitchFamily="34" charset="0"/>
              <a:ea typeface=""/>
              <a:cs typeface=""/>
            </a:endParaRPr>
          </a:p>
        </p:txBody>
      </p:sp>
      <p:sp>
        <p:nvSpPr>
          <p:cNvPr id="178" name="Pentagon 182"/>
          <p:cNvSpPr/>
          <p:nvPr/>
        </p:nvSpPr>
        <p:spPr>
          <a:xfrm flipH="1">
            <a:off x="10280980" y="2134"/>
            <a:ext cx="1906257" cy="6855321"/>
          </a:xfrm>
          <a:prstGeom prst="homePlate">
            <a:avLst>
              <a:gd name="adj" fmla="val 82066"/>
            </a:avLst>
          </a:prstGeom>
          <a:solidFill>
            <a:srgbClr val="00B050"/>
          </a:solidFill>
          <a:ln w="19050" cap="flat" cmpd="sng" algn="ctr">
            <a:noFill/>
            <a:prstDash val="sysDot"/>
            <a:headEnd type="none" w="med" len="med"/>
            <a:tailEnd type="none" w="med" len="med"/>
          </a:ln>
          <a:effectLst/>
        </p:spPr>
        <p:txBody>
          <a:bodyPr rtlCol="0" anchor="ctr"/>
          <a:lstStyle/>
          <a:p>
            <a:pPr marL="0" marR="0" lvl="0" indent="0" algn="ctr" defTabSz="253918" rtl="0" eaLnBrk="1" fontAlgn="base" latinLnBrk="0" hangingPunct="1">
              <a:lnSpc>
                <a:spcPct val="80000"/>
              </a:lnSpc>
              <a:spcBef>
                <a:spcPct val="0"/>
              </a:spcBef>
              <a:spcAft>
                <a:spcPct val="0"/>
              </a:spcAft>
              <a:buClrTx/>
              <a:buSzTx/>
              <a:buFontTx/>
              <a:buNone/>
              <a:tabLst/>
              <a:defRPr/>
            </a:pPr>
            <a:r>
              <a:rPr kumimoji="0" lang="en-ZW" sz="1999" b="0" i="0" u="none" strike="noStrike" kern="0" cap="none" spc="0" normalizeH="0" baseline="0" noProof="0" dirty="0">
                <a:ln>
                  <a:noFill/>
                </a:ln>
                <a:solidFill>
                  <a:srgbClr val="FFFFFF"/>
                </a:solidFill>
                <a:effectLst/>
                <a:uLnTx/>
                <a:uFillTx/>
                <a:latin typeface="Arial Black" panose="020B0A04020102020204" pitchFamily="34" charset="0"/>
                <a:ea typeface=""/>
                <a:cs typeface=""/>
              </a:rPr>
              <a:t>PIVOT TO </a:t>
            </a:r>
            <a:br>
              <a:rPr kumimoji="0" lang="en-ZW" sz="1999" b="0" i="0" u="none" strike="noStrike" kern="0" cap="none" spc="0" normalizeH="0" baseline="0" noProof="0" dirty="0">
                <a:ln>
                  <a:noFill/>
                </a:ln>
                <a:solidFill>
                  <a:srgbClr val="FFFFFF"/>
                </a:solidFill>
                <a:effectLst/>
                <a:uLnTx/>
                <a:uFillTx/>
                <a:latin typeface="Arial Black" panose="020B0A04020102020204" pitchFamily="34" charset="0"/>
                <a:ea typeface=""/>
                <a:cs typeface=""/>
              </a:rPr>
            </a:br>
            <a:r>
              <a:rPr kumimoji="0" lang="en-ZW" sz="1999" b="0" i="0" u="none" strike="noStrike" kern="0" cap="none" spc="0" normalizeH="0" baseline="0" noProof="0" dirty="0">
                <a:ln>
                  <a:noFill/>
                </a:ln>
                <a:solidFill>
                  <a:srgbClr val="FFFFFF"/>
                </a:solidFill>
                <a:effectLst/>
                <a:uLnTx/>
                <a:uFillTx/>
                <a:latin typeface="Arial Black" panose="020B0A04020102020204" pitchFamily="34" charset="0"/>
                <a:ea typeface=""/>
                <a:cs typeface=""/>
              </a:rPr>
              <a:t>THE NEW</a:t>
            </a:r>
          </a:p>
        </p:txBody>
      </p:sp>
      <p:sp>
        <p:nvSpPr>
          <p:cNvPr id="49" name="Rectangle 48">
            <a:extLst>
              <a:ext uri="{FF2B5EF4-FFF2-40B4-BE49-F238E27FC236}">
                <a16:creationId xmlns:a16="http://schemas.microsoft.com/office/drawing/2014/main" id="{6C325696-59A5-47CD-A02B-769C67672DB2}"/>
              </a:ext>
            </a:extLst>
          </p:cNvPr>
          <p:cNvSpPr/>
          <p:nvPr/>
        </p:nvSpPr>
        <p:spPr>
          <a:xfrm rot="2550731">
            <a:off x="4308646" y="1818361"/>
            <a:ext cx="4080069" cy="4019624"/>
          </a:xfrm>
          <a:prstGeom prst="rect">
            <a:avLst/>
          </a:prstGeom>
          <a:noFill/>
        </p:spPr>
        <p:txBody>
          <a:bodyPr spcFirstLastPara="1" wrap="none" lIns="54829" tIns="27414" rIns="54829" bIns="27414" numCol="1">
            <a:prstTxWarp prst="textArchUp">
              <a:avLst>
                <a:gd name="adj" fmla="val 8832295"/>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399" b="0" i="1" u="none" strike="noStrike" kern="1200" cap="none" spc="360" normalizeH="0" baseline="0" noProof="0" dirty="0">
                <a:ln w="0"/>
                <a:solidFill>
                  <a:srgbClr val="007434"/>
                </a:solidFill>
                <a:effectLst/>
                <a:uLnTx/>
                <a:uFillTx/>
                <a:latin typeface="Arial" panose="020B0604020202020204" pitchFamily="34" charset="0"/>
                <a:ea typeface="+mn-ea"/>
                <a:cs typeface="Arial" panose="020B0604020202020204" pitchFamily="34" charset="0"/>
              </a:rPr>
              <a:t>intelligent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360" normalizeH="0" baseline="0" noProof="0" dirty="0">
                <a:ln w="0"/>
                <a:solidFill>
                  <a:srgbClr val="007434"/>
                </a:solidFill>
                <a:effectLst/>
                <a:uLnTx/>
                <a:uFillTx/>
                <a:latin typeface="Arial Black" panose="020B0A04020102020204" pitchFamily="34" charset="0"/>
                <a:ea typeface="+mn-ea"/>
                <a:cs typeface="Arial" charset="0"/>
              </a:rPr>
              <a:t>Revenue Growth</a:t>
            </a:r>
          </a:p>
        </p:txBody>
      </p:sp>
      <p:sp>
        <p:nvSpPr>
          <p:cNvPr id="53" name="Rectangle 52">
            <a:extLst>
              <a:ext uri="{FF2B5EF4-FFF2-40B4-BE49-F238E27FC236}">
                <a16:creationId xmlns:a16="http://schemas.microsoft.com/office/drawing/2014/main" id="{73C83075-4199-468C-9F90-164CADF61862}"/>
              </a:ext>
            </a:extLst>
          </p:cNvPr>
          <p:cNvSpPr/>
          <p:nvPr/>
        </p:nvSpPr>
        <p:spPr>
          <a:xfrm rot="17831678">
            <a:off x="2788798" y="2379028"/>
            <a:ext cx="4080069" cy="4019624"/>
          </a:xfrm>
          <a:prstGeom prst="rect">
            <a:avLst/>
          </a:prstGeom>
          <a:noFill/>
        </p:spPr>
        <p:txBody>
          <a:bodyPr spcFirstLastPara="1" wrap="none" lIns="54829" tIns="27414" rIns="54829" bIns="27414" numCol="1">
            <a:prstTxWarp prst="textArchUp">
              <a:avLst>
                <a:gd name="adj" fmla="val 8832295"/>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399" b="0" i="1" u="none" strike="noStrike" kern="1200" cap="none" spc="360" normalizeH="0" baseline="0" noProof="0" dirty="0">
                <a:ln w="0"/>
                <a:solidFill>
                  <a:srgbClr val="000000"/>
                </a:solidFill>
                <a:effectLst/>
                <a:uLnTx/>
                <a:uFillTx/>
                <a:latin typeface="Arial" panose="020B0604020202020204" pitchFamily="34" charset="0"/>
                <a:ea typeface="+mn-ea"/>
                <a:cs typeface="Arial" panose="020B0604020202020204" pitchFamily="34" charset="0"/>
              </a:rPr>
              <a:t>intelligent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399" b="0" i="0" u="none" strike="noStrike" kern="1200" cap="none" spc="360" normalizeH="0" baseline="0" noProof="0" dirty="0">
                <a:ln w="0"/>
                <a:solidFill>
                  <a:srgbClr val="000000"/>
                </a:solidFill>
                <a:effectLst/>
                <a:uLnTx/>
                <a:uFillTx/>
                <a:latin typeface="Arial Black" panose="020B0A04020102020204" pitchFamily="34" charset="0"/>
                <a:ea typeface="+mn-ea"/>
                <a:cs typeface="Arial" charset="0"/>
              </a:rPr>
              <a:t>Supply Chain</a:t>
            </a:r>
          </a:p>
        </p:txBody>
      </p:sp>
      <p:sp>
        <p:nvSpPr>
          <p:cNvPr id="55" name="Rectangle 54">
            <a:extLst>
              <a:ext uri="{FF2B5EF4-FFF2-40B4-BE49-F238E27FC236}">
                <a16:creationId xmlns:a16="http://schemas.microsoft.com/office/drawing/2014/main" id="{7F86BB7D-7A45-45C4-BF8C-3D5659B94CDF}"/>
              </a:ext>
            </a:extLst>
          </p:cNvPr>
          <p:cNvSpPr/>
          <p:nvPr/>
        </p:nvSpPr>
        <p:spPr>
          <a:xfrm>
            <a:off x="3332256" y="1270398"/>
            <a:ext cx="4992740" cy="5025374"/>
          </a:xfrm>
          <a:prstGeom prst="rect">
            <a:avLst/>
          </a:prstGeom>
          <a:noFill/>
        </p:spPr>
        <p:txBody>
          <a:bodyPr spcFirstLastPara="1" wrap="none" lIns="54829" tIns="27414" rIns="54829" bIns="27414" numCol="1">
            <a:prstTxWarp prst="textArchDown">
              <a:avLst>
                <a:gd name="adj" fmla="val 21465193"/>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399" b="0" i="1" u="none" strike="noStrike" kern="1200" cap="none" spc="83" normalizeH="0" baseline="0" noProof="0" dirty="0">
                <a:ln w="0"/>
                <a:solidFill>
                  <a:srgbClr val="000000"/>
                </a:solidFill>
                <a:effectLst/>
                <a:uLnTx/>
                <a:uFillTx/>
                <a:latin typeface="Arial" panose="020B0604020202020204" pitchFamily="34" charset="0"/>
                <a:ea typeface="+mn-ea"/>
                <a:cs typeface="Arial" panose="020B0604020202020204" pitchFamily="34" charset="0"/>
              </a:rPr>
              <a:t>intelligent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399" b="0" i="0" u="none" strike="noStrike" kern="1200" cap="none" spc="83" normalizeH="0" baseline="0" noProof="0" dirty="0">
                <a:ln w="0"/>
                <a:solidFill>
                  <a:srgbClr val="000000"/>
                </a:solidFill>
                <a:effectLst/>
                <a:uLnTx/>
                <a:uFillTx/>
                <a:latin typeface="Arial Black" panose="020B0A04020102020204" pitchFamily="34" charset="0"/>
                <a:ea typeface="+mn-ea"/>
                <a:cs typeface="Arial" charset="0"/>
              </a:rPr>
              <a:t>Brand Building</a:t>
            </a:r>
          </a:p>
        </p:txBody>
      </p:sp>
      <p:sp>
        <p:nvSpPr>
          <p:cNvPr id="6" name="Rectangle 5">
            <a:extLst>
              <a:ext uri="{FF2B5EF4-FFF2-40B4-BE49-F238E27FC236}">
                <a16:creationId xmlns:a16="http://schemas.microsoft.com/office/drawing/2014/main" id="{803F11BF-F20C-4CE1-853B-79A31B124D63}"/>
              </a:ext>
            </a:extLst>
          </p:cNvPr>
          <p:cNvSpPr/>
          <p:nvPr/>
        </p:nvSpPr>
        <p:spPr>
          <a:xfrm>
            <a:off x="28559" y="3148200"/>
            <a:ext cx="1941615" cy="738279"/>
          </a:xfrm>
          <a:prstGeom prst="rect">
            <a:avLst/>
          </a:prstGeom>
        </p:spPr>
        <p:txBody>
          <a:bodyPr lIns="0" tIns="0" rIns="0" bIns="0">
            <a:spAutoFit/>
          </a:bodyPr>
          <a:lstStyle/>
          <a:p>
            <a:pPr marL="0" marR="0" lvl="0" indent="0" algn="ctr" defTabSz="253918" rtl="0" eaLnBrk="1" fontAlgn="base" latinLnBrk="0" hangingPunct="1">
              <a:lnSpc>
                <a:spcPct val="80000"/>
              </a:lnSpc>
              <a:spcBef>
                <a:spcPct val="0"/>
              </a:spcBef>
              <a:spcAft>
                <a:spcPct val="0"/>
              </a:spcAft>
              <a:buClrTx/>
              <a:buSzTx/>
              <a:buFontTx/>
              <a:buNone/>
              <a:tabLst/>
              <a:defRPr/>
            </a:pPr>
            <a:r>
              <a:rPr kumimoji="0" lang="en-ZW" sz="1999" b="0" i="0" u="none" strike="noStrike" kern="0" cap="none" spc="0" normalizeH="0" baseline="0" noProof="0" dirty="0">
                <a:ln>
                  <a:noFill/>
                </a:ln>
                <a:solidFill>
                  <a:srgbClr val="FFFFFF"/>
                </a:solidFill>
                <a:effectLst/>
                <a:uLnTx/>
                <a:uFillTx/>
                <a:latin typeface="Arial Black" panose="020B0A04020102020204" pitchFamily="34" charset="0"/>
                <a:ea typeface=""/>
                <a:cs typeface=""/>
              </a:rPr>
              <a:t>TRANSFORM</a:t>
            </a:r>
          </a:p>
          <a:p>
            <a:pPr marL="0" marR="0" lvl="0" indent="0" algn="ctr" defTabSz="253918" rtl="0" eaLnBrk="1" fontAlgn="base" latinLnBrk="0" hangingPunct="1">
              <a:lnSpc>
                <a:spcPct val="80000"/>
              </a:lnSpc>
              <a:spcBef>
                <a:spcPct val="0"/>
              </a:spcBef>
              <a:spcAft>
                <a:spcPct val="0"/>
              </a:spcAft>
              <a:buClrTx/>
              <a:buSzTx/>
              <a:buFontTx/>
              <a:buNone/>
              <a:tabLst/>
              <a:defRPr/>
            </a:pPr>
            <a:r>
              <a:rPr kumimoji="0" lang="en-ZW" sz="1999" b="0" i="0" u="none" strike="noStrike" kern="0" cap="none" spc="0" normalizeH="0" baseline="0" noProof="0" dirty="0">
                <a:ln>
                  <a:noFill/>
                </a:ln>
                <a:solidFill>
                  <a:srgbClr val="FFFFFF"/>
                </a:solidFill>
                <a:effectLst/>
                <a:uLnTx/>
                <a:uFillTx/>
                <a:latin typeface="Arial Black" panose="020B0A04020102020204" pitchFamily="34" charset="0"/>
                <a:ea typeface=""/>
                <a:cs typeface=""/>
              </a:rPr>
              <a:t>CORE </a:t>
            </a:r>
          </a:p>
          <a:p>
            <a:pPr marL="0" marR="0" lvl="0" indent="0" algn="ctr" defTabSz="253918" rtl="0" eaLnBrk="1" fontAlgn="base" latinLnBrk="0" hangingPunct="1">
              <a:lnSpc>
                <a:spcPct val="80000"/>
              </a:lnSpc>
              <a:spcBef>
                <a:spcPct val="0"/>
              </a:spcBef>
              <a:spcAft>
                <a:spcPct val="0"/>
              </a:spcAft>
              <a:buClrTx/>
              <a:buSzTx/>
              <a:buFontTx/>
              <a:buNone/>
              <a:tabLst/>
              <a:defRPr/>
            </a:pPr>
            <a:r>
              <a:rPr kumimoji="0" lang="en-ZW" sz="1999" b="0" i="0" u="none" strike="noStrike" kern="0" cap="none" spc="0" normalizeH="0" baseline="0" noProof="0" dirty="0">
                <a:ln>
                  <a:noFill/>
                </a:ln>
                <a:solidFill>
                  <a:srgbClr val="FFFFFF"/>
                </a:solidFill>
                <a:effectLst/>
                <a:uLnTx/>
                <a:uFillTx/>
                <a:latin typeface="Arial Black" panose="020B0A04020102020204" pitchFamily="34" charset="0"/>
                <a:ea typeface=""/>
                <a:cs typeface=""/>
              </a:rPr>
              <a:t>BUSINESS</a:t>
            </a:r>
            <a:endParaRPr kumimoji="0" lang="en-US" sz="1999"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7" name="TextBox 6">
            <a:extLst>
              <a:ext uri="{FF2B5EF4-FFF2-40B4-BE49-F238E27FC236}">
                <a16:creationId xmlns:a16="http://schemas.microsoft.com/office/drawing/2014/main" id="{C64CDE69-8BC8-45E1-AD1B-CACC6AB3D10F}"/>
              </a:ext>
            </a:extLst>
          </p:cNvPr>
          <p:cNvSpPr txBox="1"/>
          <p:nvPr/>
        </p:nvSpPr>
        <p:spPr>
          <a:xfrm rot="2541027">
            <a:off x="6737172" y="2713637"/>
            <a:ext cx="1319115" cy="254191"/>
          </a:xfrm>
          <a:prstGeom prst="rect">
            <a:avLst/>
          </a:prstGeom>
        </p:spPr>
        <p:txBody>
          <a:bodyPr vert="horz" wrap="square" lIns="0" tIns="0" rIns="0" bIns="0" rtlCol="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1200" cap="none" spc="0" normalizeH="0" baseline="0" noProof="0" dirty="0">
                <a:ln>
                  <a:noFill/>
                </a:ln>
                <a:solidFill>
                  <a:srgbClr val="007434"/>
                </a:solidFill>
                <a:effectLst/>
                <a:uLnTx/>
                <a:uFillTx/>
                <a:latin typeface="Arial Black" panose="020B0A04020102020204"/>
                <a:ea typeface="+mn-ea"/>
                <a:cs typeface="Arial" charset="0"/>
              </a:rPr>
              <a:t>3-8%</a:t>
            </a:r>
          </a:p>
        </p:txBody>
      </p:sp>
    </p:spTree>
    <p:extLst>
      <p:ext uri="{BB962C8B-B14F-4D97-AF65-F5344CB8AC3E}">
        <p14:creationId xmlns:p14="http://schemas.microsoft.com/office/powerpoint/2010/main" val="138813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22" presetClass="entr" presetSubtype="4"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down)">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22" presetClass="entr" presetSubtype="8"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wipe(left)">
                                      <p:cBhvr>
                                        <p:cTn id="18" dur="500"/>
                                        <p:tgtEl>
                                          <p:spTgt spid="5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154"/>
                                        </p:tgtEl>
                                      </p:cBhvr>
                                    </p:animEffect>
                                    <p:set>
                                      <p:cBhvr>
                                        <p:cTn id="23" dur="1" fill="hold">
                                          <p:stCondLst>
                                            <p:cond delay="499"/>
                                          </p:stCondLst>
                                        </p:cTn>
                                        <p:tgtEl>
                                          <p:spTgt spid="154"/>
                                        </p:tgtEl>
                                        <p:attrNameLst>
                                          <p:attrName>style.visibility</p:attrName>
                                        </p:attrNameLst>
                                      </p:cBhvr>
                                      <p:to>
                                        <p:strVal val="hidden"/>
                                      </p:to>
                                    </p:set>
                                  </p:childTnLst>
                                </p:cTn>
                              </p:par>
                              <p:par>
                                <p:cTn id="24" presetID="22" presetClass="entr" presetSubtype="4"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down)">
                                      <p:cBhvr>
                                        <p:cTn id="26" dur="500"/>
                                        <p:tgtEl>
                                          <p:spTgt spid="5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49" grpId="0"/>
      <p:bldP spid="53" grpId="0"/>
      <p:bldP spid="5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986" name="think-cell Slide" r:id="rId4" imgW="459" imgH="458" progId="TCLayout.ActiveDocument.1">
                  <p:embed/>
                </p:oleObj>
              </mc:Choice>
              <mc:Fallback>
                <p:oleObj name="think-cell Slide" r:id="rId4" imgW="459" imgH="458" progId="TCLayout.ActiveDocument.1">
                  <p:embed/>
                  <p:pic>
                    <p:nvPicPr>
                      <p:cNvPr id="6" name="Object 5"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Text Placeholder 2"/>
          <p:cNvSpPr txBox="1">
            <a:spLocks/>
          </p:cNvSpPr>
          <p:nvPr/>
        </p:nvSpPr>
        <p:spPr>
          <a:xfrm>
            <a:off x="1167379" y="4056750"/>
            <a:ext cx="10421473" cy="2591699"/>
          </a:xfrm>
          <a:prstGeom prst="rect">
            <a:avLst/>
          </a:prstGeom>
        </p:spPr>
        <p:txBody>
          <a:bodyPr vert="horz" lIns="91404" tIns="45702" rIns="91404"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574695" fontAlgn="auto">
              <a:spcAft>
                <a:spcPts val="0"/>
              </a:spcAft>
              <a:buFont typeface="Arial" panose="020B0604020202020204" pitchFamily="34" charset="0"/>
              <a:buNone/>
            </a:pPr>
            <a:r>
              <a:rPr lang="en-US" sz="5998" b="1" dirty="0">
                <a:latin typeface="Arial Black" charset="0"/>
                <a:ea typeface="Arial Black" charset="0"/>
                <a:cs typeface="Arial Black" charset="0"/>
              </a:rPr>
              <a:t>intelligent</a:t>
            </a:r>
            <a:r>
              <a:rPr lang="en-US" sz="5998" b="1" dirty="0">
                <a:solidFill>
                  <a:srgbClr val="FFFFFF"/>
                </a:solidFill>
                <a:latin typeface="Arial Black" charset="0"/>
                <a:ea typeface="Arial Black" charset="0"/>
                <a:cs typeface="Arial Black" charset="0"/>
              </a:rPr>
              <a:t> </a:t>
            </a:r>
            <a:r>
              <a:rPr lang="en-US" sz="5998" b="1" dirty="0">
                <a:solidFill>
                  <a:srgbClr val="00B050"/>
                </a:solidFill>
                <a:latin typeface="Arial Black" charset="0"/>
                <a:ea typeface="Arial Black" charset="0"/>
                <a:cs typeface="Arial Black" charset="0"/>
              </a:rPr>
              <a:t>REVENUE</a:t>
            </a:r>
            <a:r>
              <a:rPr lang="en-US" sz="5998" b="1" dirty="0">
                <a:solidFill>
                  <a:srgbClr val="00C057"/>
                </a:solidFill>
                <a:latin typeface="Arial Black" charset="0"/>
                <a:ea typeface="Arial Black" charset="0"/>
                <a:cs typeface="Arial Black" charset="0"/>
              </a:rPr>
              <a:t> </a:t>
            </a:r>
            <a:r>
              <a:rPr lang="en-US" sz="5998" b="1" dirty="0">
                <a:solidFill>
                  <a:srgbClr val="00B050"/>
                </a:solidFill>
                <a:latin typeface="Arial Black" charset="0"/>
                <a:ea typeface="Arial Black" charset="0"/>
                <a:cs typeface="Arial Black" charset="0"/>
              </a:rPr>
              <a:t>GROWTH </a:t>
            </a:r>
            <a:r>
              <a:rPr lang="en-US" sz="5998" b="1" dirty="0">
                <a:latin typeface="Arial Black" charset="0"/>
                <a:ea typeface="Arial Black" charset="0"/>
                <a:cs typeface="Arial Black" charset="0"/>
              </a:rPr>
              <a:t>for CPG’S</a:t>
            </a:r>
          </a:p>
        </p:txBody>
      </p:sp>
      <p:grpSp>
        <p:nvGrpSpPr>
          <p:cNvPr id="8" name="Group 7"/>
          <p:cNvGrpSpPr/>
          <p:nvPr/>
        </p:nvGrpSpPr>
        <p:grpSpPr>
          <a:xfrm>
            <a:off x="2589132" y="1014086"/>
            <a:ext cx="2684547" cy="2232000"/>
            <a:chOff x="2589132" y="1014086"/>
            <a:chExt cx="2684547" cy="2232000"/>
          </a:xfrm>
        </p:grpSpPr>
        <p:pic>
          <p:nvPicPr>
            <p:cNvPr id="7" name="Picture 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589132" y="1014086"/>
              <a:ext cx="2684547" cy="2232000"/>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249892" y="1168930"/>
              <a:ext cx="1349421" cy="356400"/>
            </a:xfrm>
            <a:prstGeom prst="rect">
              <a:avLst/>
            </a:prstGeom>
          </p:spPr>
        </p:pic>
      </p:grpSp>
    </p:spTree>
    <p:extLst>
      <p:ext uri="{BB962C8B-B14F-4D97-AF65-F5344CB8AC3E}">
        <p14:creationId xmlns:p14="http://schemas.microsoft.com/office/powerpoint/2010/main" val="1506826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EB38607-7438-42FC-B826-81B4B84EFA49}"/>
              </a:ext>
            </a:extLst>
          </p:cNvPr>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010" name="think-cell Slide" r:id="rId5" imgW="459" imgH="458" progId="TCLayout.ActiveDocument.1">
                  <p:embed/>
                </p:oleObj>
              </mc:Choice>
              <mc:Fallback>
                <p:oleObj name="think-cell Slide" r:id="rId5" imgW="459" imgH="458" progId="TCLayout.ActiveDocument.1">
                  <p:embed/>
                  <p:pic>
                    <p:nvPicPr>
                      <p:cNvPr id="3" name="Object 2" hidden="1">
                        <a:extLst>
                          <a:ext uri="{FF2B5EF4-FFF2-40B4-BE49-F238E27FC236}">
                            <a16:creationId xmlns:a16="http://schemas.microsoft.com/office/drawing/2014/main" id="{6EB38607-7438-42FC-B826-81B4B84EFA49}"/>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7" name="Rectangle 5">
            <a:extLst>
              <a:ext uri="{FF2B5EF4-FFF2-40B4-BE49-F238E27FC236}">
                <a16:creationId xmlns:a16="http://schemas.microsoft.com/office/drawing/2014/main" id="{93B61612-C632-4974-8A75-39FD25D51668}"/>
              </a:ext>
            </a:extLst>
          </p:cNvPr>
          <p:cNvSpPr>
            <a:spLocks noChangeAspect="1" noChangeArrowheads="1"/>
          </p:cNvSpPr>
          <p:nvPr/>
        </p:nvSpPr>
        <p:spPr bwMode="auto">
          <a:xfrm>
            <a:off x="7925927" y="5301942"/>
            <a:ext cx="376767" cy="639266"/>
          </a:xfrm>
          <a:prstGeom prst="rect">
            <a:avLst/>
          </a:prstGeom>
          <a:pattFill prst="wdUpDiag">
            <a:fgClr>
              <a:srgbClr val="778888"/>
            </a:fgClr>
            <a:bgClr>
              <a:schemeClr val="bg1"/>
            </a:bgClr>
          </a:pattFill>
          <a:ln w="19050" algn="ctr">
            <a:solidFill>
              <a:sysClr val="window" lastClr="FFFFFF"/>
            </a:solidFill>
            <a:miter lim="800000"/>
            <a:headEnd/>
            <a:tailEnd/>
          </a:ln>
        </p:spPr>
        <p:txBody>
          <a:bodyPr wrap="none" anchor="ctr"/>
          <a:lstStyle/>
          <a:p>
            <a:pPr marL="0" marR="0" lvl="0" indent="0" algn="ctr" defTabSz="1018824" eaLnBrk="1" fontAlgn="auto" latinLnBrk="0" hangingPunct="1">
              <a:lnSpc>
                <a:spcPct val="90000"/>
              </a:lnSpc>
              <a:spcBef>
                <a:spcPts val="0"/>
              </a:spcBef>
              <a:spcAft>
                <a:spcPts val="0"/>
              </a:spcAft>
              <a:buClr>
                <a:srgbClr val="001C73"/>
              </a:buClr>
              <a:buSzTx/>
              <a:buFontTx/>
              <a:buNone/>
              <a:tabLst/>
              <a:defRPr/>
            </a:pPr>
            <a:endParaRPr kumimoji="0" lang="en-US" sz="1560" b="0" i="0" u="none" strike="noStrike" kern="0" cap="none" spc="0" normalizeH="0" baseline="0" noProof="0" dirty="0">
              <a:ln>
                <a:noFill/>
              </a:ln>
              <a:solidFill>
                <a:prstClr val="black"/>
              </a:solidFill>
              <a:effectLst/>
              <a:uLnTx/>
              <a:uFillTx/>
              <a:latin typeface="Arial" pitchFamily="34" charset="0"/>
            </a:endParaRPr>
          </a:p>
        </p:txBody>
      </p:sp>
      <p:sp>
        <p:nvSpPr>
          <p:cNvPr id="48" name="Rectangle 21">
            <a:extLst>
              <a:ext uri="{FF2B5EF4-FFF2-40B4-BE49-F238E27FC236}">
                <a16:creationId xmlns:a16="http://schemas.microsoft.com/office/drawing/2014/main" id="{48A041B8-2DFC-4D81-B409-5C87E69E27C3}"/>
              </a:ext>
            </a:extLst>
          </p:cNvPr>
          <p:cNvSpPr>
            <a:spLocks noChangeAspect="1" noChangeArrowheads="1"/>
          </p:cNvSpPr>
          <p:nvPr/>
        </p:nvSpPr>
        <p:spPr bwMode="auto">
          <a:xfrm>
            <a:off x="7925927" y="3522680"/>
            <a:ext cx="376767" cy="584792"/>
          </a:xfrm>
          <a:prstGeom prst="rect">
            <a:avLst/>
          </a:prstGeom>
          <a:pattFill prst="wdDnDiag">
            <a:fgClr>
              <a:srgbClr val="666666"/>
            </a:fgClr>
            <a:bgClr>
              <a:schemeClr val="bg1"/>
            </a:bgClr>
          </a:pattFill>
          <a:ln w="19050" algn="ctr">
            <a:solidFill>
              <a:sysClr val="window" lastClr="FFFFFF"/>
            </a:solidFill>
            <a:miter lim="800000"/>
            <a:headEnd/>
            <a:tailEnd/>
          </a:ln>
        </p:spPr>
        <p:txBody>
          <a:bodyPr wrap="none" anchor="ctr"/>
          <a:lstStyle/>
          <a:p>
            <a:pPr marL="0" marR="0" lvl="0" indent="0" algn="ctr" defTabSz="1095542" eaLnBrk="1" fontAlgn="auto" latinLnBrk="0" hangingPunct="1">
              <a:lnSpc>
                <a:spcPct val="90000"/>
              </a:lnSpc>
              <a:spcBef>
                <a:spcPts val="0"/>
              </a:spcBef>
              <a:spcAft>
                <a:spcPts val="0"/>
              </a:spcAft>
              <a:buClr>
                <a:srgbClr val="001C73"/>
              </a:buClr>
              <a:buSzTx/>
              <a:buFontTx/>
              <a:buNone/>
              <a:tabLst/>
              <a:defRPr/>
            </a:pPr>
            <a:endParaRPr kumimoji="0" lang="en-US" sz="1114" b="0" i="0" u="none" strike="noStrike" kern="0" cap="none" spc="0" normalizeH="0" baseline="0" noProof="0" dirty="0">
              <a:ln>
                <a:noFill/>
              </a:ln>
              <a:solidFill>
                <a:prstClr val="black"/>
              </a:solidFill>
              <a:effectLst/>
              <a:uLnTx/>
              <a:uFillTx/>
              <a:latin typeface="Arial" pitchFamily="34" charset="0"/>
            </a:endParaRPr>
          </a:p>
        </p:txBody>
      </p:sp>
      <p:sp>
        <p:nvSpPr>
          <p:cNvPr id="49" name="Rectangle 34">
            <a:extLst>
              <a:ext uri="{FF2B5EF4-FFF2-40B4-BE49-F238E27FC236}">
                <a16:creationId xmlns:a16="http://schemas.microsoft.com/office/drawing/2014/main" id="{9DB308CC-DA02-4B81-BACC-E51179CD680C}"/>
              </a:ext>
            </a:extLst>
          </p:cNvPr>
          <p:cNvSpPr>
            <a:spLocks noChangeAspect="1" noChangeArrowheads="1"/>
          </p:cNvSpPr>
          <p:nvPr/>
        </p:nvSpPr>
        <p:spPr bwMode="auto">
          <a:xfrm>
            <a:off x="7924251" y="4107472"/>
            <a:ext cx="378443" cy="859625"/>
          </a:xfrm>
          <a:prstGeom prst="rect">
            <a:avLst/>
          </a:prstGeom>
          <a:pattFill prst="wdUpDiag">
            <a:fgClr>
              <a:srgbClr val="E3DEDC">
                <a:lumMod val="75000"/>
              </a:srgbClr>
            </a:fgClr>
            <a:bgClr>
              <a:schemeClr val="bg1"/>
            </a:bgClr>
          </a:pattFill>
          <a:ln w="19050" algn="ctr">
            <a:solidFill>
              <a:sysClr val="window" lastClr="FFFFFF"/>
            </a:solidFill>
            <a:miter lim="800000"/>
            <a:headEnd/>
            <a:tailEnd/>
          </a:ln>
        </p:spPr>
        <p:txBody>
          <a:bodyPr wrap="none" anchor="ctr"/>
          <a:lstStyle/>
          <a:p>
            <a:pPr marL="0" marR="0" lvl="0" indent="0" algn="ctr" defTabSz="1095542" eaLnBrk="1" fontAlgn="auto" latinLnBrk="0" hangingPunct="1">
              <a:lnSpc>
                <a:spcPct val="90000"/>
              </a:lnSpc>
              <a:spcBef>
                <a:spcPts val="0"/>
              </a:spcBef>
              <a:spcAft>
                <a:spcPts val="0"/>
              </a:spcAft>
              <a:buClr>
                <a:srgbClr val="001C73"/>
              </a:buClr>
              <a:buSzTx/>
              <a:buFontTx/>
              <a:buNone/>
              <a:tabLst/>
              <a:defRPr/>
            </a:pPr>
            <a:endParaRPr kumimoji="0" lang="en-US" sz="1114" b="0" i="0" u="none" strike="noStrike" kern="0" cap="none" spc="0" normalizeH="0" baseline="0" noProof="0" dirty="0">
              <a:ln>
                <a:noFill/>
              </a:ln>
              <a:solidFill>
                <a:prstClr val="black"/>
              </a:solidFill>
              <a:effectLst/>
              <a:uLnTx/>
              <a:uFillTx/>
              <a:latin typeface="Arial" pitchFamily="34" charset="0"/>
            </a:endParaRPr>
          </a:p>
        </p:txBody>
      </p:sp>
      <p:sp>
        <p:nvSpPr>
          <p:cNvPr id="50" name="Rectangle 41">
            <a:extLst>
              <a:ext uri="{FF2B5EF4-FFF2-40B4-BE49-F238E27FC236}">
                <a16:creationId xmlns:a16="http://schemas.microsoft.com/office/drawing/2014/main" id="{B7B48102-8AF5-4DE9-A2E1-5A016E8405FD}"/>
              </a:ext>
            </a:extLst>
          </p:cNvPr>
          <p:cNvSpPr>
            <a:spLocks noChangeAspect="1" noChangeArrowheads="1"/>
          </p:cNvSpPr>
          <p:nvPr/>
        </p:nvSpPr>
        <p:spPr bwMode="auto">
          <a:xfrm>
            <a:off x="7925927" y="4947069"/>
            <a:ext cx="376767" cy="354872"/>
          </a:xfrm>
          <a:prstGeom prst="rect">
            <a:avLst/>
          </a:prstGeom>
          <a:pattFill prst="wdUpDiag">
            <a:fgClr>
              <a:srgbClr val="666666">
                <a:lumMod val="40000"/>
                <a:lumOff val="60000"/>
              </a:srgbClr>
            </a:fgClr>
            <a:bgClr>
              <a:schemeClr val="bg1"/>
            </a:bgClr>
          </a:pattFill>
          <a:ln w="19050" algn="ctr">
            <a:solidFill>
              <a:sysClr val="window" lastClr="FFFFFF"/>
            </a:solidFill>
            <a:miter lim="800000"/>
            <a:headEnd/>
            <a:tailEnd/>
          </a:ln>
        </p:spPr>
        <p:txBody>
          <a:bodyPr wrap="none" anchor="ctr"/>
          <a:lstStyle/>
          <a:p>
            <a:pPr marL="0" marR="0" lvl="0" indent="0" algn="ctr" defTabSz="1018824" eaLnBrk="1" fontAlgn="auto" latinLnBrk="0" hangingPunct="1">
              <a:lnSpc>
                <a:spcPct val="90000"/>
              </a:lnSpc>
              <a:spcBef>
                <a:spcPts val="0"/>
              </a:spcBef>
              <a:spcAft>
                <a:spcPts val="0"/>
              </a:spcAft>
              <a:buClr>
                <a:srgbClr val="001C73"/>
              </a:buClr>
              <a:buSzTx/>
              <a:buFontTx/>
              <a:buNone/>
              <a:tabLst/>
              <a:defRPr/>
            </a:pPr>
            <a:endParaRPr kumimoji="0" lang="en-US" sz="1114" b="0" i="0" u="none" strike="noStrike" kern="0" cap="none" spc="0" normalizeH="0" baseline="0" noProof="0" dirty="0">
              <a:ln>
                <a:noFill/>
              </a:ln>
              <a:solidFill>
                <a:prstClr val="black"/>
              </a:solidFill>
              <a:effectLst/>
              <a:uLnTx/>
              <a:uFillTx/>
              <a:latin typeface="Arial" pitchFamily="34" charset="0"/>
            </a:endParaRPr>
          </a:p>
        </p:txBody>
      </p:sp>
      <p:sp>
        <p:nvSpPr>
          <p:cNvPr id="51" name="Rectangle 13">
            <a:extLst>
              <a:ext uri="{FF2B5EF4-FFF2-40B4-BE49-F238E27FC236}">
                <a16:creationId xmlns:a16="http://schemas.microsoft.com/office/drawing/2014/main" id="{A1958A6F-CC74-4CA4-ACAC-C1078C4D8204}"/>
              </a:ext>
            </a:extLst>
          </p:cNvPr>
          <p:cNvSpPr>
            <a:spLocks noChangeAspect="1" noChangeArrowheads="1"/>
          </p:cNvSpPr>
          <p:nvPr/>
        </p:nvSpPr>
        <p:spPr bwMode="auto">
          <a:xfrm>
            <a:off x="7924251" y="2978313"/>
            <a:ext cx="378443" cy="532380"/>
          </a:xfrm>
          <a:prstGeom prst="rect">
            <a:avLst/>
          </a:prstGeom>
          <a:pattFill prst="wdUpDiag">
            <a:fgClr>
              <a:srgbClr val="000000"/>
            </a:fgClr>
            <a:bgClr>
              <a:schemeClr val="bg1"/>
            </a:bgClr>
          </a:pattFill>
          <a:ln w="19050" algn="ctr">
            <a:solidFill>
              <a:sysClr val="window" lastClr="FFFFFF"/>
            </a:solidFill>
            <a:miter lim="800000"/>
            <a:headEnd/>
            <a:tailEnd/>
          </a:ln>
        </p:spPr>
        <p:txBody>
          <a:bodyPr wrap="none" anchor="ctr"/>
          <a:lstStyle/>
          <a:p>
            <a:pPr marL="0" marR="0" lvl="0" indent="0" algn="ctr" defTabSz="1095542" eaLnBrk="1" fontAlgn="auto" latinLnBrk="0" hangingPunct="1">
              <a:lnSpc>
                <a:spcPct val="90000"/>
              </a:lnSpc>
              <a:spcBef>
                <a:spcPts val="0"/>
              </a:spcBef>
              <a:spcAft>
                <a:spcPts val="0"/>
              </a:spcAft>
              <a:buClr>
                <a:srgbClr val="001C73"/>
              </a:buClr>
              <a:buSzTx/>
              <a:buFontTx/>
              <a:buNone/>
              <a:tabLst/>
              <a:defRPr/>
            </a:pPr>
            <a:endParaRPr kumimoji="0" lang="en-US" sz="1114" b="0" i="0" u="none" strike="noStrike" kern="0" cap="none" spc="0" normalizeH="0" baseline="0" noProof="0" dirty="0">
              <a:ln>
                <a:noFill/>
              </a:ln>
              <a:solidFill>
                <a:prstClr val="black"/>
              </a:solidFill>
              <a:effectLst/>
              <a:uLnTx/>
              <a:uFillTx/>
              <a:latin typeface="Arial" pitchFamily="34" charset="0"/>
            </a:endParaRPr>
          </a:p>
        </p:txBody>
      </p:sp>
      <p:sp>
        <p:nvSpPr>
          <p:cNvPr id="26" name="Title 25"/>
          <p:cNvSpPr>
            <a:spLocks noGrp="1"/>
          </p:cNvSpPr>
          <p:nvPr>
            <p:ph type="title"/>
          </p:nvPr>
        </p:nvSpPr>
        <p:spPr>
          <a:xfrm>
            <a:off x="344883" y="332153"/>
            <a:ext cx="11505937" cy="776319"/>
          </a:xfrm>
        </p:spPr>
        <p:txBody>
          <a:bodyPr/>
          <a:lstStyle/>
          <a:p>
            <a:r>
              <a:rPr lang="en-US" sz="2800" dirty="0">
                <a:solidFill>
                  <a:schemeClr val="tx1">
                    <a:lumMod val="95000"/>
                    <a:lumOff val="5000"/>
                  </a:schemeClr>
                </a:solidFill>
              </a:rPr>
              <a:t>LEADING CPG COMPANIES ARE EXPECTED TO WIN THE BATTLE ON TWO FRONTS: </a:t>
            </a:r>
            <a:r>
              <a:rPr lang="en-US" sz="2799" dirty="0"/>
              <a:t>EFFECTIVE COST MANAGEMENT </a:t>
            </a:r>
            <a:r>
              <a:rPr lang="en-US" sz="2800" dirty="0">
                <a:solidFill>
                  <a:schemeClr val="tx1">
                    <a:lumMod val="95000"/>
                    <a:lumOff val="5000"/>
                  </a:schemeClr>
                </a:solidFill>
              </a:rPr>
              <a:t>AND </a:t>
            </a:r>
            <a:r>
              <a:rPr lang="en-US" sz="2800" dirty="0">
                <a:solidFill>
                  <a:srgbClr val="007434"/>
                </a:solidFill>
              </a:rPr>
              <a:t>DRIVING PROFITABLE REVENUE GROWTH </a:t>
            </a:r>
          </a:p>
        </p:txBody>
      </p:sp>
      <p:sp>
        <p:nvSpPr>
          <p:cNvPr id="145" name="Rectangle 5">
            <a:extLst>
              <a:ext uri="{FF2B5EF4-FFF2-40B4-BE49-F238E27FC236}">
                <a16:creationId xmlns:a16="http://schemas.microsoft.com/office/drawing/2014/main" id="{28A31EED-2061-4B35-90DD-48E72D04F876}"/>
              </a:ext>
            </a:extLst>
          </p:cNvPr>
          <p:cNvSpPr>
            <a:spLocks noChangeAspect="1" noChangeArrowheads="1"/>
          </p:cNvSpPr>
          <p:nvPr/>
        </p:nvSpPr>
        <p:spPr bwMode="auto">
          <a:xfrm>
            <a:off x="6695182" y="5305406"/>
            <a:ext cx="1285297" cy="639266"/>
          </a:xfrm>
          <a:prstGeom prst="rect">
            <a:avLst/>
          </a:prstGeom>
          <a:solidFill>
            <a:srgbClr val="778888"/>
          </a:solidFill>
          <a:ln w="19050" algn="ctr">
            <a:solidFill>
              <a:sysClr val="window" lastClr="FFFFFF"/>
            </a:solidFill>
            <a:miter lim="800000"/>
            <a:headEnd/>
            <a:tailEnd/>
          </a:ln>
        </p:spPr>
        <p:txBody>
          <a:bodyPr wrap="none" anchor="ctr"/>
          <a:lstStyle/>
          <a:p>
            <a:pPr marL="0" marR="0" lvl="0" indent="0" algn="ctr" defTabSz="1018824" eaLnBrk="1" fontAlgn="auto" latinLnBrk="0" hangingPunct="1">
              <a:lnSpc>
                <a:spcPct val="90000"/>
              </a:lnSpc>
              <a:spcBef>
                <a:spcPts val="0"/>
              </a:spcBef>
              <a:spcAft>
                <a:spcPts val="0"/>
              </a:spcAft>
              <a:buClr>
                <a:srgbClr val="001C73"/>
              </a:buClr>
              <a:buSzTx/>
              <a:buFontTx/>
              <a:buNone/>
              <a:tabLst/>
              <a:defRPr/>
            </a:pPr>
            <a:endParaRPr kumimoji="0" lang="en-US" sz="1560" b="0" i="0" u="none" strike="noStrike" kern="0" cap="none" spc="0" normalizeH="0" baseline="0" noProof="0" dirty="0">
              <a:ln>
                <a:noFill/>
              </a:ln>
              <a:solidFill>
                <a:prstClr val="black"/>
              </a:solidFill>
              <a:effectLst/>
              <a:uLnTx/>
              <a:uFillTx/>
              <a:latin typeface="Arial" pitchFamily="34" charset="0"/>
            </a:endParaRPr>
          </a:p>
        </p:txBody>
      </p:sp>
      <p:sp>
        <p:nvSpPr>
          <p:cNvPr id="146" name="Line 12">
            <a:extLst>
              <a:ext uri="{FF2B5EF4-FFF2-40B4-BE49-F238E27FC236}">
                <a16:creationId xmlns:a16="http://schemas.microsoft.com/office/drawing/2014/main" id="{4B83449D-482E-4800-AC14-29CD3EDC8959}"/>
              </a:ext>
            </a:extLst>
          </p:cNvPr>
          <p:cNvSpPr>
            <a:spLocks noChangeAspect="1" noChangeShapeType="1"/>
          </p:cNvSpPr>
          <p:nvPr/>
        </p:nvSpPr>
        <p:spPr bwMode="auto">
          <a:xfrm>
            <a:off x="5743638" y="5944672"/>
            <a:ext cx="3165228" cy="0"/>
          </a:xfrm>
          <a:prstGeom prst="line">
            <a:avLst/>
          </a:prstGeom>
          <a:noFill/>
          <a:ln w="28575">
            <a:solidFill>
              <a:sysClr val="windowText" lastClr="000000"/>
            </a:solidFill>
            <a:round/>
            <a:headEnd/>
            <a:tailEnd/>
          </a:ln>
        </p:spPr>
        <p:txBody>
          <a:bodyPr wrap="none" anchor="ctr"/>
          <a:lstStyle/>
          <a:p>
            <a:pPr algn="ctr" defTabSz="1018824" fontAlgn="auto">
              <a:lnSpc>
                <a:spcPct val="90000"/>
              </a:lnSpc>
              <a:spcBef>
                <a:spcPts val="0"/>
              </a:spcBef>
              <a:spcAft>
                <a:spcPts val="0"/>
              </a:spcAft>
              <a:buClr>
                <a:srgbClr val="001C73"/>
              </a:buClr>
              <a:defRPr/>
            </a:pPr>
            <a:endParaRPr lang="en-US" sz="1560" kern="0" dirty="0">
              <a:solidFill>
                <a:prstClr val="black"/>
              </a:solidFill>
              <a:latin typeface="Arial" pitchFamily="34" charset="0"/>
            </a:endParaRPr>
          </a:p>
        </p:txBody>
      </p:sp>
      <p:sp>
        <p:nvSpPr>
          <p:cNvPr id="147" name="Rectangle 21">
            <a:extLst>
              <a:ext uri="{FF2B5EF4-FFF2-40B4-BE49-F238E27FC236}">
                <a16:creationId xmlns:a16="http://schemas.microsoft.com/office/drawing/2014/main" id="{23508FEB-9AC9-4C1D-8D9C-DF697D7F14D4}"/>
              </a:ext>
            </a:extLst>
          </p:cNvPr>
          <p:cNvSpPr>
            <a:spLocks noChangeAspect="1" noChangeArrowheads="1"/>
          </p:cNvSpPr>
          <p:nvPr/>
        </p:nvSpPr>
        <p:spPr bwMode="auto">
          <a:xfrm>
            <a:off x="6695182" y="3513444"/>
            <a:ext cx="1285297" cy="584792"/>
          </a:xfrm>
          <a:prstGeom prst="rect">
            <a:avLst/>
          </a:prstGeom>
          <a:solidFill>
            <a:srgbClr val="666666"/>
          </a:solidFill>
          <a:ln w="19050" algn="ctr">
            <a:solidFill>
              <a:sysClr val="window" lastClr="FFFFFF"/>
            </a:solidFill>
            <a:miter lim="800000"/>
            <a:headEnd/>
            <a:tailEnd/>
          </a:ln>
        </p:spPr>
        <p:txBody>
          <a:bodyPr wrap="none" anchor="ctr"/>
          <a:lstStyle/>
          <a:p>
            <a:pPr marL="0" marR="0" lvl="0" indent="0" algn="ctr" defTabSz="1095542" eaLnBrk="1" fontAlgn="auto" latinLnBrk="0" hangingPunct="1">
              <a:lnSpc>
                <a:spcPct val="90000"/>
              </a:lnSpc>
              <a:spcBef>
                <a:spcPts val="0"/>
              </a:spcBef>
              <a:spcAft>
                <a:spcPts val="0"/>
              </a:spcAft>
              <a:buClr>
                <a:srgbClr val="001C73"/>
              </a:buClr>
              <a:buSzTx/>
              <a:buFontTx/>
              <a:buNone/>
              <a:tabLst/>
              <a:defRPr/>
            </a:pPr>
            <a:endParaRPr kumimoji="0" lang="en-US" sz="1114" b="0" i="0" u="none" strike="noStrike" kern="0" cap="none" spc="0" normalizeH="0" baseline="0" noProof="0" dirty="0">
              <a:ln>
                <a:noFill/>
              </a:ln>
              <a:solidFill>
                <a:prstClr val="black"/>
              </a:solidFill>
              <a:effectLst/>
              <a:uLnTx/>
              <a:uFillTx/>
              <a:latin typeface="Arial" pitchFamily="34" charset="0"/>
            </a:endParaRPr>
          </a:p>
        </p:txBody>
      </p:sp>
      <p:sp>
        <p:nvSpPr>
          <p:cNvPr id="148" name="Text Box 33">
            <a:extLst>
              <a:ext uri="{FF2B5EF4-FFF2-40B4-BE49-F238E27FC236}">
                <a16:creationId xmlns:a16="http://schemas.microsoft.com/office/drawing/2014/main" id="{72CCDA71-472B-4283-B2D6-D8D2A364FC77}"/>
              </a:ext>
            </a:extLst>
          </p:cNvPr>
          <p:cNvSpPr txBox="1">
            <a:spLocks noChangeAspect="1" noChangeArrowheads="1"/>
          </p:cNvSpPr>
          <p:nvPr/>
        </p:nvSpPr>
        <p:spPr bwMode="auto">
          <a:xfrm>
            <a:off x="4847697" y="4016523"/>
            <a:ext cx="1187151" cy="150747"/>
          </a:xfrm>
          <a:prstGeom prst="rect">
            <a:avLst/>
          </a:prstGeom>
          <a:noFill/>
          <a:ln w="9525" algn="ctr">
            <a:noFill/>
            <a:miter lim="800000"/>
            <a:headEnd/>
            <a:tailEnd/>
          </a:ln>
        </p:spPr>
        <p:txBody>
          <a:bodyPr lIns="50943" tIns="0" rIns="0" bIns="0">
            <a:noAutofit/>
          </a:bodyPr>
          <a:lstStyle/>
          <a:p>
            <a:pPr algn="r" defTabSz="1095542" fontAlgn="auto">
              <a:lnSpc>
                <a:spcPct val="90000"/>
              </a:lnSpc>
              <a:spcBef>
                <a:spcPct val="50000"/>
              </a:spcBef>
              <a:spcAft>
                <a:spcPts val="0"/>
              </a:spcAft>
              <a:buClr>
                <a:srgbClr val="001C73"/>
              </a:buClr>
            </a:pPr>
            <a:r>
              <a:rPr lang="en-US" sz="1114" dirty="0">
                <a:solidFill>
                  <a:prstClr val="black"/>
                </a:solidFill>
                <a:latin typeface="Arial" pitchFamily="34" charset="0"/>
              </a:rPr>
              <a:t>Net Revenue</a:t>
            </a:r>
          </a:p>
        </p:txBody>
      </p:sp>
      <p:sp>
        <p:nvSpPr>
          <p:cNvPr id="149" name="Rectangle 34">
            <a:extLst>
              <a:ext uri="{FF2B5EF4-FFF2-40B4-BE49-F238E27FC236}">
                <a16:creationId xmlns:a16="http://schemas.microsoft.com/office/drawing/2014/main" id="{9B42F49B-A5DE-4CBC-B760-DED99084BF30}"/>
              </a:ext>
            </a:extLst>
          </p:cNvPr>
          <p:cNvSpPr>
            <a:spLocks noChangeAspect="1" noChangeArrowheads="1"/>
          </p:cNvSpPr>
          <p:nvPr/>
        </p:nvSpPr>
        <p:spPr bwMode="auto">
          <a:xfrm>
            <a:off x="6689466" y="4098236"/>
            <a:ext cx="1291013" cy="859625"/>
          </a:xfrm>
          <a:prstGeom prst="rect">
            <a:avLst/>
          </a:prstGeom>
          <a:solidFill>
            <a:srgbClr val="E3DEDC">
              <a:lumMod val="75000"/>
            </a:srgbClr>
          </a:solidFill>
          <a:ln w="19050" algn="ctr">
            <a:solidFill>
              <a:sysClr val="window" lastClr="FFFFFF"/>
            </a:solidFill>
            <a:miter lim="800000"/>
            <a:headEnd/>
            <a:tailEnd/>
          </a:ln>
        </p:spPr>
        <p:txBody>
          <a:bodyPr wrap="none" anchor="ctr"/>
          <a:lstStyle/>
          <a:p>
            <a:pPr marL="0" marR="0" lvl="0" indent="0" algn="ctr" defTabSz="1095542" eaLnBrk="1" fontAlgn="auto" latinLnBrk="0" hangingPunct="1">
              <a:lnSpc>
                <a:spcPct val="90000"/>
              </a:lnSpc>
              <a:spcBef>
                <a:spcPts val="0"/>
              </a:spcBef>
              <a:spcAft>
                <a:spcPts val="0"/>
              </a:spcAft>
              <a:buClr>
                <a:srgbClr val="001C73"/>
              </a:buClr>
              <a:buSzTx/>
              <a:buFontTx/>
              <a:buNone/>
              <a:tabLst/>
              <a:defRPr/>
            </a:pPr>
            <a:endParaRPr kumimoji="0" lang="en-US" sz="1114" b="0" i="0" u="none" strike="noStrike" kern="0" cap="none" spc="0" normalizeH="0" baseline="0" noProof="0" dirty="0">
              <a:ln>
                <a:noFill/>
              </a:ln>
              <a:solidFill>
                <a:prstClr val="black"/>
              </a:solidFill>
              <a:effectLst/>
              <a:uLnTx/>
              <a:uFillTx/>
              <a:latin typeface="Arial" pitchFamily="34" charset="0"/>
            </a:endParaRPr>
          </a:p>
        </p:txBody>
      </p:sp>
      <p:sp>
        <p:nvSpPr>
          <p:cNvPr id="150" name="Text Box 40">
            <a:extLst>
              <a:ext uri="{FF2B5EF4-FFF2-40B4-BE49-F238E27FC236}">
                <a16:creationId xmlns:a16="http://schemas.microsoft.com/office/drawing/2014/main" id="{03E79531-7E61-4D4D-9652-82F44B1E57F0}"/>
              </a:ext>
            </a:extLst>
          </p:cNvPr>
          <p:cNvSpPr txBox="1">
            <a:spLocks noChangeAspect="1" noChangeArrowheads="1"/>
          </p:cNvSpPr>
          <p:nvPr/>
        </p:nvSpPr>
        <p:spPr bwMode="auto">
          <a:xfrm>
            <a:off x="9040664" y="4869743"/>
            <a:ext cx="1136479" cy="173240"/>
          </a:xfrm>
          <a:prstGeom prst="rect">
            <a:avLst/>
          </a:prstGeom>
          <a:noFill/>
          <a:ln w="9525" algn="ctr">
            <a:noFill/>
            <a:miter lim="800000"/>
            <a:headEnd/>
            <a:tailEnd/>
          </a:ln>
        </p:spPr>
        <p:txBody>
          <a:bodyPr lIns="50943" tIns="0" rIns="0" bIns="0">
            <a:noAutofit/>
          </a:bodyPr>
          <a:lstStyle/>
          <a:p>
            <a:pPr defTabSz="1095542" fontAlgn="auto">
              <a:lnSpc>
                <a:spcPct val="90000"/>
              </a:lnSpc>
              <a:spcBef>
                <a:spcPct val="50000"/>
              </a:spcBef>
              <a:spcAft>
                <a:spcPts val="0"/>
              </a:spcAft>
              <a:buClr>
                <a:srgbClr val="001C73"/>
              </a:buClr>
            </a:pPr>
            <a:r>
              <a:rPr lang="en-US" sz="1114" dirty="0">
                <a:solidFill>
                  <a:prstClr val="black"/>
                </a:solidFill>
                <a:latin typeface="Arial" pitchFamily="34" charset="0"/>
              </a:rPr>
              <a:t>Gross Margin</a:t>
            </a:r>
          </a:p>
        </p:txBody>
      </p:sp>
      <p:sp>
        <p:nvSpPr>
          <p:cNvPr id="151" name="Rectangle 41">
            <a:extLst>
              <a:ext uri="{FF2B5EF4-FFF2-40B4-BE49-F238E27FC236}">
                <a16:creationId xmlns:a16="http://schemas.microsoft.com/office/drawing/2014/main" id="{F3C95DC4-709D-4759-8A9A-DD5B504BD835}"/>
              </a:ext>
            </a:extLst>
          </p:cNvPr>
          <p:cNvSpPr>
            <a:spLocks noChangeAspect="1" noChangeArrowheads="1"/>
          </p:cNvSpPr>
          <p:nvPr/>
        </p:nvSpPr>
        <p:spPr bwMode="auto">
          <a:xfrm>
            <a:off x="6695182" y="4950533"/>
            <a:ext cx="1285297" cy="354872"/>
          </a:xfrm>
          <a:prstGeom prst="rect">
            <a:avLst/>
          </a:prstGeom>
          <a:solidFill>
            <a:srgbClr val="666666">
              <a:lumMod val="40000"/>
              <a:lumOff val="60000"/>
            </a:srgbClr>
          </a:solidFill>
          <a:ln w="19050" algn="ctr">
            <a:solidFill>
              <a:sysClr val="window" lastClr="FFFFFF"/>
            </a:solidFill>
            <a:miter lim="800000"/>
            <a:headEnd/>
            <a:tailEnd/>
          </a:ln>
        </p:spPr>
        <p:txBody>
          <a:bodyPr wrap="none" anchor="ctr"/>
          <a:lstStyle/>
          <a:p>
            <a:pPr marL="0" marR="0" lvl="0" indent="0" algn="ctr" defTabSz="1018824" eaLnBrk="1" fontAlgn="auto" latinLnBrk="0" hangingPunct="1">
              <a:lnSpc>
                <a:spcPct val="90000"/>
              </a:lnSpc>
              <a:spcBef>
                <a:spcPts val="0"/>
              </a:spcBef>
              <a:spcAft>
                <a:spcPts val="0"/>
              </a:spcAft>
              <a:buClr>
                <a:srgbClr val="001C73"/>
              </a:buClr>
              <a:buSzTx/>
              <a:buFontTx/>
              <a:buNone/>
              <a:tabLst/>
              <a:defRPr/>
            </a:pPr>
            <a:endParaRPr kumimoji="0" lang="en-US" sz="1114" b="0" i="0" u="none" strike="noStrike" kern="0" cap="none" spc="0" normalizeH="0" baseline="0" noProof="0" dirty="0">
              <a:ln>
                <a:noFill/>
              </a:ln>
              <a:solidFill>
                <a:prstClr val="black"/>
              </a:solidFill>
              <a:effectLst/>
              <a:uLnTx/>
              <a:uFillTx/>
              <a:latin typeface="Arial" pitchFamily="34" charset="0"/>
            </a:endParaRPr>
          </a:p>
        </p:txBody>
      </p:sp>
      <p:sp>
        <p:nvSpPr>
          <p:cNvPr id="152" name="Text Box 60">
            <a:extLst>
              <a:ext uri="{FF2B5EF4-FFF2-40B4-BE49-F238E27FC236}">
                <a16:creationId xmlns:a16="http://schemas.microsoft.com/office/drawing/2014/main" id="{0B0CF7BC-0E74-487A-9362-5378BB947B24}"/>
              </a:ext>
            </a:extLst>
          </p:cNvPr>
          <p:cNvSpPr txBox="1">
            <a:spLocks noChangeAspect="1" noChangeArrowheads="1"/>
          </p:cNvSpPr>
          <p:nvPr/>
        </p:nvSpPr>
        <p:spPr bwMode="auto">
          <a:xfrm>
            <a:off x="9040665" y="5233604"/>
            <a:ext cx="1271812" cy="148999"/>
          </a:xfrm>
          <a:prstGeom prst="rect">
            <a:avLst/>
          </a:prstGeom>
          <a:noFill/>
          <a:ln w="9525" algn="ctr">
            <a:noFill/>
            <a:miter lim="800000"/>
            <a:headEnd/>
            <a:tailEnd/>
          </a:ln>
        </p:spPr>
        <p:txBody>
          <a:bodyPr lIns="50943" tIns="0" rIns="0" bIns="0">
            <a:noAutofit/>
          </a:bodyPr>
          <a:lstStyle/>
          <a:p>
            <a:pPr defTabSz="1095542" fontAlgn="auto">
              <a:lnSpc>
                <a:spcPct val="90000"/>
              </a:lnSpc>
              <a:spcBef>
                <a:spcPct val="50000"/>
              </a:spcBef>
              <a:spcAft>
                <a:spcPts val="0"/>
              </a:spcAft>
              <a:buClr>
                <a:srgbClr val="001C73"/>
              </a:buClr>
            </a:pPr>
            <a:r>
              <a:rPr lang="en-US" sz="1114" dirty="0">
                <a:solidFill>
                  <a:prstClr val="black"/>
                </a:solidFill>
                <a:latin typeface="Arial" pitchFamily="34" charset="0"/>
              </a:rPr>
              <a:t>Net Margin</a:t>
            </a:r>
          </a:p>
        </p:txBody>
      </p:sp>
      <p:sp>
        <p:nvSpPr>
          <p:cNvPr id="153" name="Rectangle 13">
            <a:extLst>
              <a:ext uri="{FF2B5EF4-FFF2-40B4-BE49-F238E27FC236}">
                <a16:creationId xmlns:a16="http://schemas.microsoft.com/office/drawing/2014/main" id="{E90F5216-3E1A-42E3-BCE8-CE1034B7FE24}"/>
              </a:ext>
            </a:extLst>
          </p:cNvPr>
          <p:cNvSpPr>
            <a:spLocks noChangeAspect="1" noChangeArrowheads="1"/>
          </p:cNvSpPr>
          <p:nvPr/>
        </p:nvSpPr>
        <p:spPr bwMode="auto">
          <a:xfrm>
            <a:off x="6689466" y="2981777"/>
            <a:ext cx="1291013" cy="532380"/>
          </a:xfrm>
          <a:prstGeom prst="rect">
            <a:avLst/>
          </a:prstGeom>
          <a:solidFill>
            <a:srgbClr val="000000"/>
          </a:solidFill>
          <a:ln w="19050" algn="ctr">
            <a:solidFill>
              <a:sysClr val="window" lastClr="FFFFFF"/>
            </a:solidFill>
            <a:miter lim="800000"/>
            <a:headEnd/>
            <a:tailEnd/>
          </a:ln>
        </p:spPr>
        <p:txBody>
          <a:bodyPr wrap="none" anchor="ctr"/>
          <a:lstStyle/>
          <a:p>
            <a:pPr marL="0" marR="0" lvl="0" indent="0" algn="ctr" defTabSz="1095542" eaLnBrk="1" fontAlgn="auto" latinLnBrk="0" hangingPunct="1">
              <a:lnSpc>
                <a:spcPct val="90000"/>
              </a:lnSpc>
              <a:spcBef>
                <a:spcPts val="0"/>
              </a:spcBef>
              <a:spcAft>
                <a:spcPts val="0"/>
              </a:spcAft>
              <a:buClr>
                <a:srgbClr val="001C73"/>
              </a:buClr>
              <a:buSzTx/>
              <a:buFontTx/>
              <a:buNone/>
              <a:tabLst/>
              <a:defRPr/>
            </a:pPr>
            <a:endParaRPr kumimoji="0" lang="en-US" sz="1114" b="0" i="0" u="none" strike="noStrike" kern="0" cap="none" spc="0" normalizeH="0" baseline="0" noProof="0" dirty="0">
              <a:ln>
                <a:noFill/>
              </a:ln>
              <a:solidFill>
                <a:prstClr val="black"/>
              </a:solidFill>
              <a:effectLst/>
              <a:uLnTx/>
              <a:uFillTx/>
              <a:latin typeface="Arial" pitchFamily="34" charset="0"/>
            </a:endParaRPr>
          </a:p>
        </p:txBody>
      </p:sp>
      <p:sp>
        <p:nvSpPr>
          <p:cNvPr id="154" name="Text Box 32">
            <a:extLst>
              <a:ext uri="{FF2B5EF4-FFF2-40B4-BE49-F238E27FC236}">
                <a16:creationId xmlns:a16="http://schemas.microsoft.com/office/drawing/2014/main" id="{3212E9AE-1EB7-4DBF-8143-F72827345CF8}"/>
              </a:ext>
            </a:extLst>
          </p:cNvPr>
          <p:cNvSpPr txBox="1">
            <a:spLocks noChangeAspect="1" noChangeArrowheads="1"/>
          </p:cNvSpPr>
          <p:nvPr/>
        </p:nvSpPr>
        <p:spPr bwMode="auto">
          <a:xfrm>
            <a:off x="4087836" y="3183505"/>
            <a:ext cx="1947012" cy="154338"/>
          </a:xfrm>
          <a:prstGeom prst="rect">
            <a:avLst/>
          </a:prstGeom>
          <a:noFill/>
          <a:ln w="9525" algn="ctr">
            <a:noFill/>
            <a:miter lim="800000"/>
            <a:headEnd/>
            <a:tailEnd/>
          </a:ln>
        </p:spPr>
        <p:txBody>
          <a:bodyPr wrap="square" lIns="50943" tIns="0" rIns="0" bIns="0">
            <a:spAutoFit/>
          </a:bodyPr>
          <a:lstStyle/>
          <a:p>
            <a:pPr algn="r" defTabSz="1095542" fontAlgn="auto">
              <a:lnSpc>
                <a:spcPct val="90000"/>
              </a:lnSpc>
              <a:spcBef>
                <a:spcPct val="50000"/>
              </a:spcBef>
              <a:spcAft>
                <a:spcPts val="0"/>
              </a:spcAft>
              <a:buClr>
                <a:srgbClr val="001C73"/>
              </a:buClr>
            </a:pPr>
            <a:r>
              <a:rPr lang="en-US" sz="1114" dirty="0">
                <a:solidFill>
                  <a:prstClr val="black"/>
                </a:solidFill>
                <a:latin typeface="Arial" pitchFamily="34" charset="0"/>
              </a:rPr>
              <a:t>Minimum Retailer margin</a:t>
            </a:r>
          </a:p>
        </p:txBody>
      </p:sp>
      <p:sp>
        <p:nvSpPr>
          <p:cNvPr id="155" name="Text Box 32">
            <a:extLst>
              <a:ext uri="{FF2B5EF4-FFF2-40B4-BE49-F238E27FC236}">
                <a16:creationId xmlns:a16="http://schemas.microsoft.com/office/drawing/2014/main" id="{11857A5C-36EE-4BE6-8D9F-DBB9CD356B49}"/>
              </a:ext>
            </a:extLst>
          </p:cNvPr>
          <p:cNvSpPr txBox="1">
            <a:spLocks noChangeAspect="1" noChangeArrowheads="1"/>
          </p:cNvSpPr>
          <p:nvPr/>
        </p:nvSpPr>
        <p:spPr bwMode="auto">
          <a:xfrm>
            <a:off x="8967822" y="3727907"/>
            <a:ext cx="1280677" cy="154338"/>
          </a:xfrm>
          <a:prstGeom prst="rect">
            <a:avLst/>
          </a:prstGeom>
          <a:noFill/>
          <a:ln w="9525" algn="ctr">
            <a:noFill/>
            <a:miter lim="800000"/>
            <a:headEnd/>
            <a:tailEnd/>
          </a:ln>
        </p:spPr>
        <p:txBody>
          <a:bodyPr wrap="square" lIns="50943" tIns="0" rIns="0" bIns="0">
            <a:spAutoFit/>
          </a:bodyPr>
          <a:lstStyle/>
          <a:p>
            <a:pPr defTabSz="1095542" fontAlgn="auto">
              <a:lnSpc>
                <a:spcPct val="90000"/>
              </a:lnSpc>
              <a:spcBef>
                <a:spcPct val="50000"/>
              </a:spcBef>
              <a:spcAft>
                <a:spcPts val="0"/>
              </a:spcAft>
              <a:buClr>
                <a:srgbClr val="001C73"/>
              </a:buClr>
            </a:pPr>
            <a:r>
              <a:rPr lang="en-US" sz="1114" dirty="0">
                <a:solidFill>
                  <a:prstClr val="black"/>
                </a:solidFill>
                <a:latin typeface="Arial Black" panose="020B0A04020102020204" pitchFamily="34" charset="0"/>
              </a:rPr>
              <a:t>Trade spend</a:t>
            </a:r>
          </a:p>
        </p:txBody>
      </p:sp>
      <p:sp>
        <p:nvSpPr>
          <p:cNvPr id="156" name="Text Box 35">
            <a:extLst>
              <a:ext uri="{FF2B5EF4-FFF2-40B4-BE49-F238E27FC236}">
                <a16:creationId xmlns:a16="http://schemas.microsoft.com/office/drawing/2014/main" id="{88ED0388-E162-4EBB-A299-0942F17781C8}"/>
              </a:ext>
            </a:extLst>
          </p:cNvPr>
          <p:cNvSpPr txBox="1">
            <a:spLocks noChangeAspect="1" noChangeArrowheads="1"/>
          </p:cNvSpPr>
          <p:nvPr/>
        </p:nvSpPr>
        <p:spPr bwMode="auto">
          <a:xfrm>
            <a:off x="5393137" y="4604078"/>
            <a:ext cx="641711" cy="154338"/>
          </a:xfrm>
          <a:prstGeom prst="rect">
            <a:avLst/>
          </a:prstGeom>
          <a:noFill/>
          <a:ln w="9525" algn="ctr">
            <a:noFill/>
            <a:miter lim="800000"/>
            <a:headEnd/>
            <a:tailEnd/>
          </a:ln>
        </p:spPr>
        <p:txBody>
          <a:bodyPr lIns="0" tIns="0" rIns="0" bIns="0">
            <a:spAutoFit/>
          </a:bodyPr>
          <a:lstStyle/>
          <a:p>
            <a:pPr algn="r" defTabSz="1095542" fontAlgn="auto">
              <a:lnSpc>
                <a:spcPct val="90000"/>
              </a:lnSpc>
              <a:spcBef>
                <a:spcPct val="50000"/>
              </a:spcBef>
              <a:spcAft>
                <a:spcPts val="0"/>
              </a:spcAft>
              <a:buClr>
                <a:srgbClr val="001C73"/>
              </a:buClr>
            </a:pPr>
            <a:r>
              <a:rPr lang="en-US" sz="1114" dirty="0">
                <a:solidFill>
                  <a:prstClr val="black"/>
                </a:solidFill>
                <a:latin typeface="Arial" pitchFamily="34" charset="0"/>
              </a:rPr>
              <a:t>COGS</a:t>
            </a:r>
          </a:p>
        </p:txBody>
      </p:sp>
      <p:sp>
        <p:nvSpPr>
          <p:cNvPr id="157" name="Text Box 35">
            <a:extLst>
              <a:ext uri="{FF2B5EF4-FFF2-40B4-BE49-F238E27FC236}">
                <a16:creationId xmlns:a16="http://schemas.microsoft.com/office/drawing/2014/main" id="{35393A16-7EC2-41AF-BB03-EA0F8BCB34CA}"/>
              </a:ext>
            </a:extLst>
          </p:cNvPr>
          <p:cNvSpPr txBox="1">
            <a:spLocks noChangeAspect="1" noChangeArrowheads="1"/>
          </p:cNvSpPr>
          <p:nvPr/>
        </p:nvSpPr>
        <p:spPr bwMode="auto">
          <a:xfrm>
            <a:off x="5393137" y="5058524"/>
            <a:ext cx="641711" cy="154338"/>
          </a:xfrm>
          <a:prstGeom prst="rect">
            <a:avLst/>
          </a:prstGeom>
          <a:noFill/>
          <a:ln w="9525" algn="ctr">
            <a:noFill/>
            <a:miter lim="800000"/>
            <a:headEnd/>
            <a:tailEnd/>
          </a:ln>
        </p:spPr>
        <p:txBody>
          <a:bodyPr lIns="0" tIns="0" rIns="0" bIns="0">
            <a:spAutoFit/>
          </a:bodyPr>
          <a:lstStyle/>
          <a:p>
            <a:pPr algn="r" defTabSz="1095542" fontAlgn="auto">
              <a:lnSpc>
                <a:spcPct val="90000"/>
              </a:lnSpc>
              <a:spcBef>
                <a:spcPct val="50000"/>
              </a:spcBef>
              <a:spcAft>
                <a:spcPts val="0"/>
              </a:spcAft>
              <a:buClr>
                <a:srgbClr val="001C73"/>
              </a:buClr>
            </a:pPr>
            <a:r>
              <a:rPr lang="en-US" sz="1114" dirty="0">
                <a:solidFill>
                  <a:prstClr val="black"/>
                </a:solidFill>
                <a:latin typeface="Arial" pitchFamily="34" charset="0"/>
              </a:rPr>
              <a:t>SG&amp;A</a:t>
            </a:r>
          </a:p>
        </p:txBody>
      </p:sp>
      <p:sp>
        <p:nvSpPr>
          <p:cNvPr id="158" name="Text Box 32">
            <a:extLst>
              <a:ext uri="{FF2B5EF4-FFF2-40B4-BE49-F238E27FC236}">
                <a16:creationId xmlns:a16="http://schemas.microsoft.com/office/drawing/2014/main" id="{9FAC29BF-E1C6-408D-B855-7BE1E2CB5421}"/>
              </a:ext>
            </a:extLst>
          </p:cNvPr>
          <p:cNvSpPr txBox="1">
            <a:spLocks noChangeAspect="1" noChangeArrowheads="1"/>
          </p:cNvSpPr>
          <p:nvPr/>
        </p:nvSpPr>
        <p:spPr bwMode="auto">
          <a:xfrm>
            <a:off x="8969579" y="3466439"/>
            <a:ext cx="1213362" cy="167936"/>
          </a:xfrm>
          <a:prstGeom prst="rect">
            <a:avLst/>
          </a:prstGeom>
          <a:noFill/>
          <a:ln w="9525" algn="ctr">
            <a:noFill/>
            <a:miter lim="800000"/>
            <a:headEnd/>
            <a:tailEnd/>
          </a:ln>
        </p:spPr>
        <p:txBody>
          <a:bodyPr lIns="50943" tIns="0" rIns="0" bIns="0">
            <a:noAutofit/>
          </a:bodyPr>
          <a:lstStyle/>
          <a:p>
            <a:pPr defTabSz="1095542" fontAlgn="auto">
              <a:lnSpc>
                <a:spcPct val="90000"/>
              </a:lnSpc>
              <a:spcBef>
                <a:spcPct val="50000"/>
              </a:spcBef>
              <a:spcAft>
                <a:spcPts val="0"/>
              </a:spcAft>
              <a:buClr>
                <a:srgbClr val="001C73"/>
              </a:buClr>
            </a:pPr>
            <a:r>
              <a:rPr lang="en-US" sz="1114" dirty="0">
                <a:solidFill>
                  <a:prstClr val="black"/>
                </a:solidFill>
                <a:latin typeface="Arial Black" panose="020B0A04020102020204" pitchFamily="34" charset="0"/>
              </a:rPr>
              <a:t>List Price</a:t>
            </a:r>
          </a:p>
        </p:txBody>
      </p:sp>
      <p:cxnSp>
        <p:nvCxnSpPr>
          <p:cNvPr id="159" name="Straight Arrow Connector 158">
            <a:extLst>
              <a:ext uri="{FF2B5EF4-FFF2-40B4-BE49-F238E27FC236}">
                <a16:creationId xmlns:a16="http://schemas.microsoft.com/office/drawing/2014/main" id="{15FDA34D-290D-4520-B32D-86430FE7248C}"/>
              </a:ext>
            </a:extLst>
          </p:cNvPr>
          <p:cNvCxnSpPr/>
          <p:nvPr/>
        </p:nvCxnSpPr>
        <p:spPr bwMode="auto">
          <a:xfrm>
            <a:off x="6070576" y="3247966"/>
            <a:ext cx="600128" cy="1"/>
          </a:xfrm>
          <a:prstGeom prst="straightConnector1">
            <a:avLst/>
          </a:prstGeom>
          <a:noFill/>
          <a:ln w="12700" cap="flat" cmpd="sng" algn="ctr">
            <a:solidFill>
              <a:srgbClr val="000000"/>
            </a:solidFill>
            <a:prstDash val="solid"/>
            <a:tailEnd type="oval"/>
          </a:ln>
          <a:effectLst/>
        </p:spPr>
      </p:cxnSp>
      <p:cxnSp>
        <p:nvCxnSpPr>
          <p:cNvPr id="160" name="Straight Arrow Connector 159">
            <a:extLst>
              <a:ext uri="{FF2B5EF4-FFF2-40B4-BE49-F238E27FC236}">
                <a16:creationId xmlns:a16="http://schemas.microsoft.com/office/drawing/2014/main" id="{4F53DBA2-783F-492A-A26B-08596C75C700}"/>
              </a:ext>
            </a:extLst>
          </p:cNvPr>
          <p:cNvCxnSpPr/>
          <p:nvPr/>
        </p:nvCxnSpPr>
        <p:spPr bwMode="auto">
          <a:xfrm>
            <a:off x="6093619" y="4670335"/>
            <a:ext cx="577084" cy="1"/>
          </a:xfrm>
          <a:prstGeom prst="straightConnector1">
            <a:avLst/>
          </a:prstGeom>
          <a:noFill/>
          <a:ln w="12700" cap="flat" cmpd="sng" algn="ctr">
            <a:solidFill>
              <a:srgbClr val="000000"/>
            </a:solidFill>
            <a:prstDash val="solid"/>
            <a:tailEnd type="oval"/>
          </a:ln>
          <a:effectLst/>
        </p:spPr>
      </p:cxnSp>
      <p:cxnSp>
        <p:nvCxnSpPr>
          <p:cNvPr id="161" name="Straight Arrow Connector 160">
            <a:extLst>
              <a:ext uri="{FF2B5EF4-FFF2-40B4-BE49-F238E27FC236}">
                <a16:creationId xmlns:a16="http://schemas.microsoft.com/office/drawing/2014/main" id="{B3AE4C6F-31BF-41B8-8B79-A58D8017A855}"/>
              </a:ext>
            </a:extLst>
          </p:cNvPr>
          <p:cNvCxnSpPr/>
          <p:nvPr/>
        </p:nvCxnSpPr>
        <p:spPr bwMode="auto">
          <a:xfrm>
            <a:off x="6070576" y="5127970"/>
            <a:ext cx="624606" cy="1"/>
          </a:xfrm>
          <a:prstGeom prst="straightConnector1">
            <a:avLst/>
          </a:prstGeom>
          <a:noFill/>
          <a:ln w="12700" cap="flat" cmpd="sng" algn="ctr">
            <a:solidFill>
              <a:srgbClr val="000000"/>
            </a:solidFill>
            <a:prstDash val="solid"/>
            <a:tailEnd type="oval"/>
          </a:ln>
          <a:effectLst/>
        </p:spPr>
      </p:cxnSp>
      <p:sp>
        <p:nvSpPr>
          <p:cNvPr id="162" name="Rectangle 161">
            <a:extLst>
              <a:ext uri="{FF2B5EF4-FFF2-40B4-BE49-F238E27FC236}">
                <a16:creationId xmlns:a16="http://schemas.microsoft.com/office/drawing/2014/main" id="{F3768364-5983-4032-BD38-9BB0AE8322D0}"/>
              </a:ext>
            </a:extLst>
          </p:cNvPr>
          <p:cNvSpPr/>
          <p:nvPr/>
        </p:nvSpPr>
        <p:spPr bwMode="auto">
          <a:xfrm>
            <a:off x="5428864" y="4524098"/>
            <a:ext cx="962708" cy="858503"/>
          </a:xfrm>
          <a:prstGeom prst="rect">
            <a:avLst/>
          </a:prstGeom>
          <a:noFill/>
          <a:ln w="6350">
            <a:solidFill>
              <a:srgbClr val="C00000"/>
            </a:solidFill>
            <a:miter lim="800000"/>
            <a:headEnd/>
            <a:tailEnd/>
          </a:ln>
          <a:effectLst/>
        </p:spPr>
        <p:txBody>
          <a:bodyPr vert="horz" wrap="square" lIns="80225" tIns="80225" rIns="80225" bIns="80225" numCol="1" rtlCol="0" anchor="t" anchorCtr="0" compatLnSpc="1">
            <a:prstTxWarp prst="textNoShape">
              <a:avLst/>
            </a:prstTxWarp>
            <a:noAutofit/>
          </a:bodyPr>
          <a:lstStyle/>
          <a:p>
            <a:pPr defTabSz="1018824">
              <a:spcBef>
                <a:spcPts val="0"/>
              </a:spcBef>
              <a:spcAft>
                <a:spcPts val="334"/>
              </a:spcAft>
            </a:pPr>
            <a:endParaRPr lang="en-GB" sz="1114" kern="0" dirty="0">
              <a:solidFill>
                <a:sysClr val="windowText" lastClr="000000"/>
              </a:solidFill>
              <a:latin typeface="Arial" pitchFamily="34" charset="0"/>
              <a:cs typeface="Arial" pitchFamily="34" charset="0"/>
            </a:endParaRPr>
          </a:p>
        </p:txBody>
      </p:sp>
      <p:cxnSp>
        <p:nvCxnSpPr>
          <p:cNvPr id="163" name="Straight Arrow Connector 162">
            <a:extLst>
              <a:ext uri="{FF2B5EF4-FFF2-40B4-BE49-F238E27FC236}">
                <a16:creationId xmlns:a16="http://schemas.microsoft.com/office/drawing/2014/main" id="{83BB22C2-859A-40E5-8F5B-2DC020708DC7}"/>
              </a:ext>
            </a:extLst>
          </p:cNvPr>
          <p:cNvCxnSpPr/>
          <p:nvPr/>
        </p:nvCxnSpPr>
        <p:spPr bwMode="auto">
          <a:xfrm flipH="1">
            <a:off x="7976419" y="3805840"/>
            <a:ext cx="600128" cy="0"/>
          </a:xfrm>
          <a:prstGeom prst="straightConnector1">
            <a:avLst/>
          </a:prstGeom>
          <a:noFill/>
          <a:ln w="12700" cap="flat" cmpd="sng" algn="ctr">
            <a:solidFill>
              <a:srgbClr val="009242"/>
            </a:solidFill>
            <a:prstDash val="solid"/>
            <a:tailEnd type="oval"/>
          </a:ln>
          <a:effectLst/>
        </p:spPr>
      </p:cxnSp>
      <p:cxnSp>
        <p:nvCxnSpPr>
          <p:cNvPr id="164" name="Straight Arrow Connector 163">
            <a:extLst>
              <a:ext uri="{FF2B5EF4-FFF2-40B4-BE49-F238E27FC236}">
                <a16:creationId xmlns:a16="http://schemas.microsoft.com/office/drawing/2014/main" id="{0FA8AE0B-3F51-46A6-9183-E2228893EA39}"/>
              </a:ext>
            </a:extLst>
          </p:cNvPr>
          <p:cNvCxnSpPr/>
          <p:nvPr/>
        </p:nvCxnSpPr>
        <p:spPr bwMode="auto">
          <a:xfrm>
            <a:off x="6070576" y="4098236"/>
            <a:ext cx="600128" cy="1"/>
          </a:xfrm>
          <a:prstGeom prst="straightConnector1">
            <a:avLst/>
          </a:prstGeom>
          <a:noFill/>
          <a:ln w="12700" cap="flat" cmpd="sng" algn="ctr">
            <a:solidFill>
              <a:srgbClr val="000000"/>
            </a:solidFill>
            <a:prstDash val="solid"/>
            <a:tailEnd type="oval"/>
          </a:ln>
          <a:effectLst/>
        </p:spPr>
      </p:cxnSp>
      <p:cxnSp>
        <p:nvCxnSpPr>
          <p:cNvPr id="165" name="Straight Arrow Connector 164">
            <a:extLst>
              <a:ext uri="{FF2B5EF4-FFF2-40B4-BE49-F238E27FC236}">
                <a16:creationId xmlns:a16="http://schemas.microsoft.com/office/drawing/2014/main" id="{FCC4F6A2-1C8F-4670-9205-DECCA86F153D}"/>
              </a:ext>
            </a:extLst>
          </p:cNvPr>
          <p:cNvCxnSpPr/>
          <p:nvPr/>
        </p:nvCxnSpPr>
        <p:spPr bwMode="auto">
          <a:xfrm flipH="1">
            <a:off x="7976419" y="4956362"/>
            <a:ext cx="600128" cy="0"/>
          </a:xfrm>
          <a:prstGeom prst="straightConnector1">
            <a:avLst/>
          </a:prstGeom>
          <a:noFill/>
          <a:ln w="12700" cap="flat" cmpd="sng" algn="ctr">
            <a:solidFill>
              <a:srgbClr val="009242"/>
            </a:solidFill>
            <a:prstDash val="solid"/>
            <a:tailEnd type="oval"/>
          </a:ln>
          <a:effectLst/>
        </p:spPr>
      </p:cxnSp>
      <p:cxnSp>
        <p:nvCxnSpPr>
          <p:cNvPr id="166" name="Straight Arrow Connector 165">
            <a:extLst>
              <a:ext uri="{FF2B5EF4-FFF2-40B4-BE49-F238E27FC236}">
                <a16:creationId xmlns:a16="http://schemas.microsoft.com/office/drawing/2014/main" id="{A4CA0A78-227A-4D1D-BF5A-E83B0977F210}"/>
              </a:ext>
            </a:extLst>
          </p:cNvPr>
          <p:cNvCxnSpPr/>
          <p:nvPr/>
        </p:nvCxnSpPr>
        <p:spPr bwMode="auto">
          <a:xfrm flipH="1">
            <a:off x="7976419" y="5305406"/>
            <a:ext cx="600128" cy="0"/>
          </a:xfrm>
          <a:prstGeom prst="straightConnector1">
            <a:avLst/>
          </a:prstGeom>
          <a:noFill/>
          <a:ln w="12700" cap="flat" cmpd="sng" algn="ctr">
            <a:solidFill>
              <a:srgbClr val="009242"/>
            </a:solidFill>
            <a:prstDash val="solid"/>
            <a:tailEnd type="oval"/>
          </a:ln>
          <a:effectLst/>
        </p:spPr>
      </p:cxnSp>
      <p:cxnSp>
        <p:nvCxnSpPr>
          <p:cNvPr id="167" name="Straight Arrow Connector 166">
            <a:extLst>
              <a:ext uri="{FF2B5EF4-FFF2-40B4-BE49-F238E27FC236}">
                <a16:creationId xmlns:a16="http://schemas.microsoft.com/office/drawing/2014/main" id="{A6C6367B-E0FD-4CA3-829E-AEDD1CEF2065}"/>
              </a:ext>
            </a:extLst>
          </p:cNvPr>
          <p:cNvCxnSpPr/>
          <p:nvPr/>
        </p:nvCxnSpPr>
        <p:spPr bwMode="auto">
          <a:xfrm flipH="1">
            <a:off x="7976419" y="3503305"/>
            <a:ext cx="600128" cy="0"/>
          </a:xfrm>
          <a:prstGeom prst="straightConnector1">
            <a:avLst/>
          </a:prstGeom>
          <a:noFill/>
          <a:ln w="12700" cap="flat" cmpd="sng" algn="ctr">
            <a:solidFill>
              <a:srgbClr val="009242"/>
            </a:solidFill>
            <a:prstDash val="solid"/>
            <a:tailEnd type="oval"/>
          </a:ln>
          <a:effectLst/>
        </p:spPr>
      </p:cxnSp>
      <p:sp>
        <p:nvSpPr>
          <p:cNvPr id="168" name="Text Box 32">
            <a:extLst>
              <a:ext uri="{FF2B5EF4-FFF2-40B4-BE49-F238E27FC236}">
                <a16:creationId xmlns:a16="http://schemas.microsoft.com/office/drawing/2014/main" id="{817CF4F8-CA62-43DF-8E58-581A8ACB857B}"/>
              </a:ext>
            </a:extLst>
          </p:cNvPr>
          <p:cNvSpPr txBox="1">
            <a:spLocks noChangeAspect="1" noChangeArrowheads="1"/>
          </p:cNvSpPr>
          <p:nvPr/>
        </p:nvSpPr>
        <p:spPr bwMode="auto">
          <a:xfrm>
            <a:off x="8969579" y="2932210"/>
            <a:ext cx="1213362" cy="167936"/>
          </a:xfrm>
          <a:prstGeom prst="rect">
            <a:avLst/>
          </a:prstGeom>
          <a:noFill/>
          <a:ln w="9525" algn="ctr">
            <a:noFill/>
            <a:miter lim="800000"/>
            <a:headEnd/>
            <a:tailEnd/>
          </a:ln>
        </p:spPr>
        <p:txBody>
          <a:bodyPr lIns="50943" tIns="0" rIns="0" bIns="0">
            <a:noAutofit/>
          </a:bodyPr>
          <a:lstStyle/>
          <a:p>
            <a:pPr defTabSz="1095542" fontAlgn="auto">
              <a:lnSpc>
                <a:spcPct val="90000"/>
              </a:lnSpc>
              <a:spcBef>
                <a:spcPct val="50000"/>
              </a:spcBef>
              <a:spcAft>
                <a:spcPts val="0"/>
              </a:spcAft>
              <a:buClr>
                <a:srgbClr val="001C73"/>
              </a:buClr>
            </a:pPr>
            <a:r>
              <a:rPr lang="en-US" sz="1114" dirty="0">
                <a:solidFill>
                  <a:prstClr val="black"/>
                </a:solidFill>
                <a:latin typeface="Arial Black" panose="020B0A04020102020204" pitchFamily="34" charset="0"/>
              </a:rPr>
              <a:t>Consumer Price</a:t>
            </a:r>
          </a:p>
        </p:txBody>
      </p:sp>
      <p:cxnSp>
        <p:nvCxnSpPr>
          <p:cNvPr id="169" name="Straight Arrow Connector 168">
            <a:extLst>
              <a:ext uri="{FF2B5EF4-FFF2-40B4-BE49-F238E27FC236}">
                <a16:creationId xmlns:a16="http://schemas.microsoft.com/office/drawing/2014/main" id="{0B0FBB90-0481-4A80-A176-EDA1830058C1}"/>
              </a:ext>
            </a:extLst>
          </p:cNvPr>
          <p:cNvCxnSpPr/>
          <p:nvPr/>
        </p:nvCxnSpPr>
        <p:spPr bwMode="auto">
          <a:xfrm flipH="1">
            <a:off x="7976419" y="2981776"/>
            <a:ext cx="600128" cy="0"/>
          </a:xfrm>
          <a:prstGeom prst="straightConnector1">
            <a:avLst/>
          </a:prstGeom>
          <a:noFill/>
          <a:ln w="12700" cap="flat" cmpd="sng" algn="ctr">
            <a:solidFill>
              <a:srgbClr val="009242"/>
            </a:solidFill>
            <a:prstDash val="solid"/>
            <a:tailEnd type="oval"/>
          </a:ln>
          <a:effectLst/>
        </p:spPr>
      </p:cxnSp>
      <p:sp>
        <p:nvSpPr>
          <p:cNvPr id="170" name="Rectangle 169">
            <a:extLst>
              <a:ext uri="{FF2B5EF4-FFF2-40B4-BE49-F238E27FC236}">
                <a16:creationId xmlns:a16="http://schemas.microsoft.com/office/drawing/2014/main" id="{BB24DB39-8746-493A-9735-1F0990C41F4C}"/>
              </a:ext>
            </a:extLst>
          </p:cNvPr>
          <p:cNvSpPr/>
          <p:nvPr/>
        </p:nvSpPr>
        <p:spPr bwMode="auto">
          <a:xfrm>
            <a:off x="8685971" y="2528283"/>
            <a:ext cx="1399619" cy="2137858"/>
          </a:xfrm>
          <a:prstGeom prst="rect">
            <a:avLst/>
          </a:prstGeom>
          <a:noFill/>
          <a:ln w="19050">
            <a:solidFill>
              <a:srgbClr val="007434"/>
            </a:solidFill>
            <a:miter lim="800000"/>
            <a:headEnd/>
            <a:tailEnd/>
          </a:ln>
          <a:effectLst/>
        </p:spPr>
        <p:txBody>
          <a:bodyPr vert="horz" wrap="square" lIns="80225" tIns="80225" rIns="80225" bIns="80225" numCol="1" rtlCol="0" anchor="t" anchorCtr="0" compatLnSpc="1">
            <a:prstTxWarp prst="textNoShape">
              <a:avLst/>
            </a:prstTxWarp>
            <a:noAutofit/>
          </a:bodyPr>
          <a:lstStyle/>
          <a:p>
            <a:pPr defTabSz="1018824">
              <a:spcBef>
                <a:spcPts val="0"/>
              </a:spcBef>
              <a:spcAft>
                <a:spcPts val="334"/>
              </a:spcAft>
            </a:pPr>
            <a:endParaRPr lang="en-GB" sz="1114" kern="0" dirty="0">
              <a:solidFill>
                <a:sysClr val="windowText" lastClr="000000"/>
              </a:solidFill>
              <a:latin typeface="Arial" pitchFamily="34" charset="0"/>
              <a:cs typeface="Arial" pitchFamily="34" charset="0"/>
            </a:endParaRPr>
          </a:p>
        </p:txBody>
      </p:sp>
      <p:sp>
        <p:nvSpPr>
          <p:cNvPr id="171" name="Gleichschenkliges Dreieck 19">
            <a:extLst>
              <a:ext uri="{FF2B5EF4-FFF2-40B4-BE49-F238E27FC236}">
                <a16:creationId xmlns:a16="http://schemas.microsoft.com/office/drawing/2014/main" id="{5D0F4BDD-8246-44C1-B731-749871E66F36}"/>
              </a:ext>
            </a:extLst>
          </p:cNvPr>
          <p:cNvSpPr/>
          <p:nvPr/>
        </p:nvSpPr>
        <p:spPr bwMode="auto">
          <a:xfrm rot="5400000">
            <a:off x="9374456" y="3581291"/>
            <a:ext cx="1793575" cy="268670"/>
          </a:xfrm>
          <a:prstGeom prst="triangle">
            <a:avLst/>
          </a:prstGeom>
          <a:solidFill>
            <a:srgbClr val="009242"/>
          </a:solidFill>
          <a:ln w="9525" cap="flat" cmpd="sng" algn="ctr">
            <a:noFill/>
            <a:prstDash val="solid"/>
            <a:round/>
            <a:headEnd type="none" w="med" len="med"/>
            <a:tailEnd type="none" w="med" len="med"/>
          </a:ln>
          <a:effectLst/>
        </p:spPr>
        <p:txBody>
          <a:bodyPr vert="horz" wrap="square" lIns="109557" tIns="54779" rIns="109557" bIns="54779" numCol="1" rtlCol="0" anchor="t" anchorCtr="0" compatLnSpc="1">
            <a:prstTxWarp prst="textNoShape">
              <a:avLst/>
            </a:prstTxWarp>
          </a:bodyPr>
          <a:lstStyle/>
          <a:p>
            <a:pPr marL="0" marR="0" lvl="0" indent="0" defTabSz="1095542" eaLnBrk="0" fontAlgn="auto" latinLnBrk="0" hangingPunct="0">
              <a:lnSpc>
                <a:spcPct val="80000"/>
              </a:lnSpc>
              <a:spcBef>
                <a:spcPts val="0"/>
              </a:spcBef>
              <a:spcAft>
                <a:spcPts val="0"/>
              </a:spcAft>
              <a:buClrTx/>
              <a:buSzTx/>
              <a:buFontTx/>
              <a:buNone/>
              <a:tabLst/>
              <a:defRPr/>
            </a:pPr>
            <a:endParaRPr kumimoji="0" lang="de-DE" sz="3788" b="1" i="0" u="none" strike="noStrike" kern="0" cap="none" spc="0" normalizeH="0" baseline="0" noProof="0" dirty="0">
              <a:ln>
                <a:noFill/>
              </a:ln>
              <a:solidFill>
                <a:srgbClr val="000000"/>
              </a:solidFill>
              <a:effectLst/>
              <a:uLnTx/>
              <a:uFillTx/>
            </a:endParaRPr>
          </a:p>
        </p:txBody>
      </p:sp>
      <p:sp>
        <p:nvSpPr>
          <p:cNvPr id="172" name="Gleichschenkliges Dreieck 19">
            <a:extLst>
              <a:ext uri="{FF2B5EF4-FFF2-40B4-BE49-F238E27FC236}">
                <a16:creationId xmlns:a16="http://schemas.microsoft.com/office/drawing/2014/main" id="{FBF07981-0BBB-436A-8EF5-3DB66C6FD12F}"/>
              </a:ext>
            </a:extLst>
          </p:cNvPr>
          <p:cNvSpPr/>
          <p:nvPr/>
        </p:nvSpPr>
        <p:spPr bwMode="auto">
          <a:xfrm rot="16200000">
            <a:off x="4778613" y="4816266"/>
            <a:ext cx="864000" cy="268670"/>
          </a:xfrm>
          <a:prstGeom prst="triangl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109557" tIns="54779" rIns="109557" bIns="54779" numCol="1" rtlCol="0" anchor="t" anchorCtr="0" compatLnSpc="1">
            <a:prstTxWarp prst="textNoShape">
              <a:avLst/>
            </a:prstTxWarp>
          </a:bodyPr>
          <a:lstStyle/>
          <a:p>
            <a:pPr marL="0" marR="0" lvl="0" indent="0" defTabSz="1095542" eaLnBrk="0" fontAlgn="auto" latinLnBrk="0" hangingPunct="0">
              <a:lnSpc>
                <a:spcPct val="80000"/>
              </a:lnSpc>
              <a:spcBef>
                <a:spcPts val="0"/>
              </a:spcBef>
              <a:spcAft>
                <a:spcPts val="0"/>
              </a:spcAft>
              <a:buClrTx/>
              <a:buSzTx/>
              <a:buFontTx/>
              <a:buNone/>
              <a:tabLst/>
              <a:defRPr/>
            </a:pPr>
            <a:endParaRPr kumimoji="0" lang="de-DE" sz="3788" b="1" i="0" u="none" strike="noStrike" kern="0" cap="none" spc="0" normalizeH="0" baseline="0" noProof="0" dirty="0">
              <a:ln>
                <a:noFill/>
              </a:ln>
              <a:solidFill>
                <a:srgbClr val="000000"/>
              </a:solidFill>
              <a:effectLst/>
              <a:uLnTx/>
              <a:uFillTx/>
            </a:endParaRPr>
          </a:p>
        </p:txBody>
      </p:sp>
      <p:sp>
        <p:nvSpPr>
          <p:cNvPr id="173" name="Text Box 33">
            <a:extLst>
              <a:ext uri="{FF2B5EF4-FFF2-40B4-BE49-F238E27FC236}">
                <a16:creationId xmlns:a16="http://schemas.microsoft.com/office/drawing/2014/main" id="{9DBEE971-9B1C-453A-83C7-43B7A0D6937D}"/>
              </a:ext>
            </a:extLst>
          </p:cNvPr>
          <p:cNvSpPr txBox="1">
            <a:spLocks noChangeAspect="1" noChangeArrowheads="1"/>
          </p:cNvSpPr>
          <p:nvPr/>
        </p:nvSpPr>
        <p:spPr bwMode="auto">
          <a:xfrm>
            <a:off x="3875896" y="4636837"/>
            <a:ext cx="1441865" cy="830669"/>
          </a:xfrm>
          <a:prstGeom prst="rect">
            <a:avLst/>
          </a:prstGeom>
          <a:noFill/>
          <a:ln w="9525" algn="ctr">
            <a:noFill/>
            <a:miter lim="800000"/>
            <a:headEnd/>
            <a:tailEnd/>
          </a:ln>
        </p:spPr>
        <p:txBody>
          <a:bodyPr lIns="50943" tIns="0" rIns="0" bIns="0">
            <a:noAutofit/>
          </a:bodyPr>
          <a:lstStyle/>
          <a:p>
            <a:pPr marL="191030" indent="-191030" defTabSz="1095542" fontAlgn="auto">
              <a:lnSpc>
                <a:spcPct val="90000"/>
              </a:lnSpc>
              <a:spcBef>
                <a:spcPct val="50000"/>
              </a:spcBef>
              <a:spcAft>
                <a:spcPts val="0"/>
              </a:spcAft>
              <a:buClr>
                <a:srgbClr val="001C73"/>
              </a:buClr>
              <a:buFont typeface="Arial" panose="020B0604020202020204" pitchFamily="34" charset="0"/>
              <a:buChar char="•"/>
            </a:pPr>
            <a:r>
              <a:rPr lang="en-US" sz="1114" dirty="0">
                <a:solidFill>
                  <a:prstClr val="black"/>
                </a:solidFill>
                <a:latin typeface="Arial" pitchFamily="34" charset="0"/>
              </a:rPr>
              <a:t>Zero Based Budget</a:t>
            </a:r>
          </a:p>
          <a:p>
            <a:pPr marL="191030" indent="-191030" defTabSz="1095542" fontAlgn="auto">
              <a:lnSpc>
                <a:spcPct val="90000"/>
              </a:lnSpc>
              <a:spcBef>
                <a:spcPct val="50000"/>
              </a:spcBef>
              <a:spcAft>
                <a:spcPts val="0"/>
              </a:spcAft>
              <a:buClr>
                <a:srgbClr val="001C73"/>
              </a:buClr>
              <a:buFont typeface="Arial" panose="020B0604020202020204" pitchFamily="34" charset="0"/>
              <a:buChar char="•"/>
            </a:pPr>
            <a:r>
              <a:rPr lang="en-US" sz="1114" dirty="0">
                <a:solidFill>
                  <a:prstClr val="black"/>
                </a:solidFill>
                <a:latin typeface="Arial" pitchFamily="34" charset="0"/>
              </a:rPr>
              <a:t>Global Business Services</a:t>
            </a:r>
          </a:p>
        </p:txBody>
      </p:sp>
      <p:sp>
        <p:nvSpPr>
          <p:cNvPr id="174" name="Text Box 33">
            <a:extLst>
              <a:ext uri="{FF2B5EF4-FFF2-40B4-BE49-F238E27FC236}">
                <a16:creationId xmlns:a16="http://schemas.microsoft.com/office/drawing/2014/main" id="{58A00C8E-FB51-4E58-A152-169B512FF01A}"/>
              </a:ext>
            </a:extLst>
          </p:cNvPr>
          <p:cNvSpPr txBox="1">
            <a:spLocks noChangeAspect="1" noChangeArrowheads="1"/>
          </p:cNvSpPr>
          <p:nvPr/>
        </p:nvSpPr>
        <p:spPr bwMode="auto">
          <a:xfrm>
            <a:off x="10351488" y="3011813"/>
            <a:ext cx="1372041" cy="496272"/>
          </a:xfrm>
          <a:prstGeom prst="rect">
            <a:avLst/>
          </a:prstGeom>
          <a:noFill/>
          <a:ln w="9525" algn="ctr">
            <a:noFill/>
            <a:miter lim="800000"/>
            <a:headEnd/>
            <a:tailEnd/>
          </a:ln>
        </p:spPr>
        <p:txBody>
          <a:bodyPr lIns="50943" tIns="0" rIns="0" bIns="0">
            <a:noAutofit/>
          </a:bodyPr>
          <a:lstStyle/>
          <a:p>
            <a:pPr defTabSz="1095542" fontAlgn="auto">
              <a:lnSpc>
                <a:spcPct val="90000"/>
              </a:lnSpc>
              <a:spcBef>
                <a:spcPct val="50000"/>
              </a:spcBef>
              <a:spcAft>
                <a:spcPts val="0"/>
              </a:spcAft>
              <a:buClr>
                <a:srgbClr val="001C73"/>
              </a:buClr>
            </a:pPr>
            <a:r>
              <a:rPr lang="en-US" sz="1400" dirty="0">
                <a:solidFill>
                  <a:prstClr val="black"/>
                </a:solidFill>
                <a:latin typeface="Arial Black" panose="020B0A04020102020204" pitchFamily="34" charset="0"/>
              </a:rPr>
              <a:t>Revenue Growth Management</a:t>
            </a:r>
          </a:p>
        </p:txBody>
      </p:sp>
      <p:sp>
        <p:nvSpPr>
          <p:cNvPr id="175" name="Rectangle 174">
            <a:extLst>
              <a:ext uri="{FF2B5EF4-FFF2-40B4-BE49-F238E27FC236}">
                <a16:creationId xmlns:a16="http://schemas.microsoft.com/office/drawing/2014/main" id="{25AB1C62-8E5A-4D45-AB5E-02F75F6373C3}"/>
              </a:ext>
            </a:extLst>
          </p:cNvPr>
          <p:cNvSpPr/>
          <p:nvPr/>
        </p:nvSpPr>
        <p:spPr bwMode="auto">
          <a:xfrm>
            <a:off x="3801194" y="2422727"/>
            <a:ext cx="8049626" cy="3808921"/>
          </a:xfrm>
          <a:prstGeom prst="rect">
            <a:avLst/>
          </a:prstGeom>
          <a:noFill/>
          <a:ln w="6350">
            <a:solidFill>
              <a:srgbClr val="000000"/>
            </a:solidFill>
            <a:miter lim="800000"/>
            <a:headEnd/>
            <a:tailEnd/>
          </a:ln>
          <a:effectLst/>
        </p:spPr>
        <p:txBody>
          <a:bodyPr vert="horz" wrap="square" lIns="80225" tIns="80225" rIns="80225" bIns="80225" numCol="1" rtlCol="0" anchor="t" anchorCtr="0" compatLnSpc="1">
            <a:prstTxWarp prst="textNoShape">
              <a:avLst/>
            </a:prstTxWarp>
            <a:noAutofit/>
          </a:bodyPr>
          <a:lstStyle/>
          <a:p>
            <a:pPr marL="0" marR="0" lvl="0" indent="0" defTabSz="1018824" eaLnBrk="1" fontAlgn="auto" latinLnBrk="0" hangingPunct="1">
              <a:lnSpc>
                <a:spcPct val="100000"/>
              </a:lnSpc>
              <a:spcBef>
                <a:spcPts val="0"/>
              </a:spcBef>
              <a:spcAft>
                <a:spcPts val="334"/>
              </a:spcAft>
              <a:buClrTx/>
              <a:buSzTx/>
              <a:buFontTx/>
              <a:buNone/>
              <a:tabLst/>
              <a:defRPr/>
            </a:pPr>
            <a:endParaRPr kumimoji="0" lang="en-GB" sz="1114"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176" name="Rectangle 175">
            <a:extLst>
              <a:ext uri="{FF2B5EF4-FFF2-40B4-BE49-F238E27FC236}">
                <a16:creationId xmlns:a16="http://schemas.microsoft.com/office/drawing/2014/main" id="{DEE4D311-7AB9-4F09-871B-74DC9C21983D}"/>
              </a:ext>
            </a:extLst>
          </p:cNvPr>
          <p:cNvSpPr/>
          <p:nvPr/>
        </p:nvSpPr>
        <p:spPr bwMode="auto">
          <a:xfrm flipH="1">
            <a:off x="375230" y="2422727"/>
            <a:ext cx="2276072" cy="3808921"/>
          </a:xfrm>
          <a:prstGeom prst="rect">
            <a:avLst/>
          </a:prstGeom>
          <a:noFill/>
          <a:ln w="6350">
            <a:solidFill>
              <a:srgbClr val="000000"/>
            </a:solidFill>
            <a:miter lim="800000"/>
            <a:headEnd/>
            <a:tailEnd/>
          </a:ln>
          <a:effectLst/>
        </p:spPr>
        <p:txBody>
          <a:bodyPr vert="horz" wrap="square" lIns="80225" tIns="80225" rIns="80225" bIns="80225" numCol="1" rtlCol="0" anchor="t" anchorCtr="0" compatLnSpc="1">
            <a:prstTxWarp prst="textNoShape">
              <a:avLst/>
            </a:prstTxWarp>
            <a:noAutofit/>
          </a:bodyPr>
          <a:lstStyle/>
          <a:p>
            <a:pPr marL="93663" marR="0" lvl="0" indent="-93663" defTabSz="1095542" eaLnBrk="1" fontAlgn="auto" latinLnBrk="0" hangingPunct="1">
              <a:lnSpc>
                <a:spcPct val="150000"/>
              </a:lnSpc>
              <a:spcBef>
                <a:spcPts val="1800"/>
              </a:spcBef>
              <a:spcAft>
                <a:spcPts val="0"/>
              </a:spcAft>
              <a:buClrTx/>
              <a:buSzTx/>
              <a:buFont typeface="Arial" panose="020B0604020202020204" pitchFamily="34" charset="0"/>
              <a:buChar char="•"/>
              <a:tabLst/>
              <a:defRPr/>
            </a:pPr>
            <a:r>
              <a:rPr kumimoji="0" lang="en-US" sz="1200" b="0" u="none" strike="noStrike" kern="0" cap="none" spc="0" normalizeH="0" baseline="0" noProof="0" dirty="0">
                <a:ln>
                  <a:noFill/>
                </a:ln>
                <a:solidFill>
                  <a:schemeClr val="tx1">
                    <a:lumMod val="50000"/>
                    <a:lumOff val="50000"/>
                  </a:schemeClr>
                </a:solidFill>
                <a:effectLst/>
                <a:uLnTx/>
                <a:uFillTx/>
                <a:latin typeface="+mj-lt"/>
              </a:rPr>
              <a:t>Globalization</a:t>
            </a:r>
          </a:p>
          <a:p>
            <a:pPr marL="93663" marR="0" lvl="0" indent="-93663" defTabSz="1095542" eaLnBrk="1" fontAlgn="auto" latinLnBrk="0" hangingPunct="1">
              <a:lnSpc>
                <a:spcPct val="150000"/>
              </a:lnSpc>
              <a:spcBef>
                <a:spcPts val="1800"/>
              </a:spcBef>
              <a:spcAft>
                <a:spcPts val="0"/>
              </a:spcAft>
              <a:buClrTx/>
              <a:buSzTx/>
              <a:buFont typeface="Arial" panose="020B0604020202020204" pitchFamily="34" charset="0"/>
              <a:buChar char="•"/>
              <a:tabLst/>
              <a:defRPr/>
            </a:pPr>
            <a:r>
              <a:rPr kumimoji="0" lang="en-US" sz="1200" b="0" u="none" strike="noStrike" kern="0" cap="none" spc="0" normalizeH="0" baseline="0" noProof="0" dirty="0">
                <a:ln>
                  <a:noFill/>
                </a:ln>
                <a:solidFill>
                  <a:schemeClr val="tx1">
                    <a:lumMod val="50000"/>
                    <a:lumOff val="50000"/>
                  </a:schemeClr>
                </a:solidFill>
                <a:effectLst/>
                <a:uLnTx/>
                <a:uFillTx/>
                <a:latin typeface="+mj-lt"/>
              </a:rPr>
              <a:t>Low-hanging fruit in cost productivity</a:t>
            </a:r>
          </a:p>
          <a:p>
            <a:pPr marL="93663" marR="0" lvl="0" indent="-93663" defTabSz="1095542" eaLnBrk="1" fontAlgn="auto" latinLnBrk="0" hangingPunct="1">
              <a:lnSpc>
                <a:spcPct val="150000"/>
              </a:lnSpc>
              <a:spcBef>
                <a:spcPts val="1800"/>
              </a:spcBef>
              <a:spcAft>
                <a:spcPts val="0"/>
              </a:spcAft>
              <a:buClrTx/>
              <a:buSzTx/>
              <a:buFont typeface="Arial" panose="020B0604020202020204" pitchFamily="34" charset="0"/>
              <a:buChar char="•"/>
              <a:tabLst/>
              <a:defRPr/>
            </a:pPr>
            <a:r>
              <a:rPr kumimoji="0" lang="en-US" sz="1200" b="0" u="none" strike="noStrike" kern="0" cap="none" spc="0" normalizeH="0" baseline="0" noProof="0" dirty="0">
                <a:ln>
                  <a:noFill/>
                </a:ln>
                <a:solidFill>
                  <a:schemeClr val="tx1">
                    <a:lumMod val="50000"/>
                    <a:lumOff val="50000"/>
                  </a:schemeClr>
                </a:solidFill>
                <a:effectLst/>
                <a:uLnTx/>
                <a:uFillTx/>
                <a:latin typeface="+mj-lt"/>
              </a:rPr>
              <a:t>Endless premiumization in developed markets</a:t>
            </a:r>
          </a:p>
          <a:p>
            <a:pPr marL="93663" marR="0" lvl="0" indent="-93663" defTabSz="1095542" eaLnBrk="1" fontAlgn="auto" latinLnBrk="0" hangingPunct="1">
              <a:lnSpc>
                <a:spcPct val="150000"/>
              </a:lnSpc>
              <a:spcBef>
                <a:spcPts val="1800"/>
              </a:spcBef>
              <a:spcAft>
                <a:spcPts val="0"/>
              </a:spcAft>
              <a:buClrTx/>
              <a:buSzTx/>
              <a:buFont typeface="Arial" panose="020B0604020202020204" pitchFamily="34" charset="0"/>
              <a:buChar char="•"/>
              <a:tabLst/>
              <a:defRPr/>
            </a:pPr>
            <a:r>
              <a:rPr kumimoji="0" lang="en-US" sz="1200" b="0" u="none" strike="noStrike" kern="0" cap="none" spc="0" normalizeH="0" baseline="0" noProof="0" dirty="0">
                <a:ln>
                  <a:noFill/>
                </a:ln>
                <a:solidFill>
                  <a:schemeClr val="tx1">
                    <a:lumMod val="50000"/>
                    <a:lumOff val="50000"/>
                  </a:schemeClr>
                </a:solidFill>
                <a:effectLst/>
                <a:uLnTx/>
                <a:uFillTx/>
                <a:latin typeface="+mj-lt"/>
              </a:rPr>
              <a:t>Rampant emerging market expansion</a:t>
            </a:r>
          </a:p>
          <a:p>
            <a:pPr marL="93663" marR="0" lvl="0" indent="-93663" defTabSz="1095542" eaLnBrk="1" fontAlgn="auto" latinLnBrk="0" hangingPunct="1">
              <a:lnSpc>
                <a:spcPct val="150000"/>
              </a:lnSpc>
              <a:spcBef>
                <a:spcPts val="1800"/>
              </a:spcBef>
              <a:spcAft>
                <a:spcPts val="0"/>
              </a:spcAft>
              <a:buClrTx/>
              <a:buSzTx/>
              <a:buFont typeface="Arial" panose="020B0604020202020204" pitchFamily="34" charset="0"/>
              <a:buChar char="•"/>
              <a:tabLst/>
              <a:defRPr/>
            </a:pPr>
            <a:r>
              <a:rPr kumimoji="0" lang="en-US" sz="1200" b="0" u="none" strike="noStrike" kern="0" cap="none" spc="0" normalizeH="0" baseline="0" noProof="0" dirty="0">
                <a:ln>
                  <a:noFill/>
                </a:ln>
                <a:solidFill>
                  <a:schemeClr val="tx1">
                    <a:lumMod val="50000"/>
                    <a:lumOff val="50000"/>
                  </a:schemeClr>
                </a:solidFill>
                <a:effectLst/>
                <a:uLnTx/>
                <a:uFillTx/>
                <a:latin typeface="+mj-lt"/>
              </a:rPr>
              <a:t>Global Tax Efficiency </a:t>
            </a:r>
          </a:p>
        </p:txBody>
      </p:sp>
      <p:sp>
        <p:nvSpPr>
          <p:cNvPr id="177" name="Rectangle 176">
            <a:extLst>
              <a:ext uri="{FF2B5EF4-FFF2-40B4-BE49-F238E27FC236}">
                <a16:creationId xmlns:a16="http://schemas.microsoft.com/office/drawing/2014/main" id="{D009727B-676C-43C8-A415-0B7364E222B5}"/>
              </a:ext>
            </a:extLst>
          </p:cNvPr>
          <p:cNvSpPr/>
          <p:nvPr/>
        </p:nvSpPr>
        <p:spPr bwMode="auto">
          <a:xfrm>
            <a:off x="375231" y="1978968"/>
            <a:ext cx="2276074" cy="443818"/>
          </a:xfrm>
          <a:prstGeom prst="rect">
            <a:avLst/>
          </a:prstGeom>
          <a:solidFill>
            <a:srgbClr val="000000"/>
          </a:solidFill>
          <a:ln w="6350">
            <a:solidFill>
              <a:srgbClr val="000000"/>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1018824" eaLnBrk="1" fontAlgn="auto" latinLnBrk="0" hangingPunct="1">
              <a:lnSpc>
                <a:spcPct val="100000"/>
              </a:lnSpc>
              <a:spcBef>
                <a:spcPts val="0"/>
              </a:spcBef>
              <a:spcAft>
                <a:spcPts val="334"/>
              </a:spcAft>
              <a:buClrTx/>
              <a:buSzTx/>
              <a:buFontTx/>
              <a:buNone/>
              <a:tabLst/>
              <a:defRPr/>
            </a:pPr>
            <a:r>
              <a:rPr kumimoji="0" lang="en-GB" sz="1114" b="0" i="0" u="none" strike="noStrike" kern="0" cap="none" spc="0" normalizeH="0" baseline="0" noProof="0" dirty="0">
                <a:ln>
                  <a:noFill/>
                </a:ln>
                <a:solidFill>
                  <a:prstClr val="white"/>
                </a:solidFill>
                <a:effectLst/>
                <a:uLnTx/>
                <a:uFillTx/>
                <a:latin typeface="+mj-lt"/>
                <a:cs typeface="Arial" pitchFamily="34" charset="0"/>
              </a:rPr>
              <a:t>The old opportunities have already been captured</a:t>
            </a:r>
          </a:p>
        </p:txBody>
      </p:sp>
      <p:sp>
        <p:nvSpPr>
          <p:cNvPr id="178" name="Rectangle 177">
            <a:extLst>
              <a:ext uri="{FF2B5EF4-FFF2-40B4-BE49-F238E27FC236}">
                <a16:creationId xmlns:a16="http://schemas.microsoft.com/office/drawing/2014/main" id="{2DE342AD-BB34-476C-8F81-B0BF452F9DC5}"/>
              </a:ext>
            </a:extLst>
          </p:cNvPr>
          <p:cNvSpPr/>
          <p:nvPr/>
        </p:nvSpPr>
        <p:spPr bwMode="auto">
          <a:xfrm>
            <a:off x="3801194" y="1978968"/>
            <a:ext cx="8049626" cy="443818"/>
          </a:xfrm>
          <a:prstGeom prst="rect">
            <a:avLst/>
          </a:prstGeom>
          <a:solidFill>
            <a:srgbClr val="000000"/>
          </a:solidFill>
          <a:ln w="6350">
            <a:solidFill>
              <a:srgbClr val="000000"/>
            </a:solidFill>
            <a:miter lim="800000"/>
            <a:headEnd/>
            <a:tailEnd/>
          </a:ln>
          <a:effectLst/>
        </p:spPr>
        <p:txBody>
          <a:bodyPr vert="horz" wrap="square" lIns="80225" tIns="80225" rIns="80225" bIns="80225" numCol="1" rtlCol="0" anchor="ctr" anchorCtr="0" compatLnSpc="1">
            <a:prstTxWarp prst="textNoShape">
              <a:avLst/>
            </a:prstTxWarp>
            <a:noAutofit/>
          </a:bodyPr>
          <a:lstStyle/>
          <a:p>
            <a:pPr marL="0" marR="0" lvl="0" indent="0" algn="ctr" defTabSz="1018824" eaLnBrk="1" fontAlgn="auto" latinLnBrk="0" hangingPunct="1">
              <a:lnSpc>
                <a:spcPct val="100000"/>
              </a:lnSpc>
              <a:spcBef>
                <a:spcPts val="0"/>
              </a:spcBef>
              <a:spcAft>
                <a:spcPts val="334"/>
              </a:spcAft>
              <a:buClrTx/>
              <a:buSzTx/>
              <a:buFontTx/>
              <a:buNone/>
              <a:tabLst/>
              <a:defRPr/>
            </a:pPr>
            <a:r>
              <a:rPr kumimoji="0" lang="en-GB" sz="2000" b="0" i="0" u="none" strike="noStrike" kern="0" cap="none" spc="0" normalizeH="0" baseline="0" noProof="0" dirty="0">
                <a:ln>
                  <a:noFill/>
                </a:ln>
                <a:solidFill>
                  <a:prstClr val="white"/>
                </a:solidFill>
                <a:effectLst/>
                <a:uLnTx/>
                <a:uFillTx/>
                <a:latin typeface="Arial Black" panose="020B0A04020102020204" pitchFamily="34" charset="0"/>
                <a:cs typeface="Arial" pitchFamily="34" charset="0"/>
              </a:rPr>
              <a:t>Growth is still out there – but HARDER to achieve</a:t>
            </a:r>
            <a:endParaRPr kumimoji="0" lang="en-GB" sz="1400" b="0" i="0" u="none" strike="noStrike" kern="0" cap="none" spc="0" normalizeH="0" baseline="0" noProof="0" dirty="0">
              <a:ln>
                <a:noFill/>
              </a:ln>
              <a:solidFill>
                <a:prstClr val="white"/>
              </a:solidFill>
              <a:effectLst/>
              <a:uLnTx/>
              <a:uFillTx/>
              <a:latin typeface="Arial Black" panose="020B0A04020102020204" pitchFamily="34" charset="0"/>
              <a:cs typeface="Arial" pitchFamily="34" charset="0"/>
            </a:endParaRPr>
          </a:p>
        </p:txBody>
      </p:sp>
      <p:cxnSp>
        <p:nvCxnSpPr>
          <p:cNvPr id="179" name="Straight Arrow Connector 178">
            <a:extLst>
              <a:ext uri="{FF2B5EF4-FFF2-40B4-BE49-F238E27FC236}">
                <a16:creationId xmlns:a16="http://schemas.microsoft.com/office/drawing/2014/main" id="{18D984BB-0895-458F-AEEA-BC3FC27472C1}"/>
              </a:ext>
            </a:extLst>
          </p:cNvPr>
          <p:cNvCxnSpPr/>
          <p:nvPr/>
        </p:nvCxnSpPr>
        <p:spPr bwMode="auto">
          <a:xfrm flipH="1">
            <a:off x="7976418" y="4524860"/>
            <a:ext cx="600128" cy="0"/>
          </a:xfrm>
          <a:prstGeom prst="straightConnector1">
            <a:avLst/>
          </a:prstGeom>
          <a:noFill/>
          <a:ln w="12700" cap="flat" cmpd="sng" algn="ctr">
            <a:solidFill>
              <a:srgbClr val="009242"/>
            </a:solidFill>
            <a:prstDash val="solid"/>
            <a:tailEnd type="oval"/>
          </a:ln>
          <a:effectLst/>
        </p:spPr>
      </p:cxnSp>
      <p:sp>
        <p:nvSpPr>
          <p:cNvPr id="180" name="Text Box 35">
            <a:extLst>
              <a:ext uri="{FF2B5EF4-FFF2-40B4-BE49-F238E27FC236}">
                <a16:creationId xmlns:a16="http://schemas.microsoft.com/office/drawing/2014/main" id="{8DA5988C-2E7D-43B0-B6BA-F3EB6BA68124}"/>
              </a:ext>
            </a:extLst>
          </p:cNvPr>
          <p:cNvSpPr txBox="1">
            <a:spLocks noChangeAspect="1" noChangeArrowheads="1"/>
          </p:cNvSpPr>
          <p:nvPr/>
        </p:nvSpPr>
        <p:spPr bwMode="auto">
          <a:xfrm>
            <a:off x="8967822" y="4446927"/>
            <a:ext cx="998621" cy="154338"/>
          </a:xfrm>
          <a:prstGeom prst="rect">
            <a:avLst/>
          </a:prstGeom>
          <a:noFill/>
          <a:ln w="9525" algn="ctr">
            <a:noFill/>
            <a:miter lim="800000"/>
            <a:headEnd/>
            <a:tailEnd/>
          </a:ln>
        </p:spPr>
        <p:txBody>
          <a:bodyPr wrap="square" lIns="0" tIns="0" rIns="0" bIns="0">
            <a:spAutoFit/>
          </a:bodyPr>
          <a:lstStyle/>
          <a:p>
            <a:pPr defTabSz="1095542" fontAlgn="auto">
              <a:lnSpc>
                <a:spcPct val="90000"/>
              </a:lnSpc>
              <a:spcBef>
                <a:spcPct val="50000"/>
              </a:spcBef>
              <a:spcAft>
                <a:spcPts val="0"/>
              </a:spcAft>
              <a:buClr>
                <a:srgbClr val="001C73"/>
              </a:buClr>
            </a:pPr>
            <a:r>
              <a:rPr lang="en-US" sz="1114" dirty="0">
                <a:solidFill>
                  <a:prstClr val="black"/>
                </a:solidFill>
                <a:latin typeface="Arial Black" panose="020B0A04020102020204" pitchFamily="34" charset="0"/>
              </a:rPr>
              <a:t>COGS Mix</a:t>
            </a:r>
          </a:p>
        </p:txBody>
      </p:sp>
      <p:pic>
        <p:nvPicPr>
          <p:cNvPr id="181" name="Picture 180">
            <a:extLst>
              <a:ext uri="{FF2B5EF4-FFF2-40B4-BE49-F238E27FC236}">
                <a16:creationId xmlns:a16="http://schemas.microsoft.com/office/drawing/2014/main" id="{6968878A-BFB1-4165-B1F0-93E82E6FF70A}"/>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flipH="1">
            <a:off x="2971021" y="3658645"/>
            <a:ext cx="729705" cy="910868"/>
          </a:xfrm>
          <a:prstGeom prst="rect">
            <a:avLst/>
          </a:prstGeom>
        </p:spPr>
      </p:pic>
      <p:sp>
        <p:nvSpPr>
          <p:cNvPr id="182" name="Gleichschenkliges Dreieck 19">
            <a:extLst>
              <a:ext uri="{FF2B5EF4-FFF2-40B4-BE49-F238E27FC236}">
                <a16:creationId xmlns:a16="http://schemas.microsoft.com/office/drawing/2014/main" id="{1218B1C4-F7B9-4230-B61D-45790A53BE13}"/>
              </a:ext>
            </a:extLst>
          </p:cNvPr>
          <p:cNvSpPr/>
          <p:nvPr/>
        </p:nvSpPr>
        <p:spPr bwMode="auto">
          <a:xfrm rot="5400000">
            <a:off x="792733" y="3985529"/>
            <a:ext cx="4189627" cy="268670"/>
          </a:xfrm>
          <a:prstGeom prst="triangle">
            <a:avLst/>
          </a:prstGeom>
          <a:solidFill>
            <a:srgbClr val="000000"/>
          </a:solidFill>
          <a:ln w="9525" cap="flat" cmpd="sng" algn="ctr">
            <a:noFill/>
            <a:prstDash val="solid"/>
            <a:round/>
            <a:headEnd type="none" w="med" len="med"/>
            <a:tailEnd type="none" w="med" len="med"/>
          </a:ln>
          <a:effectLst/>
        </p:spPr>
        <p:txBody>
          <a:bodyPr vert="horz" wrap="square" lIns="109557" tIns="54779" rIns="109557" bIns="54779" numCol="1" rtlCol="0" anchor="t" anchorCtr="0" compatLnSpc="1">
            <a:prstTxWarp prst="textNoShape">
              <a:avLst/>
            </a:prstTxWarp>
          </a:bodyPr>
          <a:lstStyle/>
          <a:p>
            <a:pPr marL="0" marR="0" lvl="0" indent="0" defTabSz="1095542" eaLnBrk="0" fontAlgn="auto" latinLnBrk="0" hangingPunct="0">
              <a:lnSpc>
                <a:spcPct val="80000"/>
              </a:lnSpc>
              <a:spcBef>
                <a:spcPts val="0"/>
              </a:spcBef>
              <a:spcAft>
                <a:spcPts val="0"/>
              </a:spcAft>
              <a:buClrTx/>
              <a:buSzTx/>
              <a:buFontTx/>
              <a:buNone/>
              <a:tabLst/>
              <a:defRPr/>
            </a:pPr>
            <a:endParaRPr kumimoji="0" lang="de-DE" sz="3788" b="1" i="0" u="none" strike="noStrike" kern="0" cap="none" spc="0" normalizeH="0" baseline="0" noProof="0" dirty="0">
              <a:ln>
                <a:noFill/>
              </a:ln>
              <a:solidFill>
                <a:srgbClr val="000000"/>
              </a:solidFill>
              <a:effectLst/>
              <a:uLnTx/>
              <a:uFillTx/>
            </a:endParaRPr>
          </a:p>
        </p:txBody>
      </p:sp>
      <p:pic>
        <p:nvPicPr>
          <p:cNvPr id="183" name="Picture 182">
            <a:extLst>
              <a:ext uri="{FF2B5EF4-FFF2-40B4-BE49-F238E27FC236}">
                <a16:creationId xmlns:a16="http://schemas.microsoft.com/office/drawing/2014/main" id="{D1479A9F-2005-42A9-802F-FFEC4118165A}"/>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0391079" y="4202664"/>
            <a:ext cx="555435" cy="555435"/>
          </a:xfrm>
          <a:prstGeom prst="rect">
            <a:avLst/>
          </a:prstGeom>
        </p:spPr>
      </p:pic>
      <p:pic>
        <p:nvPicPr>
          <p:cNvPr id="184" name="Picture 183">
            <a:extLst>
              <a:ext uri="{FF2B5EF4-FFF2-40B4-BE49-F238E27FC236}">
                <a16:creationId xmlns:a16="http://schemas.microsoft.com/office/drawing/2014/main" id="{48591AC8-82AC-4E02-84C2-F9DE64A48429}"/>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953456" y="4115109"/>
            <a:ext cx="650570" cy="650570"/>
          </a:xfrm>
          <a:prstGeom prst="rect">
            <a:avLst/>
          </a:prstGeom>
        </p:spPr>
      </p:pic>
      <p:pic>
        <p:nvPicPr>
          <p:cNvPr id="185" name="Picture 184">
            <a:extLst>
              <a:ext uri="{FF2B5EF4-FFF2-40B4-BE49-F238E27FC236}">
                <a16:creationId xmlns:a16="http://schemas.microsoft.com/office/drawing/2014/main" id="{9AFF0453-FE5C-40BE-80F8-8F0E7C4FD1DA}"/>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0576044" y="3604195"/>
            <a:ext cx="822346" cy="683720"/>
          </a:xfrm>
          <a:prstGeom prst="rect">
            <a:avLst/>
          </a:prstGeom>
          <a:effectLst>
            <a:outerShdw blurRad="50800" dist="38100" dir="2700000" algn="tl" rotWithShape="0">
              <a:prstClr val="black">
                <a:alpha val="40000"/>
              </a:prstClr>
            </a:outerShdw>
          </a:effectLst>
        </p:spPr>
      </p:pic>
      <p:sp>
        <p:nvSpPr>
          <p:cNvPr id="59" name="Text Box 32">
            <a:extLst>
              <a:ext uri="{FF2B5EF4-FFF2-40B4-BE49-F238E27FC236}">
                <a16:creationId xmlns:a16="http://schemas.microsoft.com/office/drawing/2014/main" id="{C1EB6467-F687-4A19-A8E0-8DB297CE5570}"/>
              </a:ext>
            </a:extLst>
          </p:cNvPr>
          <p:cNvSpPr txBox="1">
            <a:spLocks noChangeAspect="1" noChangeArrowheads="1"/>
          </p:cNvSpPr>
          <p:nvPr/>
        </p:nvSpPr>
        <p:spPr bwMode="auto">
          <a:xfrm>
            <a:off x="8956879" y="2589310"/>
            <a:ext cx="1213362" cy="167936"/>
          </a:xfrm>
          <a:prstGeom prst="rect">
            <a:avLst/>
          </a:prstGeom>
          <a:noFill/>
          <a:ln w="9525" algn="ctr">
            <a:noFill/>
            <a:miter lim="800000"/>
            <a:headEnd/>
            <a:tailEnd/>
          </a:ln>
        </p:spPr>
        <p:txBody>
          <a:bodyPr lIns="50943" tIns="0" rIns="0" bIns="0">
            <a:noAutofit/>
          </a:bodyPr>
          <a:lstStyle/>
          <a:p>
            <a:pPr defTabSz="1095542" fontAlgn="auto">
              <a:lnSpc>
                <a:spcPct val="90000"/>
              </a:lnSpc>
              <a:spcBef>
                <a:spcPct val="50000"/>
              </a:spcBef>
              <a:spcAft>
                <a:spcPts val="0"/>
              </a:spcAft>
              <a:buClr>
                <a:srgbClr val="001C73"/>
              </a:buClr>
            </a:pPr>
            <a:r>
              <a:rPr lang="en-US" sz="1114" dirty="0">
                <a:solidFill>
                  <a:prstClr val="black"/>
                </a:solidFill>
                <a:latin typeface="Arial Black" panose="020B0A04020102020204" pitchFamily="34" charset="0"/>
              </a:rPr>
              <a:t>Volumes</a:t>
            </a:r>
          </a:p>
        </p:txBody>
      </p:sp>
      <p:cxnSp>
        <p:nvCxnSpPr>
          <p:cNvPr id="60" name="Straight Arrow Connector 59">
            <a:extLst>
              <a:ext uri="{FF2B5EF4-FFF2-40B4-BE49-F238E27FC236}">
                <a16:creationId xmlns:a16="http://schemas.microsoft.com/office/drawing/2014/main" id="{7972D6FA-D866-47D5-8A2F-F496454B22D1}"/>
              </a:ext>
            </a:extLst>
          </p:cNvPr>
          <p:cNvCxnSpPr>
            <a:cxnSpLocks/>
          </p:cNvCxnSpPr>
          <p:nvPr/>
        </p:nvCxnSpPr>
        <p:spPr bwMode="auto">
          <a:xfrm>
            <a:off x="8293919" y="2609279"/>
            <a:ext cx="0" cy="342664"/>
          </a:xfrm>
          <a:prstGeom prst="straightConnector1">
            <a:avLst/>
          </a:prstGeom>
          <a:noFill/>
          <a:ln w="12700" cap="flat" cmpd="sng" algn="ctr">
            <a:solidFill>
              <a:srgbClr val="009242"/>
            </a:solidFill>
            <a:prstDash val="solid"/>
            <a:tailEnd type="oval"/>
          </a:ln>
          <a:effectLst/>
        </p:spPr>
      </p:cxnSp>
      <p:cxnSp>
        <p:nvCxnSpPr>
          <p:cNvPr id="6" name="Straight Connector 5">
            <a:extLst>
              <a:ext uri="{FF2B5EF4-FFF2-40B4-BE49-F238E27FC236}">
                <a16:creationId xmlns:a16="http://schemas.microsoft.com/office/drawing/2014/main" id="{837C48C5-CFFC-477F-BC84-60A648DA4D74}"/>
              </a:ext>
            </a:extLst>
          </p:cNvPr>
          <p:cNvCxnSpPr/>
          <p:nvPr/>
        </p:nvCxnSpPr>
        <p:spPr>
          <a:xfrm>
            <a:off x="8293919" y="2609279"/>
            <a:ext cx="282627" cy="0"/>
          </a:xfrm>
          <a:prstGeom prst="line">
            <a:avLst/>
          </a:prstGeom>
          <a:noFill/>
          <a:ln w="12700" cap="flat" cmpd="sng" algn="ctr">
            <a:solidFill>
              <a:srgbClr val="009242"/>
            </a:solidFill>
            <a:prstDash val="solid"/>
            <a:tailEnd type="none"/>
          </a:ln>
          <a:effectLst/>
        </p:spPr>
      </p:cxnSp>
      <p:sp>
        <p:nvSpPr>
          <p:cNvPr id="7" name="Rectangle 6">
            <a:extLst>
              <a:ext uri="{FF2B5EF4-FFF2-40B4-BE49-F238E27FC236}">
                <a16:creationId xmlns:a16="http://schemas.microsoft.com/office/drawing/2014/main" id="{2E4515DC-B189-4703-B7F5-F0F813E609A4}"/>
              </a:ext>
            </a:extLst>
          </p:cNvPr>
          <p:cNvSpPr/>
          <p:nvPr/>
        </p:nvSpPr>
        <p:spPr>
          <a:xfrm>
            <a:off x="3886088" y="4327187"/>
            <a:ext cx="2809094" cy="1154714"/>
          </a:xfrm>
          <a:prstGeom prst="rect">
            <a:avLst/>
          </a:prstGeom>
          <a:solidFill>
            <a:schemeClr val="bg1">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186" name="Picture 185">
            <a:extLst>
              <a:ext uri="{FF2B5EF4-FFF2-40B4-BE49-F238E27FC236}">
                <a16:creationId xmlns:a16="http://schemas.microsoft.com/office/drawing/2014/main" id="{04235515-8367-498B-AF39-0C6F710BCB78}"/>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4622965" y="5363001"/>
            <a:ext cx="551395" cy="393855"/>
          </a:xfrm>
          <a:prstGeom prst="rect">
            <a:avLst/>
          </a:prstGeom>
        </p:spPr>
      </p:pic>
      <p:pic>
        <p:nvPicPr>
          <p:cNvPr id="187" name="Picture 186">
            <a:extLst>
              <a:ext uri="{FF2B5EF4-FFF2-40B4-BE49-F238E27FC236}">
                <a16:creationId xmlns:a16="http://schemas.microsoft.com/office/drawing/2014/main" id="{0D64ED0F-A5F1-4610-B16F-ABDA74ABD1D8}"/>
              </a:ext>
            </a:extLst>
          </p:cNvPr>
          <p:cNvPicPr>
            <a:picLocks noChangeAspect="1"/>
          </p:cNvPicPr>
          <p:nvPr/>
        </p:nvPicPr>
        <p:blipFill rotWithShape="1">
          <a:blip r:embed="rId12" cstate="email">
            <a:duotone>
              <a:prstClr val="black"/>
              <a:srgbClr val="FFFFFF">
                <a:tint val="45000"/>
                <a:satMod val="400000"/>
              </a:srgbClr>
            </a:duotone>
            <a:extLst>
              <a:ext uri="{28A0092B-C50C-407E-A947-70E740481C1C}">
                <a14:useLocalDpi xmlns:a14="http://schemas.microsoft.com/office/drawing/2010/main"/>
              </a:ext>
            </a:extLst>
          </a:blip>
          <a:srcRect/>
          <a:stretch/>
        </p:blipFill>
        <p:spPr>
          <a:xfrm flipH="1">
            <a:off x="4029362" y="5368268"/>
            <a:ext cx="609955" cy="763745"/>
          </a:xfrm>
          <a:prstGeom prst="rect">
            <a:avLst/>
          </a:prstGeom>
        </p:spPr>
      </p:pic>
    </p:spTree>
    <p:extLst>
      <p:ext uri="{BB962C8B-B14F-4D97-AF65-F5344CB8AC3E}">
        <p14:creationId xmlns:p14="http://schemas.microsoft.com/office/powerpoint/2010/main" val="94406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EB38607-7438-42FC-B826-81B4B84EFA49}"/>
              </a:ext>
            </a:extLst>
          </p:cNvPr>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034" name="think-cell Slide" r:id="rId5" imgW="459" imgH="458" progId="TCLayout.ActiveDocument.1">
                  <p:embed/>
                </p:oleObj>
              </mc:Choice>
              <mc:Fallback>
                <p:oleObj name="think-cell Slide" r:id="rId5" imgW="459" imgH="458" progId="TCLayout.ActiveDocument.1">
                  <p:embed/>
                  <p:pic>
                    <p:nvPicPr>
                      <p:cNvPr id="3" name="Object 2" hidden="1">
                        <a:extLst>
                          <a:ext uri="{FF2B5EF4-FFF2-40B4-BE49-F238E27FC236}">
                            <a16:creationId xmlns:a16="http://schemas.microsoft.com/office/drawing/2014/main" id="{6EB38607-7438-42FC-B826-81B4B84EFA49}"/>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6" name="Title 25"/>
          <p:cNvSpPr>
            <a:spLocks noGrp="1"/>
          </p:cNvSpPr>
          <p:nvPr>
            <p:ph type="title"/>
          </p:nvPr>
        </p:nvSpPr>
        <p:spPr>
          <a:xfrm>
            <a:off x="344883" y="332153"/>
            <a:ext cx="11505937" cy="776319"/>
          </a:xfrm>
        </p:spPr>
        <p:txBody>
          <a:bodyPr/>
          <a:lstStyle/>
          <a:p>
            <a:r>
              <a:rPr lang="en-US" sz="2800" dirty="0">
                <a:solidFill>
                  <a:schemeClr val="tx1">
                    <a:lumMod val="95000"/>
                    <a:lumOff val="5000"/>
                  </a:schemeClr>
                </a:solidFill>
              </a:rPr>
              <a:t>REVENUE MANAGEMENT FRAMEWORK</a:t>
            </a:r>
            <a:br>
              <a:rPr lang="en-US" sz="2800" dirty="0">
                <a:solidFill>
                  <a:schemeClr val="tx1">
                    <a:lumMod val="95000"/>
                    <a:lumOff val="5000"/>
                  </a:schemeClr>
                </a:solidFill>
              </a:rPr>
            </a:br>
            <a:r>
              <a:rPr lang="en-US" sz="2800" b="1" dirty="0">
                <a:solidFill>
                  <a:schemeClr val="tx1"/>
                </a:solidFill>
                <a:latin typeface="+mj-lt"/>
              </a:rPr>
              <a:t>ENABLING FAST, HIGH QUALITY INSIGHTS AND COMMERCIAL DECISIONS ACROSS ALL </a:t>
            </a:r>
            <a:r>
              <a:rPr lang="en-US" sz="2800" b="1" cap="none" spc="-83" dirty="0">
                <a:solidFill>
                  <a:srgbClr val="007434"/>
                </a:solidFill>
                <a:latin typeface="Arial Black" panose="020B0A04020102020204" pitchFamily="34" charset="0"/>
              </a:rPr>
              <a:t>REVENUE MANAGEMENT PILLARS</a:t>
            </a:r>
            <a:br>
              <a:rPr lang="en-US" sz="2800" b="1" dirty="0">
                <a:solidFill>
                  <a:schemeClr val="tx1"/>
                </a:solidFill>
                <a:latin typeface="Graphik"/>
              </a:rPr>
            </a:br>
            <a:endParaRPr lang="en-US" sz="2800" dirty="0">
              <a:solidFill>
                <a:schemeClr val="tx1"/>
              </a:solidFill>
            </a:endParaRPr>
          </a:p>
        </p:txBody>
      </p:sp>
      <p:sp>
        <p:nvSpPr>
          <p:cNvPr id="119" name="Rectangle 118">
            <a:extLst>
              <a:ext uri="{FF2B5EF4-FFF2-40B4-BE49-F238E27FC236}">
                <a16:creationId xmlns:a16="http://schemas.microsoft.com/office/drawing/2014/main" id="{F1FA3FEA-6222-4ACF-84BA-7B98A67DFBEE}"/>
              </a:ext>
            </a:extLst>
          </p:cNvPr>
          <p:cNvSpPr/>
          <p:nvPr/>
        </p:nvSpPr>
        <p:spPr>
          <a:xfrm>
            <a:off x="1055033" y="3694915"/>
            <a:ext cx="1821144" cy="1938409"/>
          </a:xfrm>
          <a:prstGeom prst="rect">
            <a:avLst/>
          </a:prstGeom>
          <a:solidFill>
            <a:srgbClr val="009242"/>
          </a:solidFill>
          <a:ln w="6350" cap="flat" cmpd="sng" algn="ctr">
            <a:solidFill>
              <a:srgbClr val="D8D8D8"/>
            </a:solidFill>
            <a:prstDash val="solid"/>
            <a:miter lim="800000"/>
          </a:ln>
          <a:effectLst/>
        </p:spPr>
        <p:txBody>
          <a:bodyPr lIns="0" tIns="71972" rIns="0" bIns="0" rtlCol="0" anchor="t"/>
          <a:lstStyle/>
          <a:p>
            <a:pPr algn="ctr" defTabSz="913303"/>
            <a:r>
              <a:rPr lang="en-GB" sz="1600" b="1" kern="0" dirty="0">
                <a:solidFill>
                  <a:prstClr val="white"/>
                </a:solidFill>
                <a:latin typeface="Arial Black" panose="020B0A04020102020204"/>
              </a:rPr>
              <a:t>Consumer &amp; Brand Pricing</a:t>
            </a:r>
          </a:p>
        </p:txBody>
      </p:sp>
      <p:sp>
        <p:nvSpPr>
          <p:cNvPr id="120" name="Rectangle 119">
            <a:extLst>
              <a:ext uri="{FF2B5EF4-FFF2-40B4-BE49-F238E27FC236}">
                <a16:creationId xmlns:a16="http://schemas.microsoft.com/office/drawing/2014/main" id="{A6BFFEC5-C548-4951-9E88-C7FC16B8DF90}"/>
              </a:ext>
            </a:extLst>
          </p:cNvPr>
          <p:cNvSpPr/>
          <p:nvPr/>
        </p:nvSpPr>
        <p:spPr>
          <a:xfrm>
            <a:off x="3046146" y="3694915"/>
            <a:ext cx="1896604" cy="1938409"/>
          </a:xfrm>
          <a:prstGeom prst="rect">
            <a:avLst/>
          </a:prstGeom>
          <a:solidFill>
            <a:srgbClr val="009242"/>
          </a:solidFill>
          <a:ln w="6350" cap="flat" cmpd="sng" algn="ctr">
            <a:solidFill>
              <a:srgbClr val="D8D8D8"/>
            </a:solidFill>
            <a:prstDash val="solid"/>
            <a:miter lim="800000"/>
          </a:ln>
          <a:effectLst/>
        </p:spPr>
        <p:txBody>
          <a:bodyPr lIns="0" tIns="71972" rIns="0" bIns="0" rtlCol="0" anchor="t"/>
          <a:lstStyle/>
          <a:p>
            <a:pPr algn="ctr" defTabSz="913303"/>
            <a:r>
              <a:rPr lang="en-GB" sz="1600" b="1" kern="0" dirty="0">
                <a:solidFill>
                  <a:prstClr val="white"/>
                </a:solidFill>
                <a:latin typeface="Arial Black" panose="020B0A04020102020204"/>
              </a:rPr>
              <a:t>Pack Price </a:t>
            </a:r>
          </a:p>
          <a:p>
            <a:pPr algn="ctr" defTabSz="913303"/>
            <a:r>
              <a:rPr lang="en-GB" sz="1600" b="1" kern="0" dirty="0">
                <a:solidFill>
                  <a:prstClr val="white"/>
                </a:solidFill>
                <a:latin typeface="Arial Black" panose="020B0A04020102020204"/>
              </a:rPr>
              <a:t>Architecture</a:t>
            </a:r>
          </a:p>
        </p:txBody>
      </p:sp>
      <p:sp>
        <p:nvSpPr>
          <p:cNvPr id="121" name="Rectangle 120">
            <a:extLst>
              <a:ext uri="{FF2B5EF4-FFF2-40B4-BE49-F238E27FC236}">
                <a16:creationId xmlns:a16="http://schemas.microsoft.com/office/drawing/2014/main" id="{27750FE1-784E-4EE0-826B-F3521BA2F4BF}"/>
              </a:ext>
            </a:extLst>
          </p:cNvPr>
          <p:cNvSpPr/>
          <p:nvPr/>
        </p:nvSpPr>
        <p:spPr>
          <a:xfrm>
            <a:off x="5117314" y="3694915"/>
            <a:ext cx="1821432" cy="1938409"/>
          </a:xfrm>
          <a:prstGeom prst="rect">
            <a:avLst/>
          </a:prstGeom>
          <a:solidFill>
            <a:srgbClr val="009242"/>
          </a:solidFill>
          <a:ln w="6350" cap="flat" cmpd="sng" algn="ctr">
            <a:solidFill>
              <a:srgbClr val="D8D8D8"/>
            </a:solidFill>
            <a:prstDash val="solid"/>
            <a:miter lim="800000"/>
          </a:ln>
          <a:effectLst/>
        </p:spPr>
        <p:txBody>
          <a:bodyPr lIns="0" tIns="71972" rIns="0" bIns="0" rtlCol="0" anchor="t"/>
          <a:lstStyle/>
          <a:p>
            <a:pPr algn="ctr" defTabSz="913303"/>
            <a:r>
              <a:rPr lang="en-GB" sz="1600" b="1" kern="0" dirty="0">
                <a:solidFill>
                  <a:prstClr val="white"/>
                </a:solidFill>
                <a:latin typeface="Arial Black" panose="020B0A04020102020204"/>
              </a:rPr>
              <a:t>Trade Promotion</a:t>
            </a:r>
          </a:p>
        </p:txBody>
      </p:sp>
      <p:sp>
        <p:nvSpPr>
          <p:cNvPr id="122" name="Rectangle 121">
            <a:extLst>
              <a:ext uri="{FF2B5EF4-FFF2-40B4-BE49-F238E27FC236}">
                <a16:creationId xmlns:a16="http://schemas.microsoft.com/office/drawing/2014/main" id="{359A9461-A15F-4A6A-8C35-A6A3CCEF1188}"/>
              </a:ext>
            </a:extLst>
          </p:cNvPr>
          <p:cNvSpPr/>
          <p:nvPr/>
        </p:nvSpPr>
        <p:spPr>
          <a:xfrm>
            <a:off x="7073284" y="3694915"/>
            <a:ext cx="1821432" cy="1938409"/>
          </a:xfrm>
          <a:prstGeom prst="rect">
            <a:avLst/>
          </a:prstGeom>
          <a:solidFill>
            <a:srgbClr val="009242"/>
          </a:solidFill>
          <a:ln w="6350" cap="flat" cmpd="sng" algn="ctr">
            <a:solidFill>
              <a:srgbClr val="D8D8D8"/>
            </a:solidFill>
            <a:prstDash val="solid"/>
            <a:miter lim="800000"/>
          </a:ln>
          <a:effectLst/>
        </p:spPr>
        <p:txBody>
          <a:bodyPr lIns="0" tIns="71972" rIns="0" bIns="0" rtlCol="0" anchor="t"/>
          <a:lstStyle/>
          <a:p>
            <a:pPr algn="ctr" defTabSz="913303"/>
            <a:r>
              <a:rPr lang="en-GB" sz="1600" b="1" kern="0" dirty="0">
                <a:solidFill>
                  <a:prstClr val="white"/>
                </a:solidFill>
                <a:latin typeface="Arial Black" panose="020B0A04020102020204"/>
              </a:rPr>
              <a:t>Mix &amp; Assortment</a:t>
            </a:r>
          </a:p>
        </p:txBody>
      </p:sp>
      <p:sp>
        <p:nvSpPr>
          <p:cNvPr id="123" name="Rectangle 122">
            <a:extLst>
              <a:ext uri="{FF2B5EF4-FFF2-40B4-BE49-F238E27FC236}">
                <a16:creationId xmlns:a16="http://schemas.microsoft.com/office/drawing/2014/main" id="{82A39CAA-6ECE-4C57-A57D-395E456854F0}"/>
              </a:ext>
            </a:extLst>
          </p:cNvPr>
          <p:cNvSpPr/>
          <p:nvPr/>
        </p:nvSpPr>
        <p:spPr>
          <a:xfrm>
            <a:off x="9029252" y="3694915"/>
            <a:ext cx="1821432" cy="1938409"/>
          </a:xfrm>
          <a:prstGeom prst="rect">
            <a:avLst/>
          </a:prstGeom>
          <a:solidFill>
            <a:srgbClr val="009242"/>
          </a:solidFill>
          <a:ln w="6350" cap="flat" cmpd="sng" algn="ctr">
            <a:solidFill>
              <a:srgbClr val="D8D8D8"/>
            </a:solidFill>
            <a:prstDash val="solid"/>
            <a:miter lim="800000"/>
          </a:ln>
          <a:effectLst/>
        </p:spPr>
        <p:txBody>
          <a:bodyPr lIns="0" tIns="71972" rIns="0" bIns="0" rtlCol="0" anchor="t"/>
          <a:lstStyle/>
          <a:p>
            <a:pPr algn="ctr" defTabSz="913303"/>
            <a:r>
              <a:rPr lang="en-GB" sz="1600" b="1" kern="0" dirty="0">
                <a:solidFill>
                  <a:prstClr val="white"/>
                </a:solidFill>
                <a:latin typeface="Arial Black" panose="020B0A04020102020204"/>
              </a:rPr>
              <a:t>Trade Terms</a:t>
            </a:r>
          </a:p>
        </p:txBody>
      </p:sp>
      <p:sp>
        <p:nvSpPr>
          <p:cNvPr id="124" name="Rectangle 123">
            <a:extLst>
              <a:ext uri="{FF2B5EF4-FFF2-40B4-BE49-F238E27FC236}">
                <a16:creationId xmlns:a16="http://schemas.microsoft.com/office/drawing/2014/main" id="{53C1F92A-2085-432F-B700-98B415C7ECB7}"/>
              </a:ext>
            </a:extLst>
          </p:cNvPr>
          <p:cNvSpPr/>
          <p:nvPr/>
        </p:nvSpPr>
        <p:spPr>
          <a:xfrm>
            <a:off x="1055030" y="2881501"/>
            <a:ext cx="9795652" cy="708248"/>
          </a:xfrm>
          <a:prstGeom prst="rect">
            <a:avLst/>
          </a:prstGeom>
          <a:solidFill>
            <a:srgbClr val="009242"/>
          </a:solidFill>
          <a:ln w="6350" cap="flat" cmpd="sng" algn="ctr">
            <a:solidFill>
              <a:srgbClr val="D8D8D8"/>
            </a:solidFill>
            <a:prstDash val="solid"/>
            <a:miter lim="800000"/>
          </a:ln>
          <a:effectLst/>
        </p:spPr>
        <p:txBody>
          <a:bodyPr lIns="0" tIns="71972" rIns="0" bIns="0" rtlCol="0" anchor="t"/>
          <a:lstStyle/>
          <a:p>
            <a:pPr algn="ctr" defTabSz="913303">
              <a:defRPr/>
            </a:pPr>
            <a:r>
              <a:rPr lang="en-GB" sz="1400" b="1" kern="0" dirty="0">
                <a:solidFill>
                  <a:prstClr val="white"/>
                </a:solidFill>
                <a:latin typeface="Arial Black" panose="020B0A04020102020204"/>
              </a:rPr>
              <a:t>Realign Resources to New Brand, Channel, Customer, Outlet Strategy and Profit Pool</a:t>
            </a:r>
          </a:p>
          <a:p>
            <a:pPr algn="ctr" defTabSz="913303">
              <a:defRPr/>
            </a:pPr>
            <a:endParaRPr lang="en-GB" sz="1200" b="1" kern="0" dirty="0">
              <a:solidFill>
                <a:prstClr val="white"/>
              </a:solidFill>
              <a:latin typeface="Arial Black" panose="020B0A04020102020204"/>
            </a:endParaRPr>
          </a:p>
        </p:txBody>
      </p:sp>
      <p:sp>
        <p:nvSpPr>
          <p:cNvPr id="125" name="Rectangle 124">
            <a:extLst>
              <a:ext uri="{FF2B5EF4-FFF2-40B4-BE49-F238E27FC236}">
                <a16:creationId xmlns:a16="http://schemas.microsoft.com/office/drawing/2014/main" id="{0E6FD7CF-E9B8-44CA-B692-2D698E5AAEC5}"/>
              </a:ext>
            </a:extLst>
          </p:cNvPr>
          <p:cNvSpPr/>
          <p:nvPr/>
        </p:nvSpPr>
        <p:spPr>
          <a:xfrm>
            <a:off x="1055028" y="5735325"/>
            <a:ext cx="9795652" cy="708248"/>
          </a:xfrm>
          <a:prstGeom prst="rect">
            <a:avLst/>
          </a:prstGeom>
          <a:solidFill>
            <a:srgbClr val="009242"/>
          </a:solidFill>
          <a:ln w="6350" cap="flat" cmpd="sng" algn="ctr">
            <a:solidFill>
              <a:srgbClr val="D8D8D8"/>
            </a:solidFill>
            <a:prstDash val="solid"/>
            <a:miter lim="800000"/>
          </a:ln>
          <a:effectLst/>
        </p:spPr>
        <p:txBody>
          <a:bodyPr lIns="0" tIns="71972" rIns="0" bIns="0" rtlCol="0" anchor="t"/>
          <a:lstStyle/>
          <a:p>
            <a:pPr algn="ctr" defTabSz="913303"/>
            <a:r>
              <a:rPr lang="en-GB" sz="1400" b="1" kern="0" dirty="0">
                <a:solidFill>
                  <a:prstClr val="white"/>
                </a:solidFill>
                <a:latin typeface="Arial Black" panose="020B0A04020102020204"/>
              </a:rPr>
              <a:t>Single Version Of Truth – Visibility </a:t>
            </a:r>
            <a:r>
              <a:rPr lang="en-GB" sz="1400" b="1" kern="0" dirty="0">
                <a:solidFill>
                  <a:schemeClr val="bg1"/>
                </a:solidFill>
                <a:latin typeface="Arial Black" panose="020B0A04020102020204"/>
              </a:rPr>
              <a:t>on Past Performance</a:t>
            </a:r>
          </a:p>
        </p:txBody>
      </p:sp>
      <p:sp>
        <p:nvSpPr>
          <p:cNvPr id="118" name="Isosceles Triangle 117">
            <a:extLst>
              <a:ext uri="{FF2B5EF4-FFF2-40B4-BE49-F238E27FC236}">
                <a16:creationId xmlns:a16="http://schemas.microsoft.com/office/drawing/2014/main" id="{D0F1175D-A315-4304-94D7-15B0DB167007}"/>
              </a:ext>
            </a:extLst>
          </p:cNvPr>
          <p:cNvSpPr/>
          <p:nvPr/>
        </p:nvSpPr>
        <p:spPr>
          <a:xfrm>
            <a:off x="1055028" y="2061510"/>
            <a:ext cx="9795652" cy="725711"/>
          </a:xfrm>
          <a:prstGeom prst="triangle">
            <a:avLst/>
          </a:prstGeom>
          <a:solidFill>
            <a:srgbClr val="919191"/>
          </a:solidFill>
          <a:ln w="6350" cap="flat" cmpd="sng" algn="ctr">
            <a:noFill/>
            <a:prstDash val="solid"/>
            <a:miter lim="800000"/>
          </a:ln>
          <a:effectLst/>
        </p:spPr>
        <p:txBody>
          <a:bodyPr tIns="0" bIns="179930" rtlCol="0" anchor="ctr"/>
          <a:lstStyle/>
          <a:p>
            <a:pPr algn="ctr" defTabSz="914034" fontAlgn="auto">
              <a:spcBef>
                <a:spcPts val="0"/>
              </a:spcBef>
              <a:spcAft>
                <a:spcPts val="0"/>
              </a:spcAft>
              <a:buClr>
                <a:srgbClr val="187A34"/>
              </a:buClr>
              <a:defRPr/>
            </a:pPr>
            <a:r>
              <a:rPr lang="en-US" sz="1200" b="1" i="1" kern="0" dirty="0">
                <a:solidFill>
                  <a:prstClr val="white"/>
                </a:solidFill>
                <a:latin typeface="Arial Black" panose="020B0A04020102020204"/>
                <a:sym typeface="Lucida Sans Unicode"/>
              </a:rPr>
              <a:t>Mission: Drive value and </a:t>
            </a:r>
            <a:br>
              <a:rPr lang="en-US" sz="1200" b="1" i="1" kern="0" dirty="0">
                <a:solidFill>
                  <a:prstClr val="white"/>
                </a:solidFill>
                <a:latin typeface="Arial Black" panose="020B0A04020102020204"/>
                <a:sym typeface="Lucida Sans Unicode"/>
              </a:rPr>
            </a:br>
            <a:r>
              <a:rPr lang="en-US" sz="1200" b="1" i="1" kern="0" dirty="0">
                <a:solidFill>
                  <a:prstClr val="white"/>
                </a:solidFill>
                <a:latin typeface="Arial Black" panose="020B0A04020102020204"/>
                <a:sym typeface="Lucida Sans Unicode"/>
              </a:rPr>
              <a:t>profit growth ahead of the market</a:t>
            </a:r>
          </a:p>
        </p:txBody>
      </p:sp>
      <p:sp>
        <p:nvSpPr>
          <p:cNvPr id="126" name="Rectangle 125">
            <a:extLst>
              <a:ext uri="{FF2B5EF4-FFF2-40B4-BE49-F238E27FC236}">
                <a16:creationId xmlns:a16="http://schemas.microsoft.com/office/drawing/2014/main" id="{E68B76C4-DC33-473B-9EC7-BE6580C78D1A}"/>
              </a:ext>
            </a:extLst>
          </p:cNvPr>
          <p:cNvSpPr/>
          <p:nvPr/>
        </p:nvSpPr>
        <p:spPr>
          <a:xfrm>
            <a:off x="2062746" y="3200454"/>
            <a:ext cx="8565605" cy="276891"/>
          </a:xfrm>
          <a:prstGeom prst="rect">
            <a:avLst/>
          </a:prstGeom>
        </p:spPr>
        <p:txBody>
          <a:bodyPr wrap="square">
            <a:spAutoFit/>
          </a:bodyPr>
          <a:lstStyle/>
          <a:p>
            <a:pPr algn="ctr" defTabSz="913303">
              <a:defRPr/>
            </a:pPr>
            <a:r>
              <a:rPr lang="en-US" sz="1200" i="1" kern="0" dirty="0">
                <a:solidFill>
                  <a:prstClr val="white"/>
                </a:solidFill>
                <a:latin typeface="Arial" panose="020B0604020202020204" pitchFamily="34" charset="0"/>
                <a:cs typeface="Arial" panose="020B0604020202020204" pitchFamily="34" charset="0"/>
              </a:rPr>
              <a:t>Understand the general context of the market we operate, benchmark our RM performance to our competitors</a:t>
            </a:r>
          </a:p>
        </p:txBody>
      </p:sp>
      <p:sp>
        <p:nvSpPr>
          <p:cNvPr id="127" name="Rectangle 126">
            <a:extLst>
              <a:ext uri="{FF2B5EF4-FFF2-40B4-BE49-F238E27FC236}">
                <a16:creationId xmlns:a16="http://schemas.microsoft.com/office/drawing/2014/main" id="{4031CE49-6EB0-4D4B-8B94-B2E5022046D0}"/>
              </a:ext>
            </a:extLst>
          </p:cNvPr>
          <p:cNvSpPr/>
          <p:nvPr/>
        </p:nvSpPr>
        <p:spPr>
          <a:xfrm>
            <a:off x="1055029" y="4755252"/>
            <a:ext cx="1816553" cy="646079"/>
          </a:xfrm>
          <a:prstGeom prst="rect">
            <a:avLst/>
          </a:prstGeom>
        </p:spPr>
        <p:txBody>
          <a:bodyPr wrap="square">
            <a:spAutoFit/>
          </a:bodyPr>
          <a:lstStyle/>
          <a:p>
            <a:pPr algn="ctr" defTabSz="914034">
              <a:buClr>
                <a:srgbClr val="187A34"/>
              </a:buClr>
              <a:defRPr/>
            </a:pPr>
            <a:r>
              <a:rPr lang="en-US" sz="1200" i="1" kern="0" dirty="0">
                <a:solidFill>
                  <a:prstClr val="white"/>
                </a:solidFill>
                <a:latin typeface="Arial" panose="020B0604020202020204" pitchFamily="34" charset="0"/>
                <a:cs typeface="Arial" panose="020B0604020202020204" pitchFamily="34" charset="0"/>
                <a:sym typeface="Lucida Sans Unicode"/>
              </a:rPr>
              <a:t>Capture the full value of our brands and optimize innovation pricing</a:t>
            </a:r>
          </a:p>
        </p:txBody>
      </p:sp>
      <p:sp>
        <p:nvSpPr>
          <p:cNvPr id="128" name="Rectangle 127">
            <a:extLst>
              <a:ext uri="{FF2B5EF4-FFF2-40B4-BE49-F238E27FC236}">
                <a16:creationId xmlns:a16="http://schemas.microsoft.com/office/drawing/2014/main" id="{92F3955E-7483-48C1-A57F-B53C6777C9F1}"/>
              </a:ext>
            </a:extLst>
          </p:cNvPr>
          <p:cNvSpPr/>
          <p:nvPr/>
        </p:nvSpPr>
        <p:spPr>
          <a:xfrm>
            <a:off x="3046146" y="4755252"/>
            <a:ext cx="1896604" cy="830672"/>
          </a:xfrm>
          <a:prstGeom prst="rect">
            <a:avLst/>
          </a:prstGeom>
        </p:spPr>
        <p:txBody>
          <a:bodyPr wrap="square">
            <a:spAutoFit/>
          </a:bodyPr>
          <a:lstStyle/>
          <a:p>
            <a:pPr algn="ctr" defTabSz="914034">
              <a:buClr>
                <a:srgbClr val="187A34"/>
              </a:buClr>
              <a:defRPr/>
            </a:pPr>
            <a:r>
              <a:rPr lang="en-US" sz="1200" i="1" kern="0" dirty="0">
                <a:solidFill>
                  <a:prstClr val="white"/>
                </a:solidFill>
                <a:latin typeface="Arial" panose="020B0604020202020204" pitchFamily="34" charset="0"/>
                <a:cs typeface="Arial" panose="020B0604020202020204" pitchFamily="34" charset="0"/>
                <a:sym typeface="Lucida Sans Unicode"/>
              </a:rPr>
              <a:t>Right format, right pack, right price: for each occasion, channel and shopper mission</a:t>
            </a:r>
          </a:p>
        </p:txBody>
      </p:sp>
      <p:sp>
        <p:nvSpPr>
          <p:cNvPr id="129" name="Rectangle 128">
            <a:extLst>
              <a:ext uri="{FF2B5EF4-FFF2-40B4-BE49-F238E27FC236}">
                <a16:creationId xmlns:a16="http://schemas.microsoft.com/office/drawing/2014/main" id="{C7A46AAC-CF01-489A-8493-1756158B774B}"/>
              </a:ext>
            </a:extLst>
          </p:cNvPr>
          <p:cNvSpPr/>
          <p:nvPr/>
        </p:nvSpPr>
        <p:spPr>
          <a:xfrm>
            <a:off x="5140825" y="4755252"/>
            <a:ext cx="1816553" cy="646331"/>
          </a:xfrm>
          <a:prstGeom prst="rect">
            <a:avLst/>
          </a:prstGeom>
        </p:spPr>
        <p:txBody>
          <a:bodyPr wrap="square">
            <a:spAutoFit/>
          </a:bodyPr>
          <a:lstStyle/>
          <a:p>
            <a:pPr algn="ctr" defTabSz="914034">
              <a:buClr>
                <a:srgbClr val="187A34"/>
              </a:buClr>
              <a:defRPr/>
            </a:pPr>
            <a:r>
              <a:rPr lang="en-US" sz="1200" i="1" kern="0" dirty="0">
                <a:solidFill>
                  <a:prstClr val="white"/>
                </a:solidFill>
                <a:latin typeface="Arial" panose="020B0604020202020204" pitchFamily="34" charset="0"/>
                <a:cs typeface="Arial" panose="020B0604020202020204" pitchFamily="34" charset="0"/>
                <a:sym typeface="Lucida Sans Unicode"/>
              </a:rPr>
              <a:t>Right frequency, depth and feature by channel </a:t>
            </a:r>
            <a:br>
              <a:rPr lang="en-US" sz="1200" i="1" kern="0" dirty="0">
                <a:solidFill>
                  <a:prstClr val="white"/>
                </a:solidFill>
                <a:latin typeface="Arial" panose="020B0604020202020204" pitchFamily="34" charset="0"/>
                <a:cs typeface="Arial" panose="020B0604020202020204" pitchFamily="34" charset="0"/>
                <a:sym typeface="Lucida Sans Unicode"/>
              </a:rPr>
            </a:br>
            <a:r>
              <a:rPr lang="en-US" sz="1200" i="1" kern="0" dirty="0">
                <a:solidFill>
                  <a:prstClr val="white"/>
                </a:solidFill>
                <a:latin typeface="Arial" panose="020B0604020202020204" pitchFamily="34" charset="0"/>
                <a:cs typeface="Arial" panose="020B0604020202020204" pitchFamily="34" charset="0"/>
                <a:sym typeface="Lucida Sans Unicode"/>
              </a:rPr>
              <a:t>and retailer</a:t>
            </a:r>
          </a:p>
        </p:txBody>
      </p:sp>
      <p:sp>
        <p:nvSpPr>
          <p:cNvPr id="130" name="Rectangle 129">
            <a:extLst>
              <a:ext uri="{FF2B5EF4-FFF2-40B4-BE49-F238E27FC236}">
                <a16:creationId xmlns:a16="http://schemas.microsoft.com/office/drawing/2014/main" id="{71EE8D86-5946-4F04-8D43-C7A07BBE17E1}"/>
              </a:ext>
            </a:extLst>
          </p:cNvPr>
          <p:cNvSpPr/>
          <p:nvPr/>
        </p:nvSpPr>
        <p:spPr>
          <a:xfrm>
            <a:off x="7084281" y="4755252"/>
            <a:ext cx="1816553" cy="830997"/>
          </a:xfrm>
          <a:prstGeom prst="rect">
            <a:avLst/>
          </a:prstGeom>
        </p:spPr>
        <p:txBody>
          <a:bodyPr wrap="square">
            <a:spAutoFit/>
          </a:bodyPr>
          <a:lstStyle/>
          <a:p>
            <a:pPr algn="ctr" defTabSz="914034">
              <a:buClr>
                <a:srgbClr val="187A34"/>
              </a:buClr>
              <a:defRPr/>
            </a:pPr>
            <a:r>
              <a:rPr lang="en-US" sz="1200" i="1" kern="0" dirty="0">
                <a:solidFill>
                  <a:prstClr val="white"/>
                </a:solidFill>
                <a:latin typeface="Arial" panose="020B0604020202020204" pitchFamily="34" charset="0"/>
                <a:cs typeface="Arial" panose="020B0604020202020204" pitchFamily="34" charset="0"/>
                <a:sym typeface="Lucida Sans Unicode"/>
              </a:rPr>
              <a:t>Drive our brand / pack / channel / customer mix to where the profit and growth are</a:t>
            </a:r>
          </a:p>
        </p:txBody>
      </p:sp>
      <p:sp>
        <p:nvSpPr>
          <p:cNvPr id="131" name="Rectangle 130">
            <a:extLst>
              <a:ext uri="{FF2B5EF4-FFF2-40B4-BE49-F238E27FC236}">
                <a16:creationId xmlns:a16="http://schemas.microsoft.com/office/drawing/2014/main" id="{D978EC23-2C7B-4B02-B04F-B93D716E7E99}"/>
              </a:ext>
            </a:extLst>
          </p:cNvPr>
          <p:cNvSpPr/>
          <p:nvPr/>
        </p:nvSpPr>
        <p:spPr>
          <a:xfrm>
            <a:off x="9044794" y="4755252"/>
            <a:ext cx="1816553" cy="830672"/>
          </a:xfrm>
          <a:prstGeom prst="rect">
            <a:avLst/>
          </a:prstGeom>
        </p:spPr>
        <p:txBody>
          <a:bodyPr wrap="square">
            <a:spAutoFit/>
          </a:bodyPr>
          <a:lstStyle/>
          <a:p>
            <a:pPr algn="ctr" defTabSz="914034">
              <a:buClr>
                <a:srgbClr val="187A34"/>
              </a:buClr>
              <a:defRPr/>
            </a:pPr>
            <a:r>
              <a:rPr lang="en-US" sz="1200" i="1" kern="0" dirty="0">
                <a:solidFill>
                  <a:prstClr val="white"/>
                </a:solidFill>
                <a:latin typeface="Arial" panose="020B0604020202020204" pitchFamily="34" charset="0"/>
                <a:cs typeface="Arial" panose="020B0604020202020204" pitchFamily="34" charset="0"/>
                <a:sym typeface="Lucida Sans Unicode"/>
              </a:rPr>
              <a:t>Defensible pay-for- performance that motivates &amp; rewards </a:t>
            </a:r>
            <a:br>
              <a:rPr lang="en-US" sz="1200" i="1" kern="0" dirty="0">
                <a:solidFill>
                  <a:prstClr val="white"/>
                </a:solidFill>
                <a:latin typeface="Arial" panose="020B0604020202020204" pitchFamily="34" charset="0"/>
                <a:cs typeface="Arial" panose="020B0604020202020204" pitchFamily="34" charset="0"/>
                <a:sym typeface="Lucida Sans Unicode"/>
              </a:rPr>
            </a:br>
            <a:r>
              <a:rPr lang="en-US" sz="1200" i="1" kern="0" dirty="0">
                <a:solidFill>
                  <a:prstClr val="white"/>
                </a:solidFill>
                <a:latin typeface="Arial" panose="020B0604020202020204" pitchFamily="34" charset="0"/>
                <a:cs typeface="Arial" panose="020B0604020202020204" pitchFamily="34" charset="0"/>
                <a:sym typeface="Lucida Sans Unicode"/>
              </a:rPr>
              <a:t>the behavior we seek</a:t>
            </a:r>
          </a:p>
        </p:txBody>
      </p:sp>
      <p:sp>
        <p:nvSpPr>
          <p:cNvPr id="132" name="Rectangle 131">
            <a:extLst>
              <a:ext uri="{FF2B5EF4-FFF2-40B4-BE49-F238E27FC236}">
                <a16:creationId xmlns:a16="http://schemas.microsoft.com/office/drawing/2014/main" id="{EEE86708-905A-489B-B90B-08F94AF13325}"/>
              </a:ext>
            </a:extLst>
          </p:cNvPr>
          <p:cNvSpPr/>
          <p:nvPr/>
        </p:nvSpPr>
        <p:spPr>
          <a:xfrm>
            <a:off x="2062746" y="5994863"/>
            <a:ext cx="8565605" cy="430719"/>
          </a:xfrm>
          <a:prstGeom prst="rect">
            <a:avLst/>
          </a:prstGeom>
        </p:spPr>
        <p:txBody>
          <a:bodyPr wrap="square">
            <a:spAutoFit/>
          </a:bodyPr>
          <a:lstStyle/>
          <a:p>
            <a:pPr algn="ctr" defTabSz="913303">
              <a:defRPr/>
            </a:pPr>
            <a:r>
              <a:rPr lang="en-US" sz="1100" i="1" kern="0" dirty="0">
                <a:solidFill>
                  <a:prstClr val="white"/>
                </a:solidFill>
                <a:latin typeface="Arial" panose="020B0604020202020204" pitchFamily="34" charset="0"/>
                <a:cs typeface="Arial" panose="020B0604020202020204" pitchFamily="34" charset="0"/>
              </a:rPr>
              <a:t>Automate data cleansing and harmonization, prepare for wider data linkage (i.e. digital, SFA, DDE), establish a common data repository acting as a single source of truth for RM</a:t>
            </a:r>
          </a:p>
        </p:txBody>
      </p:sp>
      <p:grpSp>
        <p:nvGrpSpPr>
          <p:cNvPr id="133" name="Group 132">
            <a:extLst>
              <a:ext uri="{FF2B5EF4-FFF2-40B4-BE49-F238E27FC236}">
                <a16:creationId xmlns:a16="http://schemas.microsoft.com/office/drawing/2014/main" id="{AF9816E5-96CD-4AC2-8AE7-24A5AB9CA78E}"/>
              </a:ext>
            </a:extLst>
          </p:cNvPr>
          <p:cNvGrpSpPr/>
          <p:nvPr/>
        </p:nvGrpSpPr>
        <p:grpSpPr>
          <a:xfrm>
            <a:off x="9664977" y="4222529"/>
            <a:ext cx="576186" cy="511862"/>
            <a:chOff x="9696053" y="3971298"/>
            <a:chExt cx="576411" cy="512062"/>
          </a:xfrm>
        </p:grpSpPr>
        <p:sp>
          <p:nvSpPr>
            <p:cNvPr id="134" name="Rectangle 133">
              <a:extLst>
                <a:ext uri="{FF2B5EF4-FFF2-40B4-BE49-F238E27FC236}">
                  <a16:creationId xmlns:a16="http://schemas.microsoft.com/office/drawing/2014/main" id="{616CA42D-0CD5-464F-8929-59369AE4041C}"/>
                </a:ext>
              </a:extLst>
            </p:cNvPr>
            <p:cNvSpPr/>
            <p:nvPr/>
          </p:nvSpPr>
          <p:spPr bwMode="auto">
            <a:xfrm>
              <a:off x="9734500" y="4054768"/>
              <a:ext cx="504000" cy="396000"/>
            </a:xfrm>
            <a:prstGeom prst="rect">
              <a:avLst/>
            </a:prstGeom>
            <a:solidFill>
              <a:sysClr val="window" lastClr="FFFF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no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defTabSz="914034">
                <a:buClr>
                  <a:srgbClr val="187A34"/>
                </a:buClr>
                <a:defRPr/>
              </a:pPr>
              <a:endParaRPr lang="en-US" sz="1399" kern="0" dirty="0">
                <a:solidFill>
                  <a:srgbClr val="000000"/>
                </a:solidFill>
                <a:latin typeface="Lucida Sans Unicode"/>
                <a:sym typeface="Lucida Sans Unicode"/>
              </a:endParaRPr>
            </a:p>
          </p:txBody>
        </p:sp>
        <p:sp>
          <p:nvSpPr>
            <p:cNvPr id="135" name="Freeform 27">
              <a:extLst>
                <a:ext uri="{FF2B5EF4-FFF2-40B4-BE49-F238E27FC236}">
                  <a16:creationId xmlns:a16="http://schemas.microsoft.com/office/drawing/2014/main" id="{82B42A11-F578-44E4-A934-864C9FF4DCDA}"/>
                </a:ext>
              </a:extLst>
            </p:cNvPr>
            <p:cNvSpPr>
              <a:spLocks noEditPoints="1"/>
            </p:cNvSpPr>
            <p:nvPr/>
          </p:nvSpPr>
          <p:spPr bwMode="auto">
            <a:xfrm>
              <a:off x="9696053" y="3971298"/>
              <a:ext cx="576411" cy="512062"/>
            </a:xfrm>
            <a:custGeom>
              <a:avLst/>
              <a:gdLst/>
              <a:ahLst/>
              <a:cxnLst>
                <a:cxn ang="0">
                  <a:pos x="0" y="382"/>
                </a:cxn>
                <a:cxn ang="0">
                  <a:pos x="69" y="378"/>
                </a:cxn>
                <a:cxn ang="0">
                  <a:pos x="95" y="364"/>
                </a:cxn>
                <a:cxn ang="0">
                  <a:pos x="118" y="366"/>
                </a:cxn>
                <a:cxn ang="0">
                  <a:pos x="181" y="430"/>
                </a:cxn>
                <a:cxn ang="0">
                  <a:pos x="239" y="443"/>
                </a:cxn>
                <a:cxn ang="0">
                  <a:pos x="247" y="452"/>
                </a:cxn>
                <a:cxn ang="0">
                  <a:pos x="260" y="454"/>
                </a:cxn>
                <a:cxn ang="0">
                  <a:pos x="281" y="450"/>
                </a:cxn>
                <a:cxn ang="0">
                  <a:pos x="345" y="419"/>
                </a:cxn>
                <a:cxn ang="0">
                  <a:pos x="419" y="367"/>
                </a:cxn>
                <a:cxn ang="0">
                  <a:pos x="450" y="364"/>
                </a:cxn>
                <a:cxn ang="0">
                  <a:pos x="492" y="379"/>
                </a:cxn>
                <a:cxn ang="0">
                  <a:pos x="99" y="237"/>
                </a:cxn>
                <a:cxn ang="0">
                  <a:pos x="82" y="349"/>
                </a:cxn>
                <a:cxn ang="0">
                  <a:pos x="101" y="242"/>
                </a:cxn>
                <a:cxn ang="0">
                  <a:pos x="150" y="380"/>
                </a:cxn>
                <a:cxn ang="0">
                  <a:pos x="59" y="362"/>
                </a:cxn>
                <a:cxn ang="0">
                  <a:pos x="13" y="200"/>
                </a:cxn>
                <a:cxn ang="0">
                  <a:pos x="61" y="270"/>
                </a:cxn>
                <a:cxn ang="0">
                  <a:pos x="567" y="187"/>
                </a:cxn>
                <a:cxn ang="0">
                  <a:pos x="483" y="201"/>
                </a:cxn>
                <a:cxn ang="0">
                  <a:pos x="428" y="224"/>
                </a:cxn>
                <a:cxn ang="0">
                  <a:pos x="142" y="223"/>
                </a:cxn>
                <a:cxn ang="0">
                  <a:pos x="75" y="221"/>
                </a:cxn>
                <a:cxn ang="0">
                  <a:pos x="63" y="197"/>
                </a:cxn>
                <a:cxn ang="0">
                  <a:pos x="567" y="383"/>
                </a:cxn>
                <a:cxn ang="0">
                  <a:pos x="493" y="212"/>
                </a:cxn>
                <a:cxn ang="0">
                  <a:pos x="201" y="418"/>
                </a:cxn>
                <a:cxn ang="0">
                  <a:pos x="204" y="359"/>
                </a:cxn>
                <a:cxn ang="0">
                  <a:pos x="447" y="326"/>
                </a:cxn>
                <a:cxn ang="0">
                  <a:pos x="425" y="281"/>
                </a:cxn>
                <a:cxn ang="0">
                  <a:pos x="296" y="248"/>
                </a:cxn>
                <a:cxn ang="0">
                  <a:pos x="227" y="267"/>
                </a:cxn>
                <a:cxn ang="0">
                  <a:pos x="366" y="237"/>
                </a:cxn>
                <a:cxn ang="0">
                  <a:pos x="433" y="347"/>
                </a:cxn>
                <a:cxn ang="0">
                  <a:pos x="339" y="332"/>
                </a:cxn>
                <a:cxn ang="0">
                  <a:pos x="350" y="370"/>
                </a:cxn>
                <a:cxn ang="0">
                  <a:pos x="365" y="393"/>
                </a:cxn>
                <a:cxn ang="0">
                  <a:pos x="295" y="380"/>
                </a:cxn>
                <a:cxn ang="0">
                  <a:pos x="221" y="348"/>
                </a:cxn>
                <a:cxn ang="0">
                  <a:pos x="111" y="341"/>
                </a:cxn>
                <a:cxn ang="0">
                  <a:pos x="234" y="240"/>
                </a:cxn>
                <a:cxn ang="0">
                  <a:pos x="214" y="273"/>
                </a:cxn>
                <a:cxn ang="0">
                  <a:pos x="322" y="275"/>
                </a:cxn>
                <a:cxn ang="0">
                  <a:pos x="472" y="353"/>
                </a:cxn>
                <a:cxn ang="0">
                  <a:pos x="461" y="226"/>
                </a:cxn>
                <a:cxn ang="0">
                  <a:pos x="298" y="426"/>
                </a:cxn>
                <a:cxn ang="0">
                  <a:pos x="223" y="429"/>
                </a:cxn>
                <a:cxn ang="0">
                  <a:pos x="249" y="394"/>
                </a:cxn>
                <a:cxn ang="0">
                  <a:pos x="284" y="432"/>
                </a:cxn>
                <a:cxn ang="0">
                  <a:pos x="261" y="400"/>
                </a:cxn>
              </a:cxnLst>
              <a:rect l="0" t="0" r="r" b="b"/>
              <a:pathLst>
                <a:path w="567" h="567">
                  <a:moveTo>
                    <a:pt x="561" y="397"/>
                  </a:moveTo>
                  <a:cubicBezTo>
                    <a:pt x="563" y="397"/>
                    <a:pt x="565" y="397"/>
                    <a:pt x="567" y="397"/>
                  </a:cubicBezTo>
                  <a:cubicBezTo>
                    <a:pt x="567" y="567"/>
                    <a:pt x="567" y="567"/>
                    <a:pt x="567" y="567"/>
                  </a:cubicBezTo>
                  <a:cubicBezTo>
                    <a:pt x="0" y="567"/>
                    <a:pt x="0" y="567"/>
                    <a:pt x="0" y="567"/>
                  </a:cubicBezTo>
                  <a:cubicBezTo>
                    <a:pt x="0" y="382"/>
                    <a:pt x="0" y="382"/>
                    <a:pt x="0" y="382"/>
                  </a:cubicBezTo>
                  <a:cubicBezTo>
                    <a:pt x="1" y="382"/>
                    <a:pt x="1" y="382"/>
                    <a:pt x="1" y="382"/>
                  </a:cubicBezTo>
                  <a:cubicBezTo>
                    <a:pt x="6" y="383"/>
                    <a:pt x="11" y="383"/>
                    <a:pt x="17" y="383"/>
                  </a:cubicBezTo>
                  <a:cubicBezTo>
                    <a:pt x="27" y="383"/>
                    <a:pt x="38" y="382"/>
                    <a:pt x="49" y="380"/>
                  </a:cubicBezTo>
                  <a:cubicBezTo>
                    <a:pt x="54" y="380"/>
                    <a:pt x="60" y="379"/>
                    <a:pt x="65" y="378"/>
                  </a:cubicBezTo>
                  <a:cubicBezTo>
                    <a:pt x="69" y="378"/>
                    <a:pt x="69" y="378"/>
                    <a:pt x="69" y="378"/>
                  </a:cubicBezTo>
                  <a:cubicBezTo>
                    <a:pt x="70" y="374"/>
                    <a:pt x="70" y="374"/>
                    <a:pt x="70" y="374"/>
                  </a:cubicBezTo>
                  <a:cubicBezTo>
                    <a:pt x="72" y="370"/>
                    <a:pt x="72" y="367"/>
                    <a:pt x="72" y="363"/>
                  </a:cubicBezTo>
                  <a:cubicBezTo>
                    <a:pt x="73" y="363"/>
                    <a:pt x="73" y="362"/>
                    <a:pt x="73" y="361"/>
                  </a:cubicBezTo>
                  <a:cubicBezTo>
                    <a:pt x="75" y="362"/>
                    <a:pt x="77" y="362"/>
                    <a:pt x="79" y="362"/>
                  </a:cubicBezTo>
                  <a:cubicBezTo>
                    <a:pt x="84" y="363"/>
                    <a:pt x="90" y="364"/>
                    <a:pt x="95" y="364"/>
                  </a:cubicBezTo>
                  <a:cubicBezTo>
                    <a:pt x="97" y="364"/>
                    <a:pt x="99" y="364"/>
                    <a:pt x="101" y="364"/>
                  </a:cubicBezTo>
                  <a:cubicBezTo>
                    <a:pt x="104" y="364"/>
                    <a:pt x="104" y="364"/>
                    <a:pt x="104" y="364"/>
                  </a:cubicBezTo>
                  <a:cubicBezTo>
                    <a:pt x="106" y="361"/>
                    <a:pt x="106" y="361"/>
                    <a:pt x="106" y="361"/>
                  </a:cubicBezTo>
                  <a:cubicBezTo>
                    <a:pt x="107" y="360"/>
                    <a:pt x="108" y="358"/>
                    <a:pt x="108" y="356"/>
                  </a:cubicBezTo>
                  <a:cubicBezTo>
                    <a:pt x="112" y="358"/>
                    <a:pt x="115" y="362"/>
                    <a:pt x="118" y="366"/>
                  </a:cubicBezTo>
                  <a:cubicBezTo>
                    <a:pt x="123" y="372"/>
                    <a:pt x="128" y="379"/>
                    <a:pt x="136" y="383"/>
                  </a:cubicBezTo>
                  <a:cubicBezTo>
                    <a:pt x="136" y="392"/>
                    <a:pt x="139" y="401"/>
                    <a:pt x="146" y="407"/>
                  </a:cubicBezTo>
                  <a:cubicBezTo>
                    <a:pt x="152" y="413"/>
                    <a:pt x="159" y="415"/>
                    <a:pt x="167" y="415"/>
                  </a:cubicBezTo>
                  <a:cubicBezTo>
                    <a:pt x="167" y="415"/>
                    <a:pt x="168" y="415"/>
                    <a:pt x="169" y="415"/>
                  </a:cubicBezTo>
                  <a:cubicBezTo>
                    <a:pt x="171" y="422"/>
                    <a:pt x="175" y="427"/>
                    <a:pt x="181" y="430"/>
                  </a:cubicBezTo>
                  <a:cubicBezTo>
                    <a:pt x="186" y="432"/>
                    <a:pt x="190" y="433"/>
                    <a:pt x="195" y="433"/>
                  </a:cubicBezTo>
                  <a:cubicBezTo>
                    <a:pt x="198" y="433"/>
                    <a:pt x="202" y="433"/>
                    <a:pt x="205" y="431"/>
                  </a:cubicBezTo>
                  <a:cubicBezTo>
                    <a:pt x="208" y="436"/>
                    <a:pt x="212" y="440"/>
                    <a:pt x="218" y="442"/>
                  </a:cubicBezTo>
                  <a:cubicBezTo>
                    <a:pt x="221" y="443"/>
                    <a:pt x="225" y="444"/>
                    <a:pt x="229" y="444"/>
                  </a:cubicBezTo>
                  <a:cubicBezTo>
                    <a:pt x="233" y="444"/>
                    <a:pt x="236" y="443"/>
                    <a:pt x="239" y="443"/>
                  </a:cubicBezTo>
                  <a:cubicBezTo>
                    <a:pt x="241" y="446"/>
                    <a:pt x="244" y="449"/>
                    <a:pt x="246" y="451"/>
                  </a:cubicBezTo>
                  <a:cubicBezTo>
                    <a:pt x="246" y="451"/>
                    <a:pt x="246" y="451"/>
                    <a:pt x="246" y="451"/>
                  </a:cubicBezTo>
                  <a:cubicBezTo>
                    <a:pt x="246" y="451"/>
                    <a:pt x="246" y="451"/>
                    <a:pt x="246" y="451"/>
                  </a:cubicBezTo>
                  <a:cubicBezTo>
                    <a:pt x="247" y="451"/>
                    <a:pt x="247" y="451"/>
                    <a:pt x="247" y="451"/>
                  </a:cubicBezTo>
                  <a:cubicBezTo>
                    <a:pt x="247" y="452"/>
                    <a:pt x="247" y="452"/>
                    <a:pt x="247" y="452"/>
                  </a:cubicBezTo>
                  <a:cubicBezTo>
                    <a:pt x="248" y="452"/>
                    <a:pt x="248" y="452"/>
                    <a:pt x="248" y="452"/>
                  </a:cubicBezTo>
                  <a:cubicBezTo>
                    <a:pt x="248" y="452"/>
                    <a:pt x="248" y="452"/>
                    <a:pt x="249" y="452"/>
                  </a:cubicBezTo>
                  <a:cubicBezTo>
                    <a:pt x="249" y="453"/>
                    <a:pt x="249" y="453"/>
                    <a:pt x="250" y="453"/>
                  </a:cubicBezTo>
                  <a:cubicBezTo>
                    <a:pt x="250" y="453"/>
                    <a:pt x="250" y="453"/>
                    <a:pt x="250" y="453"/>
                  </a:cubicBezTo>
                  <a:cubicBezTo>
                    <a:pt x="253" y="453"/>
                    <a:pt x="257" y="454"/>
                    <a:pt x="260" y="454"/>
                  </a:cubicBezTo>
                  <a:cubicBezTo>
                    <a:pt x="266" y="454"/>
                    <a:pt x="271" y="453"/>
                    <a:pt x="278" y="452"/>
                  </a:cubicBezTo>
                  <a:cubicBezTo>
                    <a:pt x="278" y="452"/>
                    <a:pt x="278" y="452"/>
                    <a:pt x="278" y="452"/>
                  </a:cubicBezTo>
                  <a:cubicBezTo>
                    <a:pt x="278" y="452"/>
                    <a:pt x="279" y="452"/>
                    <a:pt x="279" y="452"/>
                  </a:cubicBezTo>
                  <a:cubicBezTo>
                    <a:pt x="279" y="451"/>
                    <a:pt x="280" y="451"/>
                    <a:pt x="280" y="451"/>
                  </a:cubicBezTo>
                  <a:cubicBezTo>
                    <a:pt x="281" y="451"/>
                    <a:pt x="281" y="450"/>
                    <a:pt x="281" y="450"/>
                  </a:cubicBezTo>
                  <a:cubicBezTo>
                    <a:pt x="282" y="449"/>
                    <a:pt x="284" y="448"/>
                    <a:pt x="286" y="447"/>
                  </a:cubicBezTo>
                  <a:cubicBezTo>
                    <a:pt x="290" y="445"/>
                    <a:pt x="293" y="442"/>
                    <a:pt x="296" y="439"/>
                  </a:cubicBezTo>
                  <a:cubicBezTo>
                    <a:pt x="300" y="440"/>
                    <a:pt x="305" y="440"/>
                    <a:pt x="310" y="440"/>
                  </a:cubicBezTo>
                  <a:cubicBezTo>
                    <a:pt x="318" y="440"/>
                    <a:pt x="327" y="439"/>
                    <a:pt x="334" y="434"/>
                  </a:cubicBezTo>
                  <a:cubicBezTo>
                    <a:pt x="340" y="430"/>
                    <a:pt x="343" y="425"/>
                    <a:pt x="345" y="419"/>
                  </a:cubicBezTo>
                  <a:cubicBezTo>
                    <a:pt x="346" y="419"/>
                    <a:pt x="347" y="419"/>
                    <a:pt x="347" y="419"/>
                  </a:cubicBezTo>
                  <a:cubicBezTo>
                    <a:pt x="353" y="419"/>
                    <a:pt x="360" y="417"/>
                    <a:pt x="365" y="414"/>
                  </a:cubicBezTo>
                  <a:cubicBezTo>
                    <a:pt x="372" y="409"/>
                    <a:pt x="377" y="403"/>
                    <a:pt x="379" y="396"/>
                  </a:cubicBezTo>
                  <a:cubicBezTo>
                    <a:pt x="390" y="396"/>
                    <a:pt x="402" y="391"/>
                    <a:pt x="410" y="384"/>
                  </a:cubicBezTo>
                  <a:cubicBezTo>
                    <a:pt x="415" y="379"/>
                    <a:pt x="418" y="373"/>
                    <a:pt x="419" y="367"/>
                  </a:cubicBezTo>
                  <a:cubicBezTo>
                    <a:pt x="428" y="366"/>
                    <a:pt x="437" y="362"/>
                    <a:pt x="443" y="356"/>
                  </a:cubicBezTo>
                  <a:cubicBezTo>
                    <a:pt x="446" y="353"/>
                    <a:pt x="448" y="348"/>
                    <a:pt x="450" y="344"/>
                  </a:cubicBezTo>
                  <a:cubicBezTo>
                    <a:pt x="450" y="346"/>
                    <a:pt x="450" y="347"/>
                    <a:pt x="450" y="349"/>
                  </a:cubicBezTo>
                  <a:cubicBezTo>
                    <a:pt x="450" y="352"/>
                    <a:pt x="450" y="356"/>
                    <a:pt x="450" y="359"/>
                  </a:cubicBezTo>
                  <a:cubicBezTo>
                    <a:pt x="450" y="364"/>
                    <a:pt x="450" y="364"/>
                    <a:pt x="450" y="364"/>
                  </a:cubicBezTo>
                  <a:cubicBezTo>
                    <a:pt x="455" y="365"/>
                    <a:pt x="455" y="365"/>
                    <a:pt x="455" y="365"/>
                  </a:cubicBezTo>
                  <a:cubicBezTo>
                    <a:pt x="461" y="366"/>
                    <a:pt x="466" y="366"/>
                    <a:pt x="472" y="366"/>
                  </a:cubicBezTo>
                  <a:cubicBezTo>
                    <a:pt x="480" y="366"/>
                    <a:pt x="487" y="366"/>
                    <a:pt x="492" y="369"/>
                  </a:cubicBezTo>
                  <a:cubicBezTo>
                    <a:pt x="492" y="371"/>
                    <a:pt x="492" y="372"/>
                    <a:pt x="492" y="373"/>
                  </a:cubicBezTo>
                  <a:cubicBezTo>
                    <a:pt x="492" y="375"/>
                    <a:pt x="492" y="377"/>
                    <a:pt x="492" y="379"/>
                  </a:cubicBezTo>
                  <a:cubicBezTo>
                    <a:pt x="491" y="383"/>
                    <a:pt x="491" y="383"/>
                    <a:pt x="491" y="383"/>
                  </a:cubicBezTo>
                  <a:cubicBezTo>
                    <a:pt x="494" y="385"/>
                    <a:pt x="494" y="385"/>
                    <a:pt x="494" y="385"/>
                  </a:cubicBezTo>
                  <a:cubicBezTo>
                    <a:pt x="505" y="396"/>
                    <a:pt x="521" y="398"/>
                    <a:pt x="536" y="398"/>
                  </a:cubicBezTo>
                  <a:cubicBezTo>
                    <a:pt x="545" y="398"/>
                    <a:pt x="553" y="398"/>
                    <a:pt x="561" y="397"/>
                  </a:cubicBezTo>
                  <a:close/>
                  <a:moveTo>
                    <a:pt x="99" y="237"/>
                  </a:moveTo>
                  <a:cubicBezTo>
                    <a:pt x="91" y="235"/>
                    <a:pt x="83" y="235"/>
                    <a:pt x="74" y="234"/>
                  </a:cubicBezTo>
                  <a:cubicBezTo>
                    <a:pt x="74" y="234"/>
                    <a:pt x="74" y="234"/>
                    <a:pt x="74" y="234"/>
                  </a:cubicBezTo>
                  <a:cubicBezTo>
                    <a:pt x="74" y="246"/>
                    <a:pt x="74" y="258"/>
                    <a:pt x="74" y="270"/>
                  </a:cubicBezTo>
                  <a:cubicBezTo>
                    <a:pt x="75" y="296"/>
                    <a:pt x="75" y="322"/>
                    <a:pt x="74" y="348"/>
                  </a:cubicBezTo>
                  <a:cubicBezTo>
                    <a:pt x="77" y="348"/>
                    <a:pt x="79" y="349"/>
                    <a:pt x="82" y="349"/>
                  </a:cubicBezTo>
                  <a:cubicBezTo>
                    <a:pt x="86" y="350"/>
                    <a:pt x="91" y="351"/>
                    <a:pt x="96" y="351"/>
                  </a:cubicBezTo>
                  <a:cubicBezTo>
                    <a:pt x="96" y="351"/>
                    <a:pt x="96" y="350"/>
                    <a:pt x="96" y="350"/>
                  </a:cubicBezTo>
                  <a:cubicBezTo>
                    <a:pt x="96" y="348"/>
                    <a:pt x="96" y="346"/>
                    <a:pt x="97" y="344"/>
                  </a:cubicBezTo>
                  <a:cubicBezTo>
                    <a:pt x="98" y="331"/>
                    <a:pt x="98" y="317"/>
                    <a:pt x="99" y="304"/>
                  </a:cubicBezTo>
                  <a:cubicBezTo>
                    <a:pt x="101" y="283"/>
                    <a:pt x="102" y="262"/>
                    <a:pt x="101" y="242"/>
                  </a:cubicBezTo>
                  <a:cubicBezTo>
                    <a:pt x="100" y="240"/>
                    <a:pt x="99" y="239"/>
                    <a:pt x="99" y="237"/>
                  </a:cubicBezTo>
                  <a:close/>
                  <a:moveTo>
                    <a:pt x="192" y="353"/>
                  </a:moveTo>
                  <a:cubicBezTo>
                    <a:pt x="177" y="370"/>
                    <a:pt x="169" y="386"/>
                    <a:pt x="168" y="402"/>
                  </a:cubicBezTo>
                  <a:cubicBezTo>
                    <a:pt x="163" y="402"/>
                    <a:pt x="159" y="401"/>
                    <a:pt x="155" y="397"/>
                  </a:cubicBezTo>
                  <a:cubicBezTo>
                    <a:pt x="151" y="393"/>
                    <a:pt x="149" y="386"/>
                    <a:pt x="150" y="380"/>
                  </a:cubicBezTo>
                  <a:cubicBezTo>
                    <a:pt x="156" y="367"/>
                    <a:pt x="173" y="348"/>
                    <a:pt x="184" y="348"/>
                  </a:cubicBezTo>
                  <a:cubicBezTo>
                    <a:pt x="185" y="348"/>
                    <a:pt x="189" y="348"/>
                    <a:pt x="192" y="353"/>
                  </a:cubicBezTo>
                  <a:close/>
                  <a:moveTo>
                    <a:pt x="61" y="270"/>
                  </a:moveTo>
                  <a:cubicBezTo>
                    <a:pt x="61" y="298"/>
                    <a:pt x="62" y="326"/>
                    <a:pt x="61" y="353"/>
                  </a:cubicBezTo>
                  <a:cubicBezTo>
                    <a:pt x="60" y="356"/>
                    <a:pt x="59" y="359"/>
                    <a:pt x="59" y="362"/>
                  </a:cubicBezTo>
                  <a:cubicBezTo>
                    <a:pt x="59" y="363"/>
                    <a:pt x="59" y="364"/>
                    <a:pt x="58" y="366"/>
                  </a:cubicBezTo>
                  <a:cubicBezTo>
                    <a:pt x="55" y="366"/>
                    <a:pt x="51" y="366"/>
                    <a:pt x="47" y="367"/>
                  </a:cubicBezTo>
                  <a:cubicBezTo>
                    <a:pt x="35" y="369"/>
                    <a:pt x="22" y="370"/>
                    <a:pt x="9" y="369"/>
                  </a:cubicBezTo>
                  <a:cubicBezTo>
                    <a:pt x="14" y="336"/>
                    <a:pt x="13" y="301"/>
                    <a:pt x="13" y="268"/>
                  </a:cubicBezTo>
                  <a:cubicBezTo>
                    <a:pt x="12" y="245"/>
                    <a:pt x="12" y="222"/>
                    <a:pt x="13" y="200"/>
                  </a:cubicBezTo>
                  <a:cubicBezTo>
                    <a:pt x="17" y="201"/>
                    <a:pt x="21" y="202"/>
                    <a:pt x="25" y="203"/>
                  </a:cubicBezTo>
                  <a:cubicBezTo>
                    <a:pt x="36" y="205"/>
                    <a:pt x="46" y="207"/>
                    <a:pt x="57" y="210"/>
                  </a:cubicBezTo>
                  <a:cubicBezTo>
                    <a:pt x="57" y="211"/>
                    <a:pt x="57" y="213"/>
                    <a:pt x="57" y="215"/>
                  </a:cubicBezTo>
                  <a:cubicBezTo>
                    <a:pt x="57" y="219"/>
                    <a:pt x="58" y="224"/>
                    <a:pt x="60" y="229"/>
                  </a:cubicBezTo>
                  <a:cubicBezTo>
                    <a:pt x="60" y="243"/>
                    <a:pt x="60" y="257"/>
                    <a:pt x="61" y="270"/>
                  </a:cubicBezTo>
                  <a:close/>
                  <a:moveTo>
                    <a:pt x="8" y="186"/>
                  </a:moveTo>
                  <a:cubicBezTo>
                    <a:pt x="0" y="184"/>
                    <a:pt x="0" y="184"/>
                    <a:pt x="0" y="184"/>
                  </a:cubicBezTo>
                  <a:cubicBezTo>
                    <a:pt x="0" y="0"/>
                    <a:pt x="0" y="0"/>
                    <a:pt x="0" y="0"/>
                  </a:cubicBezTo>
                  <a:cubicBezTo>
                    <a:pt x="567" y="0"/>
                    <a:pt x="567" y="0"/>
                    <a:pt x="567" y="0"/>
                  </a:cubicBezTo>
                  <a:cubicBezTo>
                    <a:pt x="567" y="187"/>
                    <a:pt x="567" y="187"/>
                    <a:pt x="567" y="187"/>
                  </a:cubicBezTo>
                  <a:cubicBezTo>
                    <a:pt x="566" y="187"/>
                    <a:pt x="565" y="186"/>
                    <a:pt x="563" y="186"/>
                  </a:cubicBezTo>
                  <a:cubicBezTo>
                    <a:pt x="562" y="186"/>
                    <a:pt x="562" y="186"/>
                    <a:pt x="562" y="186"/>
                  </a:cubicBezTo>
                  <a:cubicBezTo>
                    <a:pt x="562" y="186"/>
                    <a:pt x="562" y="186"/>
                    <a:pt x="562" y="186"/>
                  </a:cubicBezTo>
                  <a:cubicBezTo>
                    <a:pt x="557" y="187"/>
                    <a:pt x="552" y="187"/>
                    <a:pt x="548" y="188"/>
                  </a:cubicBezTo>
                  <a:cubicBezTo>
                    <a:pt x="526" y="190"/>
                    <a:pt x="504" y="193"/>
                    <a:pt x="483" y="201"/>
                  </a:cubicBezTo>
                  <a:cubicBezTo>
                    <a:pt x="481" y="202"/>
                    <a:pt x="481" y="202"/>
                    <a:pt x="481" y="202"/>
                  </a:cubicBezTo>
                  <a:cubicBezTo>
                    <a:pt x="479" y="205"/>
                    <a:pt x="479" y="205"/>
                    <a:pt x="479" y="205"/>
                  </a:cubicBezTo>
                  <a:cubicBezTo>
                    <a:pt x="479" y="206"/>
                    <a:pt x="478" y="208"/>
                    <a:pt x="478" y="209"/>
                  </a:cubicBezTo>
                  <a:cubicBezTo>
                    <a:pt x="474" y="211"/>
                    <a:pt x="467" y="212"/>
                    <a:pt x="460" y="212"/>
                  </a:cubicBezTo>
                  <a:cubicBezTo>
                    <a:pt x="449" y="213"/>
                    <a:pt x="435" y="213"/>
                    <a:pt x="428" y="224"/>
                  </a:cubicBezTo>
                  <a:cubicBezTo>
                    <a:pt x="406" y="232"/>
                    <a:pt x="390" y="228"/>
                    <a:pt x="369" y="224"/>
                  </a:cubicBezTo>
                  <a:cubicBezTo>
                    <a:pt x="365" y="223"/>
                    <a:pt x="361" y="222"/>
                    <a:pt x="356" y="221"/>
                  </a:cubicBezTo>
                  <a:cubicBezTo>
                    <a:pt x="351" y="220"/>
                    <a:pt x="345" y="219"/>
                    <a:pt x="340" y="217"/>
                  </a:cubicBezTo>
                  <a:cubicBezTo>
                    <a:pt x="312" y="211"/>
                    <a:pt x="280" y="204"/>
                    <a:pt x="257" y="215"/>
                  </a:cubicBezTo>
                  <a:cubicBezTo>
                    <a:pt x="219" y="198"/>
                    <a:pt x="180" y="211"/>
                    <a:pt x="142" y="223"/>
                  </a:cubicBezTo>
                  <a:cubicBezTo>
                    <a:pt x="131" y="226"/>
                    <a:pt x="121" y="229"/>
                    <a:pt x="111" y="232"/>
                  </a:cubicBezTo>
                  <a:cubicBezTo>
                    <a:pt x="111" y="232"/>
                    <a:pt x="111" y="231"/>
                    <a:pt x="111" y="231"/>
                  </a:cubicBezTo>
                  <a:cubicBezTo>
                    <a:pt x="110" y="227"/>
                    <a:pt x="110" y="227"/>
                    <a:pt x="110" y="227"/>
                  </a:cubicBezTo>
                  <a:cubicBezTo>
                    <a:pt x="107" y="226"/>
                    <a:pt x="107" y="226"/>
                    <a:pt x="107" y="226"/>
                  </a:cubicBezTo>
                  <a:cubicBezTo>
                    <a:pt x="96" y="222"/>
                    <a:pt x="85" y="221"/>
                    <a:pt x="75" y="221"/>
                  </a:cubicBezTo>
                  <a:cubicBezTo>
                    <a:pt x="74" y="221"/>
                    <a:pt x="73" y="220"/>
                    <a:pt x="71" y="220"/>
                  </a:cubicBezTo>
                  <a:cubicBezTo>
                    <a:pt x="71" y="219"/>
                    <a:pt x="71" y="217"/>
                    <a:pt x="71" y="214"/>
                  </a:cubicBezTo>
                  <a:cubicBezTo>
                    <a:pt x="70" y="210"/>
                    <a:pt x="70" y="205"/>
                    <a:pt x="67" y="200"/>
                  </a:cubicBezTo>
                  <a:cubicBezTo>
                    <a:pt x="66" y="198"/>
                    <a:pt x="66" y="198"/>
                    <a:pt x="66" y="198"/>
                  </a:cubicBezTo>
                  <a:cubicBezTo>
                    <a:pt x="63" y="197"/>
                    <a:pt x="63" y="197"/>
                    <a:pt x="63" y="197"/>
                  </a:cubicBezTo>
                  <a:cubicBezTo>
                    <a:pt x="51" y="194"/>
                    <a:pt x="40" y="192"/>
                    <a:pt x="28" y="190"/>
                  </a:cubicBezTo>
                  <a:cubicBezTo>
                    <a:pt x="21" y="188"/>
                    <a:pt x="15" y="187"/>
                    <a:pt x="8" y="186"/>
                  </a:cubicBezTo>
                  <a:close/>
                  <a:moveTo>
                    <a:pt x="561" y="206"/>
                  </a:moveTo>
                  <a:cubicBezTo>
                    <a:pt x="563" y="221"/>
                    <a:pt x="565" y="237"/>
                    <a:pt x="567" y="254"/>
                  </a:cubicBezTo>
                  <a:cubicBezTo>
                    <a:pt x="567" y="383"/>
                    <a:pt x="567" y="383"/>
                    <a:pt x="567" y="383"/>
                  </a:cubicBezTo>
                  <a:cubicBezTo>
                    <a:pt x="565" y="383"/>
                    <a:pt x="562" y="383"/>
                    <a:pt x="560" y="384"/>
                  </a:cubicBezTo>
                  <a:cubicBezTo>
                    <a:pt x="541" y="385"/>
                    <a:pt x="519" y="387"/>
                    <a:pt x="505" y="377"/>
                  </a:cubicBezTo>
                  <a:cubicBezTo>
                    <a:pt x="505" y="376"/>
                    <a:pt x="505" y="375"/>
                    <a:pt x="506" y="373"/>
                  </a:cubicBezTo>
                  <a:cubicBezTo>
                    <a:pt x="506" y="372"/>
                    <a:pt x="506" y="370"/>
                    <a:pt x="506" y="369"/>
                  </a:cubicBezTo>
                  <a:cubicBezTo>
                    <a:pt x="521" y="342"/>
                    <a:pt x="512" y="241"/>
                    <a:pt x="493" y="212"/>
                  </a:cubicBezTo>
                  <a:cubicBezTo>
                    <a:pt x="511" y="206"/>
                    <a:pt x="530" y="203"/>
                    <a:pt x="549" y="201"/>
                  </a:cubicBezTo>
                  <a:cubicBezTo>
                    <a:pt x="553" y="201"/>
                    <a:pt x="556" y="200"/>
                    <a:pt x="560" y="200"/>
                  </a:cubicBezTo>
                  <a:cubicBezTo>
                    <a:pt x="560" y="202"/>
                    <a:pt x="560" y="204"/>
                    <a:pt x="561" y="206"/>
                  </a:cubicBezTo>
                  <a:close/>
                  <a:moveTo>
                    <a:pt x="220" y="371"/>
                  </a:moveTo>
                  <a:cubicBezTo>
                    <a:pt x="211" y="384"/>
                    <a:pt x="202" y="400"/>
                    <a:pt x="201" y="418"/>
                  </a:cubicBezTo>
                  <a:cubicBezTo>
                    <a:pt x="197" y="420"/>
                    <a:pt x="192" y="420"/>
                    <a:pt x="188" y="418"/>
                  </a:cubicBezTo>
                  <a:cubicBezTo>
                    <a:pt x="185" y="417"/>
                    <a:pt x="181" y="414"/>
                    <a:pt x="181" y="407"/>
                  </a:cubicBezTo>
                  <a:cubicBezTo>
                    <a:pt x="181" y="407"/>
                    <a:pt x="181" y="407"/>
                    <a:pt x="181" y="407"/>
                  </a:cubicBezTo>
                  <a:cubicBezTo>
                    <a:pt x="181" y="407"/>
                    <a:pt x="181" y="407"/>
                    <a:pt x="181" y="407"/>
                  </a:cubicBezTo>
                  <a:cubicBezTo>
                    <a:pt x="181" y="392"/>
                    <a:pt x="189" y="376"/>
                    <a:pt x="204" y="359"/>
                  </a:cubicBezTo>
                  <a:cubicBezTo>
                    <a:pt x="208" y="358"/>
                    <a:pt x="211" y="357"/>
                    <a:pt x="214" y="359"/>
                  </a:cubicBezTo>
                  <a:cubicBezTo>
                    <a:pt x="218" y="362"/>
                    <a:pt x="220" y="366"/>
                    <a:pt x="220" y="371"/>
                  </a:cubicBezTo>
                  <a:close/>
                  <a:moveTo>
                    <a:pt x="429" y="238"/>
                  </a:moveTo>
                  <a:cubicBezTo>
                    <a:pt x="438" y="265"/>
                    <a:pt x="445" y="294"/>
                    <a:pt x="448" y="325"/>
                  </a:cubicBezTo>
                  <a:cubicBezTo>
                    <a:pt x="447" y="325"/>
                    <a:pt x="447" y="326"/>
                    <a:pt x="447" y="326"/>
                  </a:cubicBezTo>
                  <a:cubicBezTo>
                    <a:pt x="440" y="318"/>
                    <a:pt x="431" y="314"/>
                    <a:pt x="423" y="309"/>
                  </a:cubicBezTo>
                  <a:cubicBezTo>
                    <a:pt x="415" y="306"/>
                    <a:pt x="409" y="302"/>
                    <a:pt x="404" y="297"/>
                  </a:cubicBezTo>
                  <a:cubicBezTo>
                    <a:pt x="404" y="297"/>
                    <a:pt x="404" y="297"/>
                    <a:pt x="404" y="297"/>
                  </a:cubicBezTo>
                  <a:cubicBezTo>
                    <a:pt x="410" y="296"/>
                    <a:pt x="417" y="295"/>
                    <a:pt x="423" y="291"/>
                  </a:cubicBezTo>
                  <a:cubicBezTo>
                    <a:pt x="426" y="289"/>
                    <a:pt x="427" y="285"/>
                    <a:pt x="425" y="281"/>
                  </a:cubicBezTo>
                  <a:cubicBezTo>
                    <a:pt x="423" y="278"/>
                    <a:pt x="419" y="277"/>
                    <a:pt x="416" y="279"/>
                  </a:cubicBezTo>
                  <a:cubicBezTo>
                    <a:pt x="412" y="282"/>
                    <a:pt x="407" y="283"/>
                    <a:pt x="402" y="284"/>
                  </a:cubicBezTo>
                  <a:cubicBezTo>
                    <a:pt x="399" y="284"/>
                    <a:pt x="395" y="285"/>
                    <a:pt x="392" y="286"/>
                  </a:cubicBezTo>
                  <a:cubicBezTo>
                    <a:pt x="370" y="283"/>
                    <a:pt x="349" y="273"/>
                    <a:pt x="328" y="263"/>
                  </a:cubicBezTo>
                  <a:cubicBezTo>
                    <a:pt x="318" y="258"/>
                    <a:pt x="307" y="253"/>
                    <a:pt x="296" y="248"/>
                  </a:cubicBezTo>
                  <a:cubicBezTo>
                    <a:pt x="291" y="246"/>
                    <a:pt x="291" y="246"/>
                    <a:pt x="291" y="246"/>
                  </a:cubicBezTo>
                  <a:cubicBezTo>
                    <a:pt x="288" y="251"/>
                    <a:pt x="288" y="251"/>
                    <a:pt x="288" y="251"/>
                  </a:cubicBezTo>
                  <a:cubicBezTo>
                    <a:pt x="280" y="264"/>
                    <a:pt x="262" y="278"/>
                    <a:pt x="245" y="279"/>
                  </a:cubicBezTo>
                  <a:cubicBezTo>
                    <a:pt x="238" y="279"/>
                    <a:pt x="232" y="276"/>
                    <a:pt x="227" y="271"/>
                  </a:cubicBezTo>
                  <a:cubicBezTo>
                    <a:pt x="227" y="270"/>
                    <a:pt x="227" y="268"/>
                    <a:pt x="227" y="267"/>
                  </a:cubicBezTo>
                  <a:cubicBezTo>
                    <a:pt x="231" y="261"/>
                    <a:pt x="237" y="256"/>
                    <a:pt x="243" y="250"/>
                  </a:cubicBezTo>
                  <a:cubicBezTo>
                    <a:pt x="250" y="243"/>
                    <a:pt x="257" y="237"/>
                    <a:pt x="262" y="228"/>
                  </a:cubicBezTo>
                  <a:cubicBezTo>
                    <a:pt x="281" y="218"/>
                    <a:pt x="312" y="225"/>
                    <a:pt x="337" y="231"/>
                  </a:cubicBezTo>
                  <a:cubicBezTo>
                    <a:pt x="343" y="232"/>
                    <a:pt x="348" y="233"/>
                    <a:pt x="353" y="234"/>
                  </a:cubicBezTo>
                  <a:cubicBezTo>
                    <a:pt x="358" y="235"/>
                    <a:pt x="362" y="236"/>
                    <a:pt x="366" y="237"/>
                  </a:cubicBezTo>
                  <a:cubicBezTo>
                    <a:pt x="379" y="240"/>
                    <a:pt x="390" y="242"/>
                    <a:pt x="402" y="242"/>
                  </a:cubicBezTo>
                  <a:cubicBezTo>
                    <a:pt x="410" y="242"/>
                    <a:pt x="419" y="241"/>
                    <a:pt x="429" y="238"/>
                  </a:cubicBezTo>
                  <a:close/>
                  <a:moveTo>
                    <a:pt x="416" y="321"/>
                  </a:moveTo>
                  <a:cubicBezTo>
                    <a:pt x="424" y="325"/>
                    <a:pt x="432" y="329"/>
                    <a:pt x="437" y="336"/>
                  </a:cubicBezTo>
                  <a:cubicBezTo>
                    <a:pt x="437" y="340"/>
                    <a:pt x="436" y="344"/>
                    <a:pt x="433" y="347"/>
                  </a:cubicBezTo>
                  <a:cubicBezTo>
                    <a:pt x="428" y="351"/>
                    <a:pt x="421" y="354"/>
                    <a:pt x="415" y="354"/>
                  </a:cubicBezTo>
                  <a:cubicBezTo>
                    <a:pt x="403" y="350"/>
                    <a:pt x="392" y="343"/>
                    <a:pt x="380" y="337"/>
                  </a:cubicBezTo>
                  <a:cubicBezTo>
                    <a:pt x="369" y="330"/>
                    <a:pt x="356" y="323"/>
                    <a:pt x="343" y="319"/>
                  </a:cubicBezTo>
                  <a:cubicBezTo>
                    <a:pt x="339" y="318"/>
                    <a:pt x="335" y="320"/>
                    <a:pt x="334" y="323"/>
                  </a:cubicBezTo>
                  <a:cubicBezTo>
                    <a:pt x="333" y="327"/>
                    <a:pt x="335" y="330"/>
                    <a:pt x="339" y="332"/>
                  </a:cubicBezTo>
                  <a:cubicBezTo>
                    <a:pt x="351" y="336"/>
                    <a:pt x="362" y="342"/>
                    <a:pt x="374" y="349"/>
                  </a:cubicBezTo>
                  <a:cubicBezTo>
                    <a:pt x="384" y="355"/>
                    <a:pt x="394" y="361"/>
                    <a:pt x="406" y="365"/>
                  </a:cubicBezTo>
                  <a:cubicBezTo>
                    <a:pt x="405" y="368"/>
                    <a:pt x="403" y="371"/>
                    <a:pt x="401" y="374"/>
                  </a:cubicBezTo>
                  <a:cubicBezTo>
                    <a:pt x="394" y="380"/>
                    <a:pt x="384" y="383"/>
                    <a:pt x="375" y="383"/>
                  </a:cubicBezTo>
                  <a:cubicBezTo>
                    <a:pt x="366" y="380"/>
                    <a:pt x="358" y="375"/>
                    <a:pt x="350" y="370"/>
                  </a:cubicBezTo>
                  <a:cubicBezTo>
                    <a:pt x="341" y="365"/>
                    <a:pt x="331" y="359"/>
                    <a:pt x="321" y="356"/>
                  </a:cubicBezTo>
                  <a:cubicBezTo>
                    <a:pt x="317" y="355"/>
                    <a:pt x="313" y="357"/>
                    <a:pt x="312" y="360"/>
                  </a:cubicBezTo>
                  <a:cubicBezTo>
                    <a:pt x="311" y="364"/>
                    <a:pt x="313" y="368"/>
                    <a:pt x="316" y="369"/>
                  </a:cubicBezTo>
                  <a:cubicBezTo>
                    <a:pt x="326" y="372"/>
                    <a:pt x="334" y="377"/>
                    <a:pt x="343" y="382"/>
                  </a:cubicBezTo>
                  <a:cubicBezTo>
                    <a:pt x="350" y="386"/>
                    <a:pt x="357" y="390"/>
                    <a:pt x="365" y="393"/>
                  </a:cubicBezTo>
                  <a:cubicBezTo>
                    <a:pt x="364" y="397"/>
                    <a:pt x="361" y="400"/>
                    <a:pt x="358" y="402"/>
                  </a:cubicBezTo>
                  <a:cubicBezTo>
                    <a:pt x="353" y="406"/>
                    <a:pt x="347" y="407"/>
                    <a:pt x="343" y="405"/>
                  </a:cubicBezTo>
                  <a:cubicBezTo>
                    <a:pt x="328" y="397"/>
                    <a:pt x="315" y="389"/>
                    <a:pt x="306" y="381"/>
                  </a:cubicBezTo>
                  <a:cubicBezTo>
                    <a:pt x="303" y="379"/>
                    <a:pt x="298" y="379"/>
                    <a:pt x="296" y="382"/>
                  </a:cubicBezTo>
                  <a:cubicBezTo>
                    <a:pt x="296" y="381"/>
                    <a:pt x="295" y="381"/>
                    <a:pt x="295" y="380"/>
                  </a:cubicBezTo>
                  <a:cubicBezTo>
                    <a:pt x="289" y="373"/>
                    <a:pt x="279" y="368"/>
                    <a:pt x="266" y="374"/>
                  </a:cubicBezTo>
                  <a:cubicBezTo>
                    <a:pt x="264" y="368"/>
                    <a:pt x="260" y="362"/>
                    <a:pt x="253" y="359"/>
                  </a:cubicBezTo>
                  <a:cubicBezTo>
                    <a:pt x="253" y="359"/>
                    <a:pt x="253" y="359"/>
                    <a:pt x="253" y="359"/>
                  </a:cubicBezTo>
                  <a:cubicBezTo>
                    <a:pt x="245" y="356"/>
                    <a:pt x="238" y="358"/>
                    <a:pt x="232" y="362"/>
                  </a:cubicBezTo>
                  <a:cubicBezTo>
                    <a:pt x="230" y="356"/>
                    <a:pt x="226" y="351"/>
                    <a:pt x="221" y="348"/>
                  </a:cubicBezTo>
                  <a:cubicBezTo>
                    <a:pt x="216" y="344"/>
                    <a:pt x="209" y="344"/>
                    <a:pt x="203" y="345"/>
                  </a:cubicBezTo>
                  <a:cubicBezTo>
                    <a:pt x="197" y="336"/>
                    <a:pt x="189" y="334"/>
                    <a:pt x="184" y="334"/>
                  </a:cubicBezTo>
                  <a:cubicBezTo>
                    <a:pt x="167" y="335"/>
                    <a:pt x="149" y="355"/>
                    <a:pt x="141" y="370"/>
                  </a:cubicBezTo>
                  <a:cubicBezTo>
                    <a:pt x="136" y="367"/>
                    <a:pt x="132" y="362"/>
                    <a:pt x="128" y="357"/>
                  </a:cubicBezTo>
                  <a:cubicBezTo>
                    <a:pt x="124" y="352"/>
                    <a:pt x="118" y="345"/>
                    <a:pt x="111" y="341"/>
                  </a:cubicBezTo>
                  <a:cubicBezTo>
                    <a:pt x="111" y="329"/>
                    <a:pt x="112" y="317"/>
                    <a:pt x="113" y="305"/>
                  </a:cubicBezTo>
                  <a:cubicBezTo>
                    <a:pt x="114" y="285"/>
                    <a:pt x="115" y="265"/>
                    <a:pt x="114" y="245"/>
                  </a:cubicBezTo>
                  <a:cubicBezTo>
                    <a:pt x="125" y="242"/>
                    <a:pt x="136" y="239"/>
                    <a:pt x="146" y="236"/>
                  </a:cubicBezTo>
                  <a:cubicBezTo>
                    <a:pt x="180" y="225"/>
                    <a:pt x="215" y="214"/>
                    <a:pt x="247" y="226"/>
                  </a:cubicBezTo>
                  <a:cubicBezTo>
                    <a:pt x="244" y="231"/>
                    <a:pt x="239" y="235"/>
                    <a:pt x="234" y="240"/>
                  </a:cubicBezTo>
                  <a:cubicBezTo>
                    <a:pt x="227" y="246"/>
                    <a:pt x="220" y="253"/>
                    <a:pt x="215" y="262"/>
                  </a:cubicBezTo>
                  <a:cubicBezTo>
                    <a:pt x="214" y="262"/>
                    <a:pt x="214" y="262"/>
                    <a:pt x="214" y="262"/>
                  </a:cubicBezTo>
                  <a:cubicBezTo>
                    <a:pt x="214" y="263"/>
                    <a:pt x="214" y="263"/>
                    <a:pt x="214" y="263"/>
                  </a:cubicBezTo>
                  <a:cubicBezTo>
                    <a:pt x="214" y="266"/>
                    <a:pt x="214" y="269"/>
                    <a:pt x="214" y="271"/>
                  </a:cubicBezTo>
                  <a:cubicBezTo>
                    <a:pt x="214" y="272"/>
                    <a:pt x="214" y="273"/>
                    <a:pt x="214" y="273"/>
                  </a:cubicBezTo>
                  <a:cubicBezTo>
                    <a:pt x="214" y="275"/>
                    <a:pt x="214" y="275"/>
                    <a:pt x="214" y="275"/>
                  </a:cubicBezTo>
                  <a:cubicBezTo>
                    <a:pt x="215" y="277"/>
                    <a:pt x="215" y="277"/>
                    <a:pt x="215" y="277"/>
                  </a:cubicBezTo>
                  <a:cubicBezTo>
                    <a:pt x="223" y="288"/>
                    <a:pt x="233" y="293"/>
                    <a:pt x="246" y="292"/>
                  </a:cubicBezTo>
                  <a:cubicBezTo>
                    <a:pt x="265" y="292"/>
                    <a:pt x="285" y="277"/>
                    <a:pt x="296" y="263"/>
                  </a:cubicBezTo>
                  <a:cubicBezTo>
                    <a:pt x="305" y="267"/>
                    <a:pt x="313" y="271"/>
                    <a:pt x="322" y="275"/>
                  </a:cubicBezTo>
                  <a:cubicBezTo>
                    <a:pt x="343" y="285"/>
                    <a:pt x="364" y="295"/>
                    <a:pt x="388" y="299"/>
                  </a:cubicBezTo>
                  <a:cubicBezTo>
                    <a:pt x="395" y="310"/>
                    <a:pt x="406" y="316"/>
                    <a:pt x="416" y="321"/>
                  </a:cubicBezTo>
                  <a:close/>
                  <a:moveTo>
                    <a:pt x="483" y="222"/>
                  </a:moveTo>
                  <a:cubicBezTo>
                    <a:pt x="499" y="249"/>
                    <a:pt x="504" y="329"/>
                    <a:pt x="496" y="356"/>
                  </a:cubicBezTo>
                  <a:cubicBezTo>
                    <a:pt x="489" y="353"/>
                    <a:pt x="480" y="353"/>
                    <a:pt x="472" y="353"/>
                  </a:cubicBezTo>
                  <a:cubicBezTo>
                    <a:pt x="469" y="353"/>
                    <a:pt x="466" y="353"/>
                    <a:pt x="463" y="353"/>
                  </a:cubicBezTo>
                  <a:cubicBezTo>
                    <a:pt x="463" y="351"/>
                    <a:pt x="463" y="350"/>
                    <a:pt x="463" y="349"/>
                  </a:cubicBezTo>
                  <a:cubicBezTo>
                    <a:pt x="463" y="343"/>
                    <a:pt x="463" y="337"/>
                    <a:pt x="462" y="331"/>
                  </a:cubicBezTo>
                  <a:cubicBezTo>
                    <a:pt x="459" y="295"/>
                    <a:pt x="452" y="261"/>
                    <a:pt x="441" y="231"/>
                  </a:cubicBezTo>
                  <a:cubicBezTo>
                    <a:pt x="444" y="227"/>
                    <a:pt x="451" y="226"/>
                    <a:pt x="461" y="226"/>
                  </a:cubicBezTo>
                  <a:cubicBezTo>
                    <a:pt x="468" y="225"/>
                    <a:pt x="476" y="225"/>
                    <a:pt x="483" y="222"/>
                  </a:cubicBezTo>
                  <a:close/>
                  <a:moveTo>
                    <a:pt x="302" y="395"/>
                  </a:moveTo>
                  <a:cubicBezTo>
                    <a:pt x="310" y="402"/>
                    <a:pt x="320" y="408"/>
                    <a:pt x="332" y="415"/>
                  </a:cubicBezTo>
                  <a:cubicBezTo>
                    <a:pt x="331" y="418"/>
                    <a:pt x="330" y="421"/>
                    <a:pt x="327" y="423"/>
                  </a:cubicBezTo>
                  <a:cubicBezTo>
                    <a:pt x="320" y="428"/>
                    <a:pt x="308" y="428"/>
                    <a:pt x="298" y="426"/>
                  </a:cubicBezTo>
                  <a:cubicBezTo>
                    <a:pt x="297" y="425"/>
                    <a:pt x="297" y="424"/>
                    <a:pt x="296" y="424"/>
                  </a:cubicBezTo>
                  <a:cubicBezTo>
                    <a:pt x="302" y="415"/>
                    <a:pt x="304" y="405"/>
                    <a:pt x="302" y="395"/>
                  </a:cubicBezTo>
                  <a:close/>
                  <a:moveTo>
                    <a:pt x="249" y="394"/>
                  </a:moveTo>
                  <a:cubicBezTo>
                    <a:pt x="244" y="405"/>
                    <a:pt x="238" y="416"/>
                    <a:pt x="236" y="429"/>
                  </a:cubicBezTo>
                  <a:cubicBezTo>
                    <a:pt x="231" y="431"/>
                    <a:pt x="227" y="431"/>
                    <a:pt x="223" y="429"/>
                  </a:cubicBezTo>
                  <a:cubicBezTo>
                    <a:pt x="220" y="428"/>
                    <a:pt x="217" y="426"/>
                    <a:pt x="215" y="421"/>
                  </a:cubicBezTo>
                  <a:cubicBezTo>
                    <a:pt x="215" y="405"/>
                    <a:pt x="223" y="391"/>
                    <a:pt x="232" y="378"/>
                  </a:cubicBezTo>
                  <a:cubicBezTo>
                    <a:pt x="238" y="373"/>
                    <a:pt x="243" y="370"/>
                    <a:pt x="248" y="372"/>
                  </a:cubicBezTo>
                  <a:cubicBezTo>
                    <a:pt x="252" y="373"/>
                    <a:pt x="253" y="377"/>
                    <a:pt x="255" y="383"/>
                  </a:cubicBezTo>
                  <a:cubicBezTo>
                    <a:pt x="253" y="387"/>
                    <a:pt x="251" y="391"/>
                    <a:pt x="249" y="394"/>
                  </a:cubicBezTo>
                  <a:close/>
                  <a:moveTo>
                    <a:pt x="284" y="389"/>
                  </a:moveTo>
                  <a:cubicBezTo>
                    <a:pt x="291" y="396"/>
                    <a:pt x="291" y="412"/>
                    <a:pt x="282" y="420"/>
                  </a:cubicBezTo>
                  <a:cubicBezTo>
                    <a:pt x="278" y="424"/>
                    <a:pt x="278" y="424"/>
                    <a:pt x="278" y="424"/>
                  </a:cubicBezTo>
                  <a:cubicBezTo>
                    <a:pt x="281" y="429"/>
                    <a:pt x="281" y="429"/>
                    <a:pt x="281" y="429"/>
                  </a:cubicBezTo>
                  <a:cubicBezTo>
                    <a:pt x="282" y="430"/>
                    <a:pt x="283" y="431"/>
                    <a:pt x="284" y="432"/>
                  </a:cubicBezTo>
                  <a:cubicBezTo>
                    <a:pt x="282" y="433"/>
                    <a:pt x="281" y="434"/>
                    <a:pt x="279" y="435"/>
                  </a:cubicBezTo>
                  <a:cubicBezTo>
                    <a:pt x="277" y="436"/>
                    <a:pt x="276" y="437"/>
                    <a:pt x="274" y="439"/>
                  </a:cubicBezTo>
                  <a:cubicBezTo>
                    <a:pt x="266" y="440"/>
                    <a:pt x="260" y="440"/>
                    <a:pt x="254" y="440"/>
                  </a:cubicBezTo>
                  <a:cubicBezTo>
                    <a:pt x="252" y="437"/>
                    <a:pt x="250" y="435"/>
                    <a:pt x="249" y="433"/>
                  </a:cubicBezTo>
                  <a:cubicBezTo>
                    <a:pt x="251" y="422"/>
                    <a:pt x="256" y="411"/>
                    <a:pt x="261" y="400"/>
                  </a:cubicBezTo>
                  <a:cubicBezTo>
                    <a:pt x="264" y="396"/>
                    <a:pt x="266" y="392"/>
                    <a:pt x="268" y="388"/>
                  </a:cubicBezTo>
                  <a:cubicBezTo>
                    <a:pt x="274" y="384"/>
                    <a:pt x="280" y="384"/>
                    <a:pt x="284" y="389"/>
                  </a:cubicBezTo>
                  <a:close/>
                </a:path>
              </a:pathLst>
            </a:custGeom>
            <a:solidFill>
              <a:srgbClr val="009242"/>
            </a:solidFill>
            <a:ln w="9525">
              <a:noFill/>
              <a:round/>
              <a:headEnd/>
              <a:tailEnd/>
            </a:ln>
            <a:extLst>
              <a:ext uri="{91240B29-F687-4F45-9708-019B960494DF}">
                <a14:hiddenLine xmlns:a14="http://schemas.microsoft.com/office/drawing/2010/main" w="9525">
                  <a:noFill/>
                  <a:round/>
                  <a:headEnd/>
                  <a:tailEnd/>
                </a14:hiddenLine>
              </a:ext>
            </a:extLst>
          </p:spPr>
          <p:txBody>
            <a:bodyPr vert="horz" wrap="square" lIns="91404" tIns="45702" rIns="91404" bIns="45702" numCol="1" anchor="t" anchorCtr="0" compatLnSpc="1">
              <a:prstTxWarp prst="textNoShape">
                <a:avLst/>
              </a:prstTxWarp>
            </a:bodyPr>
            <a:lstStyle/>
            <a:p>
              <a:pPr defTabSz="914034" fontAlgn="auto">
                <a:spcBef>
                  <a:spcPts val="0"/>
                </a:spcBef>
                <a:spcAft>
                  <a:spcPts val="0"/>
                </a:spcAft>
                <a:defRPr/>
              </a:pPr>
              <a:endParaRPr lang="en-US" sz="1799" kern="0" dirty="0">
                <a:solidFill>
                  <a:srgbClr val="187A34"/>
                </a:solidFill>
                <a:latin typeface="Lucida Sans Unicode"/>
                <a:sym typeface="Lucida Sans Unicode"/>
              </a:endParaRPr>
            </a:p>
          </p:txBody>
        </p:sp>
      </p:grpSp>
      <p:grpSp>
        <p:nvGrpSpPr>
          <p:cNvPr id="136" name="Group 68">
            <a:extLst>
              <a:ext uri="{FF2B5EF4-FFF2-40B4-BE49-F238E27FC236}">
                <a16:creationId xmlns:a16="http://schemas.microsoft.com/office/drawing/2014/main" id="{6936D41E-7CC2-4EAC-9738-DEFCCE0C079C}"/>
              </a:ext>
            </a:extLst>
          </p:cNvPr>
          <p:cNvGrpSpPr/>
          <p:nvPr/>
        </p:nvGrpSpPr>
        <p:grpSpPr>
          <a:xfrm>
            <a:off x="1270968" y="3039125"/>
            <a:ext cx="395845" cy="395845"/>
            <a:chOff x="431735" y="1134111"/>
            <a:chExt cx="425450" cy="425450"/>
          </a:xfrm>
        </p:grpSpPr>
        <p:sp>
          <p:nvSpPr>
            <p:cNvPr id="137" name="Rectangle 136">
              <a:extLst>
                <a:ext uri="{FF2B5EF4-FFF2-40B4-BE49-F238E27FC236}">
                  <a16:creationId xmlns:a16="http://schemas.microsoft.com/office/drawing/2014/main" id="{12F943BE-FBC7-4FC8-A763-C6AFF926DDBB}"/>
                </a:ext>
              </a:extLst>
            </p:cNvPr>
            <p:cNvSpPr/>
            <p:nvPr/>
          </p:nvSpPr>
          <p:spPr bwMode="auto">
            <a:xfrm>
              <a:off x="431735" y="1134111"/>
              <a:ext cx="425450" cy="425450"/>
            </a:xfrm>
            <a:prstGeom prst="rect">
              <a:avLst/>
            </a:prstGeom>
            <a:solidFill>
              <a:srgbClr val="FFFF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defTabSz="914034">
                <a:buClr>
                  <a:srgbClr val="187A34"/>
                </a:buClr>
                <a:defRPr/>
              </a:pPr>
              <a:endParaRPr lang="en-US" sz="1399" kern="0" dirty="0">
                <a:solidFill>
                  <a:srgbClr val="000000"/>
                </a:solidFill>
                <a:latin typeface="Lucida Sans Unicode"/>
                <a:sym typeface="Lucida Sans Unicode"/>
              </a:endParaRPr>
            </a:p>
          </p:txBody>
        </p:sp>
        <p:sp>
          <p:nvSpPr>
            <p:cNvPr id="138" name="Freeform 136">
              <a:extLst>
                <a:ext uri="{FF2B5EF4-FFF2-40B4-BE49-F238E27FC236}">
                  <a16:creationId xmlns:a16="http://schemas.microsoft.com/office/drawing/2014/main" id="{CB35BD66-EF60-440B-AAA4-1EDA668F5E88}"/>
                </a:ext>
              </a:extLst>
            </p:cNvPr>
            <p:cNvSpPr>
              <a:spLocks noEditPoints="1"/>
            </p:cNvSpPr>
            <p:nvPr/>
          </p:nvSpPr>
          <p:spPr bwMode="auto">
            <a:xfrm>
              <a:off x="431735" y="1134111"/>
              <a:ext cx="425450" cy="425450"/>
            </a:xfrm>
            <a:custGeom>
              <a:avLst/>
              <a:gdLst/>
              <a:ahLst/>
              <a:cxnLst>
                <a:cxn ang="0">
                  <a:pos x="183" y="482"/>
                </a:cxn>
                <a:cxn ang="0">
                  <a:pos x="257" y="482"/>
                </a:cxn>
                <a:cxn ang="0">
                  <a:pos x="220" y="507"/>
                </a:cxn>
                <a:cxn ang="0">
                  <a:pos x="220" y="457"/>
                </a:cxn>
                <a:cxn ang="0">
                  <a:pos x="220" y="507"/>
                </a:cxn>
                <a:cxn ang="0">
                  <a:pos x="0" y="567"/>
                </a:cxn>
                <a:cxn ang="0">
                  <a:pos x="567" y="0"/>
                </a:cxn>
                <a:cxn ang="0">
                  <a:pos x="314" y="165"/>
                </a:cxn>
                <a:cxn ang="0">
                  <a:pos x="336" y="184"/>
                </a:cxn>
                <a:cxn ang="0">
                  <a:pos x="276" y="187"/>
                </a:cxn>
                <a:cxn ang="0">
                  <a:pos x="221" y="185"/>
                </a:cxn>
                <a:cxn ang="0">
                  <a:pos x="314" y="165"/>
                </a:cxn>
                <a:cxn ang="0">
                  <a:pos x="165" y="482"/>
                </a:cxn>
                <a:cxn ang="0">
                  <a:pos x="116" y="349"/>
                </a:cxn>
                <a:cxn ang="0">
                  <a:pos x="163" y="226"/>
                </a:cxn>
                <a:cxn ang="0">
                  <a:pos x="135" y="349"/>
                </a:cxn>
                <a:cxn ang="0">
                  <a:pos x="220" y="427"/>
                </a:cxn>
                <a:cxn ang="0">
                  <a:pos x="220" y="537"/>
                </a:cxn>
                <a:cxn ang="0">
                  <a:pos x="365" y="428"/>
                </a:cxn>
                <a:cxn ang="0">
                  <a:pos x="353" y="429"/>
                </a:cxn>
                <a:cxn ang="0">
                  <a:pos x="269" y="343"/>
                </a:cxn>
                <a:cxn ang="0">
                  <a:pos x="205" y="297"/>
                </a:cxn>
                <a:cxn ang="0">
                  <a:pos x="183" y="229"/>
                </a:cxn>
                <a:cxn ang="0">
                  <a:pos x="160" y="108"/>
                </a:cxn>
                <a:cxn ang="0">
                  <a:pos x="208" y="35"/>
                </a:cxn>
                <a:cxn ang="0">
                  <a:pos x="220" y="63"/>
                </a:cxn>
                <a:cxn ang="0">
                  <a:pos x="211" y="219"/>
                </a:cxn>
                <a:cxn ang="0">
                  <a:pos x="206" y="224"/>
                </a:cxn>
                <a:cxn ang="0">
                  <a:pos x="272" y="318"/>
                </a:cxn>
                <a:cxn ang="0">
                  <a:pos x="332" y="293"/>
                </a:cxn>
                <a:cxn ang="0">
                  <a:pos x="341" y="223"/>
                </a:cxn>
                <a:cxn ang="0">
                  <a:pos x="363" y="103"/>
                </a:cxn>
                <a:cxn ang="0">
                  <a:pos x="330" y="61"/>
                </a:cxn>
                <a:cxn ang="0">
                  <a:pos x="348" y="37"/>
                </a:cxn>
                <a:cxn ang="0">
                  <a:pos x="371" y="225"/>
                </a:cxn>
                <a:cxn ang="0">
                  <a:pos x="363" y="227"/>
                </a:cxn>
                <a:cxn ang="0">
                  <a:pos x="286" y="335"/>
                </a:cxn>
                <a:cxn ang="0">
                  <a:pos x="317" y="397"/>
                </a:cxn>
                <a:cxn ang="0">
                  <a:pos x="362" y="410"/>
                </a:cxn>
                <a:cxn ang="0">
                  <a:pos x="459" y="293"/>
                </a:cxn>
                <a:cxn ang="0">
                  <a:pos x="392" y="203"/>
                </a:cxn>
                <a:cxn ang="0">
                  <a:pos x="414" y="195"/>
                </a:cxn>
                <a:cxn ang="0">
                  <a:pos x="455" y="374"/>
                </a:cxn>
                <a:cxn ang="0">
                  <a:pos x="220" y="494"/>
                </a:cxn>
                <a:cxn ang="0">
                  <a:pos x="220" y="470"/>
                </a:cxn>
              </a:cxnLst>
              <a:rect l="0" t="0" r="r" b="b"/>
              <a:pathLst>
                <a:path w="567" h="567">
                  <a:moveTo>
                    <a:pt x="220" y="445"/>
                  </a:moveTo>
                  <a:cubicBezTo>
                    <a:pt x="200" y="445"/>
                    <a:pt x="183" y="462"/>
                    <a:pt x="183" y="482"/>
                  </a:cubicBezTo>
                  <a:cubicBezTo>
                    <a:pt x="183" y="502"/>
                    <a:pt x="200" y="519"/>
                    <a:pt x="220" y="519"/>
                  </a:cubicBezTo>
                  <a:cubicBezTo>
                    <a:pt x="241" y="519"/>
                    <a:pt x="257" y="502"/>
                    <a:pt x="257" y="482"/>
                  </a:cubicBezTo>
                  <a:cubicBezTo>
                    <a:pt x="257" y="462"/>
                    <a:pt x="241" y="445"/>
                    <a:pt x="220" y="445"/>
                  </a:cubicBezTo>
                  <a:close/>
                  <a:moveTo>
                    <a:pt x="220" y="507"/>
                  </a:moveTo>
                  <a:cubicBezTo>
                    <a:pt x="206" y="507"/>
                    <a:pt x="195" y="496"/>
                    <a:pt x="195" y="482"/>
                  </a:cubicBezTo>
                  <a:cubicBezTo>
                    <a:pt x="195" y="468"/>
                    <a:pt x="206" y="457"/>
                    <a:pt x="220" y="457"/>
                  </a:cubicBezTo>
                  <a:cubicBezTo>
                    <a:pt x="234" y="457"/>
                    <a:pt x="245" y="468"/>
                    <a:pt x="245" y="482"/>
                  </a:cubicBezTo>
                  <a:cubicBezTo>
                    <a:pt x="245" y="496"/>
                    <a:pt x="234" y="507"/>
                    <a:pt x="220" y="507"/>
                  </a:cubicBezTo>
                  <a:close/>
                  <a:moveTo>
                    <a:pt x="0" y="0"/>
                  </a:moveTo>
                  <a:cubicBezTo>
                    <a:pt x="0" y="567"/>
                    <a:pt x="0" y="567"/>
                    <a:pt x="0" y="567"/>
                  </a:cubicBezTo>
                  <a:cubicBezTo>
                    <a:pt x="567" y="567"/>
                    <a:pt x="567" y="567"/>
                    <a:pt x="567" y="567"/>
                  </a:cubicBezTo>
                  <a:cubicBezTo>
                    <a:pt x="567" y="0"/>
                    <a:pt x="567" y="0"/>
                    <a:pt x="567" y="0"/>
                  </a:cubicBezTo>
                  <a:lnTo>
                    <a:pt x="0" y="0"/>
                  </a:lnTo>
                  <a:close/>
                  <a:moveTo>
                    <a:pt x="314" y="165"/>
                  </a:moveTo>
                  <a:cubicBezTo>
                    <a:pt x="322" y="165"/>
                    <a:pt x="330" y="165"/>
                    <a:pt x="338" y="166"/>
                  </a:cubicBezTo>
                  <a:cubicBezTo>
                    <a:pt x="336" y="184"/>
                    <a:pt x="336" y="184"/>
                    <a:pt x="336" y="184"/>
                  </a:cubicBezTo>
                  <a:cubicBezTo>
                    <a:pt x="328" y="183"/>
                    <a:pt x="321" y="183"/>
                    <a:pt x="314" y="183"/>
                  </a:cubicBezTo>
                  <a:cubicBezTo>
                    <a:pt x="302" y="183"/>
                    <a:pt x="289" y="184"/>
                    <a:pt x="276" y="187"/>
                  </a:cubicBezTo>
                  <a:cubicBezTo>
                    <a:pt x="258" y="190"/>
                    <a:pt x="241" y="196"/>
                    <a:pt x="225" y="203"/>
                  </a:cubicBezTo>
                  <a:cubicBezTo>
                    <a:pt x="221" y="185"/>
                    <a:pt x="221" y="185"/>
                    <a:pt x="221" y="185"/>
                  </a:cubicBezTo>
                  <a:cubicBezTo>
                    <a:pt x="237" y="178"/>
                    <a:pt x="254" y="172"/>
                    <a:pt x="273" y="169"/>
                  </a:cubicBezTo>
                  <a:cubicBezTo>
                    <a:pt x="287" y="166"/>
                    <a:pt x="300" y="165"/>
                    <a:pt x="314" y="165"/>
                  </a:cubicBezTo>
                  <a:close/>
                  <a:moveTo>
                    <a:pt x="220" y="537"/>
                  </a:moveTo>
                  <a:cubicBezTo>
                    <a:pt x="190" y="537"/>
                    <a:pt x="165" y="513"/>
                    <a:pt x="165" y="482"/>
                  </a:cubicBezTo>
                  <a:cubicBezTo>
                    <a:pt x="165" y="474"/>
                    <a:pt x="167" y="466"/>
                    <a:pt x="170" y="459"/>
                  </a:cubicBezTo>
                  <a:cubicBezTo>
                    <a:pt x="146" y="440"/>
                    <a:pt x="119" y="405"/>
                    <a:pt x="116" y="349"/>
                  </a:cubicBezTo>
                  <a:cubicBezTo>
                    <a:pt x="115" y="312"/>
                    <a:pt x="127" y="273"/>
                    <a:pt x="149" y="242"/>
                  </a:cubicBezTo>
                  <a:cubicBezTo>
                    <a:pt x="154" y="237"/>
                    <a:pt x="158" y="231"/>
                    <a:pt x="163" y="226"/>
                  </a:cubicBezTo>
                  <a:cubicBezTo>
                    <a:pt x="169" y="247"/>
                    <a:pt x="169" y="247"/>
                    <a:pt x="169" y="247"/>
                  </a:cubicBezTo>
                  <a:cubicBezTo>
                    <a:pt x="142" y="280"/>
                    <a:pt x="134" y="320"/>
                    <a:pt x="135" y="349"/>
                  </a:cubicBezTo>
                  <a:cubicBezTo>
                    <a:pt x="137" y="397"/>
                    <a:pt x="160" y="427"/>
                    <a:pt x="180" y="444"/>
                  </a:cubicBezTo>
                  <a:cubicBezTo>
                    <a:pt x="191" y="433"/>
                    <a:pt x="205" y="427"/>
                    <a:pt x="220" y="427"/>
                  </a:cubicBezTo>
                  <a:cubicBezTo>
                    <a:pt x="251" y="427"/>
                    <a:pt x="275" y="452"/>
                    <a:pt x="275" y="482"/>
                  </a:cubicBezTo>
                  <a:cubicBezTo>
                    <a:pt x="275" y="513"/>
                    <a:pt x="251" y="537"/>
                    <a:pt x="220" y="537"/>
                  </a:cubicBezTo>
                  <a:close/>
                  <a:moveTo>
                    <a:pt x="455" y="374"/>
                  </a:moveTo>
                  <a:cubicBezTo>
                    <a:pt x="434" y="403"/>
                    <a:pt x="401" y="423"/>
                    <a:pt x="365" y="428"/>
                  </a:cubicBezTo>
                  <a:cubicBezTo>
                    <a:pt x="361" y="429"/>
                    <a:pt x="357" y="429"/>
                    <a:pt x="353" y="429"/>
                  </a:cubicBezTo>
                  <a:cubicBezTo>
                    <a:pt x="353" y="429"/>
                    <a:pt x="353" y="429"/>
                    <a:pt x="353" y="429"/>
                  </a:cubicBezTo>
                  <a:cubicBezTo>
                    <a:pt x="335" y="429"/>
                    <a:pt x="319" y="423"/>
                    <a:pt x="305" y="411"/>
                  </a:cubicBezTo>
                  <a:cubicBezTo>
                    <a:pt x="280" y="390"/>
                    <a:pt x="271" y="351"/>
                    <a:pt x="269" y="343"/>
                  </a:cubicBezTo>
                  <a:cubicBezTo>
                    <a:pt x="268" y="340"/>
                    <a:pt x="268" y="337"/>
                    <a:pt x="268" y="335"/>
                  </a:cubicBezTo>
                  <a:cubicBezTo>
                    <a:pt x="251" y="335"/>
                    <a:pt x="214" y="332"/>
                    <a:pt x="205" y="297"/>
                  </a:cubicBezTo>
                  <a:cubicBezTo>
                    <a:pt x="201" y="282"/>
                    <a:pt x="194" y="252"/>
                    <a:pt x="189" y="227"/>
                  </a:cubicBezTo>
                  <a:cubicBezTo>
                    <a:pt x="183" y="229"/>
                    <a:pt x="183" y="229"/>
                    <a:pt x="183" y="229"/>
                  </a:cubicBezTo>
                  <a:cubicBezTo>
                    <a:pt x="182" y="225"/>
                    <a:pt x="182" y="225"/>
                    <a:pt x="182" y="225"/>
                  </a:cubicBezTo>
                  <a:cubicBezTo>
                    <a:pt x="173" y="178"/>
                    <a:pt x="163" y="126"/>
                    <a:pt x="160" y="108"/>
                  </a:cubicBezTo>
                  <a:cubicBezTo>
                    <a:pt x="154" y="68"/>
                    <a:pt x="203" y="38"/>
                    <a:pt x="205" y="37"/>
                  </a:cubicBezTo>
                  <a:cubicBezTo>
                    <a:pt x="208" y="35"/>
                    <a:pt x="208" y="35"/>
                    <a:pt x="208" y="35"/>
                  </a:cubicBezTo>
                  <a:cubicBezTo>
                    <a:pt x="223" y="61"/>
                    <a:pt x="223" y="61"/>
                    <a:pt x="223" y="61"/>
                  </a:cubicBezTo>
                  <a:cubicBezTo>
                    <a:pt x="220" y="63"/>
                    <a:pt x="220" y="63"/>
                    <a:pt x="220" y="63"/>
                  </a:cubicBezTo>
                  <a:cubicBezTo>
                    <a:pt x="211" y="68"/>
                    <a:pt x="187" y="86"/>
                    <a:pt x="189" y="103"/>
                  </a:cubicBezTo>
                  <a:cubicBezTo>
                    <a:pt x="192" y="120"/>
                    <a:pt x="202" y="172"/>
                    <a:pt x="211" y="219"/>
                  </a:cubicBezTo>
                  <a:cubicBezTo>
                    <a:pt x="212" y="223"/>
                    <a:pt x="212" y="223"/>
                    <a:pt x="212" y="223"/>
                  </a:cubicBezTo>
                  <a:cubicBezTo>
                    <a:pt x="206" y="224"/>
                    <a:pt x="206" y="224"/>
                    <a:pt x="206" y="224"/>
                  </a:cubicBezTo>
                  <a:cubicBezTo>
                    <a:pt x="210" y="248"/>
                    <a:pt x="217" y="278"/>
                    <a:pt x="220" y="293"/>
                  </a:cubicBezTo>
                  <a:cubicBezTo>
                    <a:pt x="226" y="316"/>
                    <a:pt x="251" y="318"/>
                    <a:pt x="272" y="318"/>
                  </a:cubicBezTo>
                  <a:cubicBezTo>
                    <a:pt x="281" y="318"/>
                    <a:pt x="281" y="318"/>
                    <a:pt x="281" y="318"/>
                  </a:cubicBezTo>
                  <a:cubicBezTo>
                    <a:pt x="302" y="318"/>
                    <a:pt x="326" y="316"/>
                    <a:pt x="332" y="293"/>
                  </a:cubicBezTo>
                  <a:cubicBezTo>
                    <a:pt x="337" y="277"/>
                    <a:pt x="343" y="244"/>
                    <a:pt x="347" y="224"/>
                  </a:cubicBezTo>
                  <a:cubicBezTo>
                    <a:pt x="341" y="223"/>
                    <a:pt x="341" y="223"/>
                    <a:pt x="341" y="223"/>
                  </a:cubicBezTo>
                  <a:cubicBezTo>
                    <a:pt x="341" y="219"/>
                    <a:pt x="341" y="219"/>
                    <a:pt x="341" y="219"/>
                  </a:cubicBezTo>
                  <a:cubicBezTo>
                    <a:pt x="351" y="173"/>
                    <a:pt x="360" y="121"/>
                    <a:pt x="363" y="103"/>
                  </a:cubicBezTo>
                  <a:cubicBezTo>
                    <a:pt x="366" y="88"/>
                    <a:pt x="344" y="69"/>
                    <a:pt x="333" y="63"/>
                  </a:cubicBezTo>
                  <a:cubicBezTo>
                    <a:pt x="330" y="61"/>
                    <a:pt x="330" y="61"/>
                    <a:pt x="330" y="61"/>
                  </a:cubicBezTo>
                  <a:cubicBezTo>
                    <a:pt x="345" y="35"/>
                    <a:pt x="345" y="35"/>
                    <a:pt x="345" y="35"/>
                  </a:cubicBezTo>
                  <a:cubicBezTo>
                    <a:pt x="348" y="37"/>
                    <a:pt x="348" y="37"/>
                    <a:pt x="348" y="37"/>
                  </a:cubicBezTo>
                  <a:cubicBezTo>
                    <a:pt x="350" y="38"/>
                    <a:pt x="399" y="68"/>
                    <a:pt x="393" y="108"/>
                  </a:cubicBezTo>
                  <a:cubicBezTo>
                    <a:pt x="390" y="126"/>
                    <a:pt x="380" y="178"/>
                    <a:pt x="371" y="225"/>
                  </a:cubicBezTo>
                  <a:cubicBezTo>
                    <a:pt x="370" y="229"/>
                    <a:pt x="370" y="229"/>
                    <a:pt x="370" y="229"/>
                  </a:cubicBezTo>
                  <a:cubicBezTo>
                    <a:pt x="363" y="227"/>
                    <a:pt x="363" y="227"/>
                    <a:pt x="363" y="227"/>
                  </a:cubicBezTo>
                  <a:cubicBezTo>
                    <a:pt x="357" y="262"/>
                    <a:pt x="351" y="285"/>
                    <a:pt x="348" y="297"/>
                  </a:cubicBezTo>
                  <a:cubicBezTo>
                    <a:pt x="339" y="332"/>
                    <a:pt x="302" y="335"/>
                    <a:pt x="286" y="335"/>
                  </a:cubicBezTo>
                  <a:cubicBezTo>
                    <a:pt x="286" y="337"/>
                    <a:pt x="287" y="339"/>
                    <a:pt x="287" y="342"/>
                  </a:cubicBezTo>
                  <a:cubicBezTo>
                    <a:pt x="292" y="360"/>
                    <a:pt x="302" y="384"/>
                    <a:pt x="317" y="397"/>
                  </a:cubicBezTo>
                  <a:cubicBezTo>
                    <a:pt x="328" y="406"/>
                    <a:pt x="340" y="411"/>
                    <a:pt x="353" y="411"/>
                  </a:cubicBezTo>
                  <a:cubicBezTo>
                    <a:pt x="356" y="411"/>
                    <a:pt x="359" y="411"/>
                    <a:pt x="362" y="410"/>
                  </a:cubicBezTo>
                  <a:cubicBezTo>
                    <a:pt x="393" y="406"/>
                    <a:pt x="422" y="388"/>
                    <a:pt x="440" y="363"/>
                  </a:cubicBezTo>
                  <a:cubicBezTo>
                    <a:pt x="456" y="342"/>
                    <a:pt x="462" y="317"/>
                    <a:pt x="459" y="293"/>
                  </a:cubicBezTo>
                  <a:cubicBezTo>
                    <a:pt x="454" y="263"/>
                    <a:pt x="433" y="231"/>
                    <a:pt x="403" y="210"/>
                  </a:cubicBezTo>
                  <a:cubicBezTo>
                    <a:pt x="400" y="208"/>
                    <a:pt x="396" y="205"/>
                    <a:pt x="392" y="203"/>
                  </a:cubicBezTo>
                  <a:cubicBezTo>
                    <a:pt x="395" y="184"/>
                    <a:pt x="395" y="184"/>
                    <a:pt x="395" y="184"/>
                  </a:cubicBezTo>
                  <a:cubicBezTo>
                    <a:pt x="401" y="187"/>
                    <a:pt x="408" y="191"/>
                    <a:pt x="414" y="195"/>
                  </a:cubicBezTo>
                  <a:cubicBezTo>
                    <a:pt x="448" y="219"/>
                    <a:pt x="471" y="254"/>
                    <a:pt x="477" y="290"/>
                  </a:cubicBezTo>
                  <a:cubicBezTo>
                    <a:pt x="481" y="319"/>
                    <a:pt x="473" y="348"/>
                    <a:pt x="455" y="374"/>
                  </a:cubicBezTo>
                  <a:close/>
                  <a:moveTo>
                    <a:pt x="232" y="482"/>
                  </a:moveTo>
                  <a:cubicBezTo>
                    <a:pt x="232" y="489"/>
                    <a:pt x="227" y="494"/>
                    <a:pt x="220" y="494"/>
                  </a:cubicBezTo>
                  <a:cubicBezTo>
                    <a:pt x="214" y="494"/>
                    <a:pt x="208" y="489"/>
                    <a:pt x="208" y="482"/>
                  </a:cubicBezTo>
                  <a:cubicBezTo>
                    <a:pt x="208" y="476"/>
                    <a:pt x="214" y="470"/>
                    <a:pt x="220" y="470"/>
                  </a:cubicBezTo>
                  <a:cubicBezTo>
                    <a:pt x="227" y="470"/>
                    <a:pt x="232" y="476"/>
                    <a:pt x="232" y="482"/>
                  </a:cubicBezTo>
                  <a:close/>
                </a:path>
              </a:pathLst>
            </a:custGeom>
            <a:solidFill>
              <a:srgbClr val="009242"/>
            </a:solidFill>
            <a:ln w="9525">
              <a:noFill/>
              <a:round/>
              <a:headEnd/>
              <a:tailEnd/>
            </a:ln>
          </p:spPr>
          <p:txBody>
            <a:bodyPr vert="horz" wrap="square" lIns="91404" tIns="45702" rIns="91404" bIns="45702" numCol="1" anchor="t" anchorCtr="0" compatLnSpc="1">
              <a:prstTxWarp prst="textNoShape">
                <a:avLst/>
              </a:prstTxWarp>
            </a:bodyPr>
            <a:lstStyle/>
            <a:p>
              <a:pPr defTabSz="914034" fontAlgn="auto">
                <a:spcBef>
                  <a:spcPts val="0"/>
                </a:spcBef>
                <a:spcAft>
                  <a:spcPts val="0"/>
                </a:spcAft>
                <a:defRPr/>
              </a:pPr>
              <a:endParaRPr lang="en-US" sz="1799" kern="0" dirty="0">
                <a:solidFill>
                  <a:srgbClr val="187A34"/>
                </a:solidFill>
                <a:latin typeface="Lucida Sans Unicode"/>
                <a:sym typeface="Lucida Sans Unicode"/>
              </a:endParaRPr>
            </a:p>
          </p:txBody>
        </p:sp>
      </p:grpSp>
      <p:grpSp>
        <p:nvGrpSpPr>
          <p:cNvPr id="139" name="Group 138">
            <a:extLst>
              <a:ext uri="{FF2B5EF4-FFF2-40B4-BE49-F238E27FC236}">
                <a16:creationId xmlns:a16="http://schemas.microsoft.com/office/drawing/2014/main" id="{03B958D9-3E5E-49AB-9E6C-2DA016BF935E}"/>
              </a:ext>
            </a:extLst>
          </p:cNvPr>
          <p:cNvGrpSpPr/>
          <p:nvPr/>
        </p:nvGrpSpPr>
        <p:grpSpPr>
          <a:xfrm>
            <a:off x="1666813" y="4286506"/>
            <a:ext cx="576187" cy="467817"/>
            <a:chOff x="1667464" y="4079507"/>
            <a:chExt cx="576412" cy="468000"/>
          </a:xfrm>
        </p:grpSpPr>
        <p:sp>
          <p:nvSpPr>
            <p:cNvPr id="140" name="Rectangle 139">
              <a:extLst>
                <a:ext uri="{FF2B5EF4-FFF2-40B4-BE49-F238E27FC236}">
                  <a16:creationId xmlns:a16="http://schemas.microsoft.com/office/drawing/2014/main" id="{99B9F3CE-C277-40AD-9AB5-2C28190D0841}"/>
                </a:ext>
              </a:extLst>
            </p:cNvPr>
            <p:cNvSpPr/>
            <p:nvPr/>
          </p:nvSpPr>
          <p:spPr bwMode="auto">
            <a:xfrm>
              <a:off x="1680164" y="4103256"/>
              <a:ext cx="540000" cy="432000"/>
            </a:xfrm>
            <a:prstGeom prst="rect">
              <a:avLst/>
            </a:prstGeom>
            <a:solidFill>
              <a:sysClr val="window" lastClr="FFFF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no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defTabSz="914034">
                <a:buClr>
                  <a:srgbClr val="187A34"/>
                </a:buClr>
                <a:defRPr/>
              </a:pPr>
              <a:endParaRPr lang="en-US" sz="1399" kern="0" dirty="0">
                <a:solidFill>
                  <a:srgbClr val="000000"/>
                </a:solidFill>
                <a:latin typeface="Lucida Sans Unicode"/>
                <a:sym typeface="Lucida Sans Unicode"/>
              </a:endParaRPr>
            </a:p>
          </p:txBody>
        </p:sp>
        <p:sp>
          <p:nvSpPr>
            <p:cNvPr id="141" name="Freeform 19">
              <a:extLst>
                <a:ext uri="{FF2B5EF4-FFF2-40B4-BE49-F238E27FC236}">
                  <a16:creationId xmlns:a16="http://schemas.microsoft.com/office/drawing/2014/main" id="{E7F1385D-2927-4F8D-AD77-5044D962E394}"/>
                </a:ext>
              </a:extLst>
            </p:cNvPr>
            <p:cNvSpPr>
              <a:spLocks noEditPoints="1"/>
            </p:cNvSpPr>
            <p:nvPr/>
          </p:nvSpPr>
          <p:spPr bwMode="auto">
            <a:xfrm>
              <a:off x="1667464" y="4079507"/>
              <a:ext cx="576412" cy="468000"/>
            </a:xfrm>
            <a:custGeom>
              <a:avLst/>
              <a:gdLst/>
              <a:ahLst/>
              <a:cxnLst>
                <a:cxn ang="0">
                  <a:pos x="0" y="567"/>
                </a:cxn>
                <a:cxn ang="0">
                  <a:pos x="567" y="0"/>
                </a:cxn>
                <a:cxn ang="0">
                  <a:pos x="538" y="425"/>
                </a:cxn>
                <a:cxn ang="0">
                  <a:pos x="43" y="267"/>
                </a:cxn>
                <a:cxn ang="0">
                  <a:pos x="202" y="188"/>
                </a:cxn>
                <a:cxn ang="0">
                  <a:pos x="379" y="319"/>
                </a:cxn>
                <a:cxn ang="0">
                  <a:pos x="538" y="425"/>
                </a:cxn>
                <a:cxn ang="0">
                  <a:pos x="220" y="206"/>
                </a:cxn>
                <a:cxn ang="0">
                  <a:pos x="60" y="285"/>
                </a:cxn>
                <a:cxn ang="0">
                  <a:pos x="520" y="407"/>
                </a:cxn>
                <a:cxn ang="0">
                  <a:pos x="361" y="336"/>
                </a:cxn>
                <a:cxn ang="0">
                  <a:pos x="154" y="334"/>
                </a:cxn>
                <a:cxn ang="0">
                  <a:pos x="128" y="328"/>
                </a:cxn>
                <a:cxn ang="0">
                  <a:pos x="137" y="318"/>
                </a:cxn>
                <a:cxn ang="0">
                  <a:pos x="143" y="308"/>
                </a:cxn>
                <a:cxn ang="0">
                  <a:pos x="138" y="303"/>
                </a:cxn>
                <a:cxn ang="0">
                  <a:pos x="133" y="307"/>
                </a:cxn>
                <a:cxn ang="0">
                  <a:pos x="131" y="298"/>
                </a:cxn>
                <a:cxn ang="0">
                  <a:pos x="144" y="297"/>
                </a:cxn>
                <a:cxn ang="0">
                  <a:pos x="150" y="302"/>
                </a:cxn>
                <a:cxn ang="0">
                  <a:pos x="150" y="314"/>
                </a:cxn>
                <a:cxn ang="0">
                  <a:pos x="141" y="323"/>
                </a:cxn>
                <a:cxn ang="0">
                  <a:pos x="137" y="327"/>
                </a:cxn>
                <a:cxn ang="0">
                  <a:pos x="154" y="334"/>
                </a:cxn>
                <a:cxn ang="0">
                  <a:pos x="451" y="371"/>
                </a:cxn>
                <a:cxn ang="0">
                  <a:pos x="445" y="372"/>
                </a:cxn>
                <a:cxn ang="0">
                  <a:pos x="446" y="367"/>
                </a:cxn>
                <a:cxn ang="0">
                  <a:pos x="455" y="360"/>
                </a:cxn>
                <a:cxn ang="0">
                  <a:pos x="450" y="356"/>
                </a:cxn>
                <a:cxn ang="0">
                  <a:pos x="445" y="359"/>
                </a:cxn>
                <a:cxn ang="0">
                  <a:pos x="444" y="351"/>
                </a:cxn>
                <a:cxn ang="0">
                  <a:pos x="456" y="350"/>
                </a:cxn>
                <a:cxn ang="0">
                  <a:pos x="462" y="354"/>
                </a:cxn>
                <a:cxn ang="0">
                  <a:pos x="462" y="361"/>
                </a:cxn>
                <a:cxn ang="0">
                  <a:pos x="459" y="365"/>
                </a:cxn>
                <a:cxn ang="0">
                  <a:pos x="456" y="367"/>
                </a:cxn>
                <a:cxn ang="0">
                  <a:pos x="462" y="370"/>
                </a:cxn>
                <a:cxn ang="0">
                  <a:pos x="465" y="377"/>
                </a:cxn>
                <a:cxn ang="0">
                  <a:pos x="461" y="386"/>
                </a:cxn>
                <a:cxn ang="0">
                  <a:pos x="450" y="390"/>
                </a:cxn>
                <a:cxn ang="0">
                  <a:pos x="443" y="389"/>
                </a:cxn>
                <a:cxn ang="0">
                  <a:pos x="438" y="384"/>
                </a:cxn>
                <a:cxn ang="0">
                  <a:pos x="446" y="382"/>
                </a:cxn>
                <a:cxn ang="0">
                  <a:pos x="455" y="382"/>
                </a:cxn>
                <a:cxn ang="0">
                  <a:pos x="455" y="373"/>
                </a:cxn>
                <a:cxn ang="0">
                  <a:pos x="279" y="256"/>
                </a:cxn>
                <a:cxn ang="0">
                  <a:pos x="289" y="249"/>
                </a:cxn>
                <a:cxn ang="0">
                  <a:pos x="288" y="226"/>
                </a:cxn>
                <a:cxn ang="0">
                  <a:pos x="277" y="225"/>
                </a:cxn>
                <a:cxn ang="0">
                  <a:pos x="284" y="221"/>
                </a:cxn>
                <a:cxn ang="0">
                  <a:pos x="290" y="218"/>
                </a:cxn>
                <a:cxn ang="0">
                  <a:pos x="296" y="249"/>
                </a:cxn>
                <a:cxn ang="0">
                  <a:pos x="303" y="256"/>
                </a:cxn>
              </a:cxnLst>
              <a:rect l="0" t="0" r="r" b="b"/>
              <a:pathLst>
                <a:path w="567" h="567">
                  <a:moveTo>
                    <a:pt x="0" y="0"/>
                  </a:moveTo>
                  <a:cubicBezTo>
                    <a:pt x="0" y="567"/>
                    <a:pt x="0" y="567"/>
                    <a:pt x="0" y="567"/>
                  </a:cubicBezTo>
                  <a:cubicBezTo>
                    <a:pt x="567" y="567"/>
                    <a:pt x="567" y="567"/>
                    <a:pt x="567" y="567"/>
                  </a:cubicBezTo>
                  <a:cubicBezTo>
                    <a:pt x="567" y="0"/>
                    <a:pt x="567" y="0"/>
                    <a:pt x="567" y="0"/>
                  </a:cubicBezTo>
                  <a:lnTo>
                    <a:pt x="0" y="0"/>
                  </a:lnTo>
                  <a:close/>
                  <a:moveTo>
                    <a:pt x="538" y="425"/>
                  </a:moveTo>
                  <a:cubicBezTo>
                    <a:pt x="43" y="425"/>
                    <a:pt x="43" y="425"/>
                    <a:pt x="43" y="425"/>
                  </a:cubicBezTo>
                  <a:cubicBezTo>
                    <a:pt x="43" y="267"/>
                    <a:pt x="43" y="267"/>
                    <a:pt x="43" y="267"/>
                  </a:cubicBezTo>
                  <a:cubicBezTo>
                    <a:pt x="202" y="267"/>
                    <a:pt x="202" y="267"/>
                    <a:pt x="202" y="267"/>
                  </a:cubicBezTo>
                  <a:cubicBezTo>
                    <a:pt x="202" y="188"/>
                    <a:pt x="202" y="188"/>
                    <a:pt x="202" y="188"/>
                  </a:cubicBezTo>
                  <a:cubicBezTo>
                    <a:pt x="379" y="188"/>
                    <a:pt x="379" y="188"/>
                    <a:pt x="379" y="188"/>
                  </a:cubicBezTo>
                  <a:cubicBezTo>
                    <a:pt x="379" y="319"/>
                    <a:pt x="379" y="319"/>
                    <a:pt x="379" y="319"/>
                  </a:cubicBezTo>
                  <a:cubicBezTo>
                    <a:pt x="538" y="319"/>
                    <a:pt x="538" y="319"/>
                    <a:pt x="538" y="319"/>
                  </a:cubicBezTo>
                  <a:lnTo>
                    <a:pt x="538" y="425"/>
                  </a:lnTo>
                  <a:close/>
                  <a:moveTo>
                    <a:pt x="361" y="206"/>
                  </a:moveTo>
                  <a:cubicBezTo>
                    <a:pt x="220" y="206"/>
                    <a:pt x="220" y="206"/>
                    <a:pt x="220" y="206"/>
                  </a:cubicBezTo>
                  <a:cubicBezTo>
                    <a:pt x="220" y="285"/>
                    <a:pt x="220" y="285"/>
                    <a:pt x="220" y="285"/>
                  </a:cubicBezTo>
                  <a:cubicBezTo>
                    <a:pt x="60" y="285"/>
                    <a:pt x="60" y="285"/>
                    <a:pt x="60" y="285"/>
                  </a:cubicBezTo>
                  <a:cubicBezTo>
                    <a:pt x="60" y="407"/>
                    <a:pt x="60" y="407"/>
                    <a:pt x="60" y="407"/>
                  </a:cubicBezTo>
                  <a:cubicBezTo>
                    <a:pt x="520" y="407"/>
                    <a:pt x="520" y="407"/>
                    <a:pt x="520" y="407"/>
                  </a:cubicBezTo>
                  <a:cubicBezTo>
                    <a:pt x="520" y="336"/>
                    <a:pt x="520" y="336"/>
                    <a:pt x="520" y="336"/>
                  </a:cubicBezTo>
                  <a:cubicBezTo>
                    <a:pt x="361" y="336"/>
                    <a:pt x="361" y="336"/>
                    <a:pt x="361" y="336"/>
                  </a:cubicBezTo>
                  <a:lnTo>
                    <a:pt x="361" y="206"/>
                  </a:lnTo>
                  <a:close/>
                  <a:moveTo>
                    <a:pt x="154" y="334"/>
                  </a:moveTo>
                  <a:cubicBezTo>
                    <a:pt x="128" y="334"/>
                    <a:pt x="128" y="334"/>
                    <a:pt x="128" y="334"/>
                  </a:cubicBezTo>
                  <a:cubicBezTo>
                    <a:pt x="128" y="328"/>
                    <a:pt x="128" y="328"/>
                    <a:pt x="128" y="328"/>
                  </a:cubicBezTo>
                  <a:cubicBezTo>
                    <a:pt x="129" y="326"/>
                    <a:pt x="130" y="324"/>
                    <a:pt x="132" y="323"/>
                  </a:cubicBezTo>
                  <a:cubicBezTo>
                    <a:pt x="133" y="321"/>
                    <a:pt x="135" y="320"/>
                    <a:pt x="137" y="318"/>
                  </a:cubicBezTo>
                  <a:cubicBezTo>
                    <a:pt x="138" y="316"/>
                    <a:pt x="140" y="315"/>
                    <a:pt x="141" y="313"/>
                  </a:cubicBezTo>
                  <a:cubicBezTo>
                    <a:pt x="142" y="312"/>
                    <a:pt x="143" y="310"/>
                    <a:pt x="143" y="308"/>
                  </a:cubicBezTo>
                  <a:cubicBezTo>
                    <a:pt x="143" y="306"/>
                    <a:pt x="142" y="305"/>
                    <a:pt x="142" y="304"/>
                  </a:cubicBezTo>
                  <a:cubicBezTo>
                    <a:pt x="141" y="303"/>
                    <a:pt x="140" y="303"/>
                    <a:pt x="138" y="303"/>
                  </a:cubicBezTo>
                  <a:cubicBezTo>
                    <a:pt x="137" y="303"/>
                    <a:pt x="136" y="303"/>
                    <a:pt x="135" y="304"/>
                  </a:cubicBezTo>
                  <a:cubicBezTo>
                    <a:pt x="134" y="305"/>
                    <a:pt x="134" y="306"/>
                    <a:pt x="133" y="307"/>
                  </a:cubicBezTo>
                  <a:cubicBezTo>
                    <a:pt x="127" y="305"/>
                    <a:pt x="127" y="305"/>
                    <a:pt x="127" y="305"/>
                  </a:cubicBezTo>
                  <a:cubicBezTo>
                    <a:pt x="128" y="302"/>
                    <a:pt x="129" y="300"/>
                    <a:pt x="131" y="298"/>
                  </a:cubicBezTo>
                  <a:cubicBezTo>
                    <a:pt x="133" y="297"/>
                    <a:pt x="136" y="296"/>
                    <a:pt x="140" y="296"/>
                  </a:cubicBezTo>
                  <a:cubicBezTo>
                    <a:pt x="141" y="296"/>
                    <a:pt x="143" y="296"/>
                    <a:pt x="144" y="297"/>
                  </a:cubicBezTo>
                  <a:cubicBezTo>
                    <a:pt x="146" y="297"/>
                    <a:pt x="147" y="298"/>
                    <a:pt x="148" y="299"/>
                  </a:cubicBezTo>
                  <a:cubicBezTo>
                    <a:pt x="149" y="300"/>
                    <a:pt x="150" y="301"/>
                    <a:pt x="150" y="302"/>
                  </a:cubicBezTo>
                  <a:cubicBezTo>
                    <a:pt x="151" y="304"/>
                    <a:pt x="151" y="305"/>
                    <a:pt x="151" y="307"/>
                  </a:cubicBezTo>
                  <a:cubicBezTo>
                    <a:pt x="151" y="310"/>
                    <a:pt x="151" y="312"/>
                    <a:pt x="150" y="314"/>
                  </a:cubicBezTo>
                  <a:cubicBezTo>
                    <a:pt x="149" y="315"/>
                    <a:pt x="147" y="317"/>
                    <a:pt x="146" y="319"/>
                  </a:cubicBezTo>
                  <a:cubicBezTo>
                    <a:pt x="144" y="320"/>
                    <a:pt x="143" y="321"/>
                    <a:pt x="141" y="323"/>
                  </a:cubicBezTo>
                  <a:cubicBezTo>
                    <a:pt x="140" y="324"/>
                    <a:pt x="138" y="326"/>
                    <a:pt x="137" y="327"/>
                  </a:cubicBezTo>
                  <a:cubicBezTo>
                    <a:pt x="137" y="327"/>
                    <a:pt x="137" y="327"/>
                    <a:pt x="137" y="327"/>
                  </a:cubicBezTo>
                  <a:cubicBezTo>
                    <a:pt x="154" y="327"/>
                    <a:pt x="154" y="327"/>
                    <a:pt x="154" y="327"/>
                  </a:cubicBezTo>
                  <a:lnTo>
                    <a:pt x="154" y="334"/>
                  </a:lnTo>
                  <a:close/>
                  <a:moveTo>
                    <a:pt x="455" y="373"/>
                  </a:moveTo>
                  <a:cubicBezTo>
                    <a:pt x="454" y="372"/>
                    <a:pt x="452" y="371"/>
                    <a:pt x="451" y="371"/>
                  </a:cubicBezTo>
                  <a:cubicBezTo>
                    <a:pt x="450" y="371"/>
                    <a:pt x="449" y="371"/>
                    <a:pt x="448" y="372"/>
                  </a:cubicBezTo>
                  <a:cubicBezTo>
                    <a:pt x="447" y="372"/>
                    <a:pt x="446" y="372"/>
                    <a:pt x="445" y="372"/>
                  </a:cubicBezTo>
                  <a:cubicBezTo>
                    <a:pt x="443" y="367"/>
                    <a:pt x="443" y="367"/>
                    <a:pt x="443" y="367"/>
                  </a:cubicBezTo>
                  <a:cubicBezTo>
                    <a:pt x="446" y="367"/>
                    <a:pt x="446" y="367"/>
                    <a:pt x="446" y="367"/>
                  </a:cubicBezTo>
                  <a:cubicBezTo>
                    <a:pt x="449" y="366"/>
                    <a:pt x="451" y="365"/>
                    <a:pt x="453" y="364"/>
                  </a:cubicBezTo>
                  <a:cubicBezTo>
                    <a:pt x="454" y="362"/>
                    <a:pt x="455" y="361"/>
                    <a:pt x="455" y="360"/>
                  </a:cubicBezTo>
                  <a:cubicBezTo>
                    <a:pt x="455" y="358"/>
                    <a:pt x="454" y="357"/>
                    <a:pt x="453" y="357"/>
                  </a:cubicBezTo>
                  <a:cubicBezTo>
                    <a:pt x="453" y="356"/>
                    <a:pt x="452" y="356"/>
                    <a:pt x="450" y="356"/>
                  </a:cubicBezTo>
                  <a:cubicBezTo>
                    <a:pt x="449" y="356"/>
                    <a:pt x="448" y="356"/>
                    <a:pt x="447" y="356"/>
                  </a:cubicBezTo>
                  <a:cubicBezTo>
                    <a:pt x="446" y="357"/>
                    <a:pt x="445" y="358"/>
                    <a:pt x="445" y="359"/>
                  </a:cubicBezTo>
                  <a:cubicBezTo>
                    <a:pt x="439" y="356"/>
                    <a:pt x="439" y="356"/>
                    <a:pt x="439" y="356"/>
                  </a:cubicBezTo>
                  <a:cubicBezTo>
                    <a:pt x="440" y="353"/>
                    <a:pt x="442" y="352"/>
                    <a:pt x="444" y="351"/>
                  </a:cubicBezTo>
                  <a:cubicBezTo>
                    <a:pt x="446" y="350"/>
                    <a:pt x="448" y="349"/>
                    <a:pt x="452" y="349"/>
                  </a:cubicBezTo>
                  <a:cubicBezTo>
                    <a:pt x="453" y="349"/>
                    <a:pt x="455" y="349"/>
                    <a:pt x="456" y="350"/>
                  </a:cubicBezTo>
                  <a:cubicBezTo>
                    <a:pt x="457" y="350"/>
                    <a:pt x="459" y="351"/>
                    <a:pt x="460" y="351"/>
                  </a:cubicBezTo>
                  <a:cubicBezTo>
                    <a:pt x="461" y="352"/>
                    <a:pt x="461" y="353"/>
                    <a:pt x="462" y="354"/>
                  </a:cubicBezTo>
                  <a:cubicBezTo>
                    <a:pt x="463" y="355"/>
                    <a:pt x="463" y="357"/>
                    <a:pt x="463" y="358"/>
                  </a:cubicBezTo>
                  <a:cubicBezTo>
                    <a:pt x="463" y="359"/>
                    <a:pt x="463" y="360"/>
                    <a:pt x="462" y="361"/>
                  </a:cubicBezTo>
                  <a:cubicBezTo>
                    <a:pt x="462" y="362"/>
                    <a:pt x="462" y="363"/>
                    <a:pt x="461" y="364"/>
                  </a:cubicBezTo>
                  <a:cubicBezTo>
                    <a:pt x="460" y="364"/>
                    <a:pt x="460" y="365"/>
                    <a:pt x="459" y="365"/>
                  </a:cubicBezTo>
                  <a:cubicBezTo>
                    <a:pt x="458" y="366"/>
                    <a:pt x="457" y="367"/>
                    <a:pt x="456" y="367"/>
                  </a:cubicBezTo>
                  <a:cubicBezTo>
                    <a:pt x="456" y="367"/>
                    <a:pt x="456" y="367"/>
                    <a:pt x="456" y="367"/>
                  </a:cubicBezTo>
                  <a:cubicBezTo>
                    <a:pt x="457" y="367"/>
                    <a:pt x="458" y="368"/>
                    <a:pt x="459" y="368"/>
                  </a:cubicBezTo>
                  <a:cubicBezTo>
                    <a:pt x="460" y="369"/>
                    <a:pt x="461" y="369"/>
                    <a:pt x="462" y="370"/>
                  </a:cubicBezTo>
                  <a:cubicBezTo>
                    <a:pt x="463" y="371"/>
                    <a:pt x="463" y="372"/>
                    <a:pt x="464" y="373"/>
                  </a:cubicBezTo>
                  <a:cubicBezTo>
                    <a:pt x="464" y="374"/>
                    <a:pt x="465" y="376"/>
                    <a:pt x="465" y="377"/>
                  </a:cubicBezTo>
                  <a:cubicBezTo>
                    <a:pt x="465" y="379"/>
                    <a:pt x="464" y="381"/>
                    <a:pt x="463" y="382"/>
                  </a:cubicBezTo>
                  <a:cubicBezTo>
                    <a:pt x="463" y="384"/>
                    <a:pt x="462" y="385"/>
                    <a:pt x="461" y="386"/>
                  </a:cubicBezTo>
                  <a:cubicBezTo>
                    <a:pt x="459" y="387"/>
                    <a:pt x="458" y="388"/>
                    <a:pt x="456" y="389"/>
                  </a:cubicBezTo>
                  <a:cubicBezTo>
                    <a:pt x="454" y="390"/>
                    <a:pt x="452" y="390"/>
                    <a:pt x="450" y="390"/>
                  </a:cubicBezTo>
                  <a:cubicBezTo>
                    <a:pt x="449" y="390"/>
                    <a:pt x="448" y="390"/>
                    <a:pt x="446" y="390"/>
                  </a:cubicBezTo>
                  <a:cubicBezTo>
                    <a:pt x="445" y="389"/>
                    <a:pt x="444" y="389"/>
                    <a:pt x="443" y="389"/>
                  </a:cubicBezTo>
                  <a:cubicBezTo>
                    <a:pt x="442" y="388"/>
                    <a:pt x="441" y="387"/>
                    <a:pt x="440" y="387"/>
                  </a:cubicBezTo>
                  <a:cubicBezTo>
                    <a:pt x="439" y="386"/>
                    <a:pt x="438" y="385"/>
                    <a:pt x="438" y="384"/>
                  </a:cubicBezTo>
                  <a:cubicBezTo>
                    <a:pt x="443" y="379"/>
                    <a:pt x="443" y="379"/>
                    <a:pt x="443" y="379"/>
                  </a:cubicBezTo>
                  <a:cubicBezTo>
                    <a:pt x="444" y="381"/>
                    <a:pt x="445" y="382"/>
                    <a:pt x="446" y="382"/>
                  </a:cubicBezTo>
                  <a:cubicBezTo>
                    <a:pt x="447" y="383"/>
                    <a:pt x="448" y="383"/>
                    <a:pt x="450" y="383"/>
                  </a:cubicBezTo>
                  <a:cubicBezTo>
                    <a:pt x="452" y="383"/>
                    <a:pt x="453" y="383"/>
                    <a:pt x="455" y="382"/>
                  </a:cubicBezTo>
                  <a:cubicBezTo>
                    <a:pt x="456" y="381"/>
                    <a:pt x="456" y="379"/>
                    <a:pt x="456" y="377"/>
                  </a:cubicBezTo>
                  <a:cubicBezTo>
                    <a:pt x="456" y="375"/>
                    <a:pt x="456" y="374"/>
                    <a:pt x="455" y="373"/>
                  </a:cubicBezTo>
                  <a:close/>
                  <a:moveTo>
                    <a:pt x="303" y="256"/>
                  </a:moveTo>
                  <a:cubicBezTo>
                    <a:pt x="279" y="256"/>
                    <a:pt x="279" y="256"/>
                    <a:pt x="279" y="256"/>
                  </a:cubicBezTo>
                  <a:cubicBezTo>
                    <a:pt x="279" y="249"/>
                    <a:pt x="279" y="249"/>
                    <a:pt x="279" y="249"/>
                  </a:cubicBezTo>
                  <a:cubicBezTo>
                    <a:pt x="289" y="249"/>
                    <a:pt x="289" y="249"/>
                    <a:pt x="289" y="249"/>
                  </a:cubicBezTo>
                  <a:cubicBezTo>
                    <a:pt x="289" y="226"/>
                    <a:pt x="289" y="226"/>
                    <a:pt x="289" y="226"/>
                  </a:cubicBezTo>
                  <a:cubicBezTo>
                    <a:pt x="288" y="226"/>
                    <a:pt x="288" y="226"/>
                    <a:pt x="288" y="226"/>
                  </a:cubicBezTo>
                  <a:cubicBezTo>
                    <a:pt x="280" y="230"/>
                    <a:pt x="280" y="230"/>
                    <a:pt x="280" y="230"/>
                  </a:cubicBezTo>
                  <a:cubicBezTo>
                    <a:pt x="277" y="225"/>
                    <a:pt x="277" y="225"/>
                    <a:pt x="277" y="225"/>
                  </a:cubicBezTo>
                  <a:cubicBezTo>
                    <a:pt x="278" y="224"/>
                    <a:pt x="279" y="224"/>
                    <a:pt x="281" y="223"/>
                  </a:cubicBezTo>
                  <a:cubicBezTo>
                    <a:pt x="282" y="222"/>
                    <a:pt x="283" y="222"/>
                    <a:pt x="284" y="221"/>
                  </a:cubicBezTo>
                  <a:cubicBezTo>
                    <a:pt x="285" y="221"/>
                    <a:pt x="286" y="220"/>
                    <a:pt x="287" y="220"/>
                  </a:cubicBezTo>
                  <a:cubicBezTo>
                    <a:pt x="288" y="219"/>
                    <a:pt x="289" y="219"/>
                    <a:pt x="290" y="218"/>
                  </a:cubicBezTo>
                  <a:cubicBezTo>
                    <a:pt x="296" y="218"/>
                    <a:pt x="296" y="218"/>
                    <a:pt x="296" y="218"/>
                  </a:cubicBezTo>
                  <a:cubicBezTo>
                    <a:pt x="296" y="249"/>
                    <a:pt x="296" y="249"/>
                    <a:pt x="296" y="249"/>
                  </a:cubicBezTo>
                  <a:cubicBezTo>
                    <a:pt x="303" y="249"/>
                    <a:pt x="303" y="249"/>
                    <a:pt x="303" y="249"/>
                  </a:cubicBezTo>
                  <a:lnTo>
                    <a:pt x="303" y="256"/>
                  </a:lnTo>
                  <a:close/>
                </a:path>
              </a:pathLst>
            </a:custGeom>
            <a:solidFill>
              <a:srgbClr val="009242"/>
            </a:solidFill>
            <a:ln w="9525">
              <a:noFill/>
              <a:round/>
              <a:headEnd/>
              <a:tailEnd/>
            </a:ln>
          </p:spPr>
          <p:txBody>
            <a:bodyPr vert="horz" wrap="square" lIns="91404" tIns="45702" rIns="91404" bIns="45702" numCol="1" anchor="t" anchorCtr="0" compatLnSpc="1">
              <a:prstTxWarp prst="textNoShape">
                <a:avLst/>
              </a:prstTxWarp>
            </a:bodyPr>
            <a:lstStyle/>
            <a:p>
              <a:pPr defTabSz="914034" fontAlgn="auto">
                <a:spcBef>
                  <a:spcPts val="0"/>
                </a:spcBef>
                <a:spcAft>
                  <a:spcPts val="0"/>
                </a:spcAft>
                <a:defRPr/>
              </a:pPr>
              <a:endParaRPr lang="en-US" sz="1799" kern="0" dirty="0">
                <a:solidFill>
                  <a:srgbClr val="187A34"/>
                </a:solidFill>
                <a:latin typeface="Lucida Sans Unicode"/>
                <a:sym typeface="Lucida Sans Unicode"/>
              </a:endParaRPr>
            </a:p>
          </p:txBody>
        </p:sp>
      </p:grpSp>
      <p:grpSp>
        <p:nvGrpSpPr>
          <p:cNvPr id="142" name="Group 141">
            <a:extLst>
              <a:ext uri="{FF2B5EF4-FFF2-40B4-BE49-F238E27FC236}">
                <a16:creationId xmlns:a16="http://schemas.microsoft.com/office/drawing/2014/main" id="{7005A71C-4286-4B6E-B536-B948A87A3173}"/>
              </a:ext>
            </a:extLst>
          </p:cNvPr>
          <p:cNvGrpSpPr/>
          <p:nvPr/>
        </p:nvGrpSpPr>
        <p:grpSpPr>
          <a:xfrm>
            <a:off x="3755083" y="4286505"/>
            <a:ext cx="478728" cy="425284"/>
            <a:chOff x="3791744" y="4091843"/>
            <a:chExt cx="478915" cy="425450"/>
          </a:xfrm>
        </p:grpSpPr>
        <p:sp>
          <p:nvSpPr>
            <p:cNvPr id="143" name="Rectangle 142">
              <a:extLst>
                <a:ext uri="{FF2B5EF4-FFF2-40B4-BE49-F238E27FC236}">
                  <a16:creationId xmlns:a16="http://schemas.microsoft.com/office/drawing/2014/main" id="{CA946C99-C832-4692-BCFD-E3B732DB7DFD}"/>
                </a:ext>
              </a:extLst>
            </p:cNvPr>
            <p:cNvSpPr/>
            <p:nvPr/>
          </p:nvSpPr>
          <p:spPr bwMode="auto">
            <a:xfrm>
              <a:off x="3855244" y="4142417"/>
              <a:ext cx="360000" cy="360000"/>
            </a:xfrm>
            <a:prstGeom prst="rect">
              <a:avLst/>
            </a:prstGeom>
            <a:solidFill>
              <a:sysClr val="window" lastClr="FFFF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no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defTabSz="914034">
                <a:buClr>
                  <a:srgbClr val="187A34"/>
                </a:buClr>
                <a:defRPr/>
              </a:pPr>
              <a:endParaRPr lang="en-US" sz="1399" kern="0" dirty="0">
                <a:solidFill>
                  <a:srgbClr val="000000"/>
                </a:solidFill>
                <a:latin typeface="Lucida Sans Unicode"/>
                <a:sym typeface="Lucida Sans Unicode"/>
              </a:endParaRPr>
            </a:p>
          </p:txBody>
        </p:sp>
        <p:sp>
          <p:nvSpPr>
            <p:cNvPr id="144" name="Freeform 6">
              <a:extLst>
                <a:ext uri="{FF2B5EF4-FFF2-40B4-BE49-F238E27FC236}">
                  <a16:creationId xmlns:a16="http://schemas.microsoft.com/office/drawing/2014/main" id="{94653335-6EAA-43CC-A028-F82B603F0C42}"/>
                </a:ext>
              </a:extLst>
            </p:cNvPr>
            <p:cNvSpPr>
              <a:spLocks noEditPoints="1"/>
            </p:cNvSpPr>
            <p:nvPr/>
          </p:nvSpPr>
          <p:spPr bwMode="auto">
            <a:xfrm>
              <a:off x="3791744" y="4091843"/>
              <a:ext cx="478915" cy="425450"/>
            </a:xfrm>
            <a:custGeom>
              <a:avLst/>
              <a:gdLst/>
              <a:ahLst/>
              <a:cxnLst>
                <a:cxn ang="0">
                  <a:pos x="323" y="407"/>
                </a:cxn>
                <a:cxn ang="0">
                  <a:pos x="221" y="406"/>
                </a:cxn>
                <a:cxn ang="0">
                  <a:pos x="222" y="143"/>
                </a:cxn>
                <a:cxn ang="0">
                  <a:pos x="272" y="134"/>
                </a:cxn>
                <a:cxn ang="0">
                  <a:pos x="153" y="567"/>
                </a:cxn>
                <a:cxn ang="0">
                  <a:pos x="169" y="506"/>
                </a:cxn>
                <a:cxn ang="0">
                  <a:pos x="170" y="440"/>
                </a:cxn>
                <a:cxn ang="0">
                  <a:pos x="113" y="473"/>
                </a:cxn>
                <a:cxn ang="0">
                  <a:pos x="36" y="567"/>
                </a:cxn>
                <a:cxn ang="0">
                  <a:pos x="0" y="0"/>
                </a:cxn>
                <a:cxn ang="0">
                  <a:pos x="567" y="567"/>
                </a:cxn>
                <a:cxn ang="0">
                  <a:pos x="462" y="181"/>
                </a:cxn>
                <a:cxn ang="0">
                  <a:pos x="272" y="95"/>
                </a:cxn>
                <a:cxn ang="0">
                  <a:pos x="69" y="181"/>
                </a:cxn>
                <a:cxn ang="0">
                  <a:pos x="119" y="369"/>
                </a:cxn>
                <a:cxn ang="0">
                  <a:pos x="426" y="369"/>
                </a:cxn>
                <a:cxn ang="0">
                  <a:pos x="518" y="314"/>
                </a:cxn>
                <a:cxn ang="0">
                  <a:pos x="474" y="287"/>
                </a:cxn>
                <a:cxn ang="0">
                  <a:pos x="474" y="256"/>
                </a:cxn>
                <a:cxn ang="0">
                  <a:pos x="474" y="287"/>
                </a:cxn>
                <a:cxn ang="0">
                  <a:pos x="270" y="332"/>
                </a:cxn>
                <a:cxn ang="0">
                  <a:pos x="305" y="313"/>
                </a:cxn>
                <a:cxn ang="0">
                  <a:pos x="281" y="309"/>
                </a:cxn>
                <a:cxn ang="0">
                  <a:pos x="257" y="307"/>
                </a:cxn>
                <a:cxn ang="0">
                  <a:pos x="290" y="291"/>
                </a:cxn>
                <a:cxn ang="0">
                  <a:pos x="249" y="276"/>
                </a:cxn>
                <a:cxn ang="0">
                  <a:pos x="249" y="264"/>
                </a:cxn>
                <a:cxn ang="0">
                  <a:pos x="290" y="248"/>
                </a:cxn>
                <a:cxn ang="0">
                  <a:pos x="257" y="234"/>
                </a:cxn>
                <a:cxn ang="0">
                  <a:pos x="279" y="231"/>
                </a:cxn>
                <a:cxn ang="0">
                  <a:pos x="303" y="226"/>
                </a:cxn>
                <a:cxn ang="0">
                  <a:pos x="270" y="209"/>
                </a:cxn>
                <a:cxn ang="0">
                  <a:pos x="225" y="248"/>
                </a:cxn>
                <a:cxn ang="0">
                  <a:pos x="210" y="264"/>
                </a:cxn>
                <a:cxn ang="0">
                  <a:pos x="223" y="276"/>
                </a:cxn>
                <a:cxn ang="0">
                  <a:pos x="210" y="291"/>
                </a:cxn>
                <a:cxn ang="0">
                  <a:pos x="240" y="321"/>
                </a:cxn>
                <a:cxn ang="0">
                  <a:pos x="272" y="443"/>
                </a:cxn>
                <a:cxn ang="0">
                  <a:pos x="272" y="107"/>
                </a:cxn>
                <a:cxn ang="0">
                  <a:pos x="426" y="275"/>
                </a:cxn>
                <a:cxn ang="0">
                  <a:pos x="119" y="275"/>
                </a:cxn>
                <a:cxn ang="0">
                  <a:pos x="426" y="275"/>
                </a:cxn>
              </a:cxnLst>
              <a:rect l="0" t="0" r="r" b="b"/>
              <a:pathLst>
                <a:path w="567" h="567">
                  <a:moveTo>
                    <a:pt x="221" y="406"/>
                  </a:moveTo>
                  <a:cubicBezTo>
                    <a:pt x="323" y="407"/>
                    <a:pt x="323" y="407"/>
                    <a:pt x="323" y="407"/>
                  </a:cubicBezTo>
                  <a:cubicBezTo>
                    <a:pt x="307" y="413"/>
                    <a:pt x="290" y="416"/>
                    <a:pt x="272" y="416"/>
                  </a:cubicBezTo>
                  <a:cubicBezTo>
                    <a:pt x="254" y="416"/>
                    <a:pt x="237" y="413"/>
                    <a:pt x="221" y="406"/>
                  </a:cubicBezTo>
                  <a:close/>
                  <a:moveTo>
                    <a:pt x="272" y="134"/>
                  </a:moveTo>
                  <a:cubicBezTo>
                    <a:pt x="255" y="134"/>
                    <a:pt x="238" y="137"/>
                    <a:pt x="222" y="143"/>
                  </a:cubicBezTo>
                  <a:cubicBezTo>
                    <a:pt x="323" y="143"/>
                    <a:pt x="323" y="143"/>
                    <a:pt x="323" y="143"/>
                  </a:cubicBezTo>
                  <a:cubicBezTo>
                    <a:pt x="307" y="137"/>
                    <a:pt x="290" y="134"/>
                    <a:pt x="272" y="134"/>
                  </a:cubicBezTo>
                  <a:close/>
                  <a:moveTo>
                    <a:pt x="567" y="567"/>
                  </a:moveTo>
                  <a:cubicBezTo>
                    <a:pt x="153" y="567"/>
                    <a:pt x="153" y="567"/>
                    <a:pt x="153" y="567"/>
                  </a:cubicBezTo>
                  <a:cubicBezTo>
                    <a:pt x="184" y="515"/>
                    <a:pt x="184" y="515"/>
                    <a:pt x="184" y="515"/>
                  </a:cubicBezTo>
                  <a:cubicBezTo>
                    <a:pt x="169" y="506"/>
                    <a:pt x="169" y="506"/>
                    <a:pt x="169" y="506"/>
                  </a:cubicBezTo>
                  <a:cubicBezTo>
                    <a:pt x="200" y="454"/>
                    <a:pt x="200" y="454"/>
                    <a:pt x="200" y="454"/>
                  </a:cubicBezTo>
                  <a:cubicBezTo>
                    <a:pt x="190" y="451"/>
                    <a:pt x="180" y="446"/>
                    <a:pt x="170" y="440"/>
                  </a:cubicBezTo>
                  <a:cubicBezTo>
                    <a:pt x="161" y="434"/>
                    <a:pt x="152" y="428"/>
                    <a:pt x="143" y="421"/>
                  </a:cubicBezTo>
                  <a:cubicBezTo>
                    <a:pt x="113" y="473"/>
                    <a:pt x="113" y="473"/>
                    <a:pt x="113" y="473"/>
                  </a:cubicBezTo>
                  <a:cubicBezTo>
                    <a:pt x="97" y="464"/>
                    <a:pt x="97" y="464"/>
                    <a:pt x="97" y="464"/>
                  </a:cubicBezTo>
                  <a:cubicBezTo>
                    <a:pt x="36" y="567"/>
                    <a:pt x="36" y="567"/>
                    <a:pt x="36" y="567"/>
                  </a:cubicBezTo>
                  <a:cubicBezTo>
                    <a:pt x="0" y="567"/>
                    <a:pt x="0" y="567"/>
                    <a:pt x="0" y="567"/>
                  </a:cubicBezTo>
                  <a:cubicBezTo>
                    <a:pt x="0" y="0"/>
                    <a:pt x="0" y="0"/>
                    <a:pt x="0" y="0"/>
                  </a:cubicBezTo>
                  <a:cubicBezTo>
                    <a:pt x="567" y="0"/>
                    <a:pt x="567" y="0"/>
                    <a:pt x="567" y="0"/>
                  </a:cubicBezTo>
                  <a:lnTo>
                    <a:pt x="567" y="567"/>
                  </a:lnTo>
                  <a:close/>
                  <a:moveTo>
                    <a:pt x="518" y="236"/>
                  </a:moveTo>
                  <a:cubicBezTo>
                    <a:pt x="462" y="181"/>
                    <a:pt x="462" y="181"/>
                    <a:pt x="462" y="181"/>
                  </a:cubicBezTo>
                  <a:cubicBezTo>
                    <a:pt x="426" y="181"/>
                    <a:pt x="426" y="181"/>
                    <a:pt x="426" y="181"/>
                  </a:cubicBezTo>
                  <a:cubicBezTo>
                    <a:pt x="394" y="129"/>
                    <a:pt x="337" y="95"/>
                    <a:pt x="272" y="95"/>
                  </a:cubicBezTo>
                  <a:cubicBezTo>
                    <a:pt x="208" y="95"/>
                    <a:pt x="151" y="129"/>
                    <a:pt x="119" y="181"/>
                  </a:cubicBezTo>
                  <a:cubicBezTo>
                    <a:pt x="69" y="181"/>
                    <a:pt x="69" y="181"/>
                    <a:pt x="69" y="181"/>
                  </a:cubicBezTo>
                  <a:cubicBezTo>
                    <a:pt x="69" y="369"/>
                    <a:pt x="69" y="369"/>
                    <a:pt x="69" y="369"/>
                  </a:cubicBezTo>
                  <a:cubicBezTo>
                    <a:pt x="119" y="369"/>
                    <a:pt x="119" y="369"/>
                    <a:pt x="119" y="369"/>
                  </a:cubicBezTo>
                  <a:cubicBezTo>
                    <a:pt x="150" y="421"/>
                    <a:pt x="207" y="455"/>
                    <a:pt x="272" y="455"/>
                  </a:cubicBezTo>
                  <a:cubicBezTo>
                    <a:pt x="337" y="455"/>
                    <a:pt x="394" y="421"/>
                    <a:pt x="426" y="369"/>
                  </a:cubicBezTo>
                  <a:cubicBezTo>
                    <a:pt x="462" y="369"/>
                    <a:pt x="462" y="369"/>
                    <a:pt x="462" y="369"/>
                  </a:cubicBezTo>
                  <a:cubicBezTo>
                    <a:pt x="518" y="314"/>
                    <a:pt x="518" y="314"/>
                    <a:pt x="518" y="314"/>
                  </a:cubicBezTo>
                  <a:lnTo>
                    <a:pt x="518" y="236"/>
                  </a:lnTo>
                  <a:close/>
                  <a:moveTo>
                    <a:pt x="474" y="287"/>
                  </a:moveTo>
                  <a:cubicBezTo>
                    <a:pt x="483" y="287"/>
                    <a:pt x="490" y="280"/>
                    <a:pt x="490" y="272"/>
                  </a:cubicBezTo>
                  <a:cubicBezTo>
                    <a:pt x="490" y="263"/>
                    <a:pt x="483" y="256"/>
                    <a:pt x="474" y="256"/>
                  </a:cubicBezTo>
                  <a:cubicBezTo>
                    <a:pt x="465" y="256"/>
                    <a:pt x="458" y="263"/>
                    <a:pt x="458" y="272"/>
                  </a:cubicBezTo>
                  <a:cubicBezTo>
                    <a:pt x="458" y="280"/>
                    <a:pt x="465" y="287"/>
                    <a:pt x="474" y="287"/>
                  </a:cubicBezTo>
                  <a:close/>
                  <a:moveTo>
                    <a:pt x="240" y="321"/>
                  </a:moveTo>
                  <a:cubicBezTo>
                    <a:pt x="248" y="328"/>
                    <a:pt x="258" y="332"/>
                    <a:pt x="270" y="332"/>
                  </a:cubicBezTo>
                  <a:cubicBezTo>
                    <a:pt x="278" y="332"/>
                    <a:pt x="285" y="330"/>
                    <a:pt x="291" y="327"/>
                  </a:cubicBezTo>
                  <a:cubicBezTo>
                    <a:pt x="296" y="324"/>
                    <a:pt x="301" y="319"/>
                    <a:pt x="305" y="313"/>
                  </a:cubicBezTo>
                  <a:cubicBezTo>
                    <a:pt x="288" y="301"/>
                    <a:pt x="288" y="301"/>
                    <a:pt x="288" y="301"/>
                  </a:cubicBezTo>
                  <a:cubicBezTo>
                    <a:pt x="286" y="304"/>
                    <a:pt x="284" y="307"/>
                    <a:pt x="281" y="309"/>
                  </a:cubicBezTo>
                  <a:cubicBezTo>
                    <a:pt x="279" y="311"/>
                    <a:pt x="275" y="313"/>
                    <a:pt x="271" y="313"/>
                  </a:cubicBezTo>
                  <a:cubicBezTo>
                    <a:pt x="265" y="313"/>
                    <a:pt x="261" y="311"/>
                    <a:pt x="257" y="307"/>
                  </a:cubicBezTo>
                  <a:cubicBezTo>
                    <a:pt x="254" y="304"/>
                    <a:pt x="252" y="298"/>
                    <a:pt x="250" y="291"/>
                  </a:cubicBezTo>
                  <a:cubicBezTo>
                    <a:pt x="290" y="291"/>
                    <a:pt x="290" y="291"/>
                    <a:pt x="290" y="291"/>
                  </a:cubicBezTo>
                  <a:cubicBezTo>
                    <a:pt x="290" y="276"/>
                    <a:pt x="290" y="276"/>
                    <a:pt x="290" y="276"/>
                  </a:cubicBezTo>
                  <a:cubicBezTo>
                    <a:pt x="249" y="276"/>
                    <a:pt x="249" y="276"/>
                    <a:pt x="249" y="276"/>
                  </a:cubicBezTo>
                  <a:cubicBezTo>
                    <a:pt x="249" y="274"/>
                    <a:pt x="249" y="272"/>
                    <a:pt x="248" y="270"/>
                  </a:cubicBezTo>
                  <a:cubicBezTo>
                    <a:pt x="248" y="267"/>
                    <a:pt x="248" y="265"/>
                    <a:pt x="249" y="264"/>
                  </a:cubicBezTo>
                  <a:cubicBezTo>
                    <a:pt x="290" y="264"/>
                    <a:pt x="290" y="264"/>
                    <a:pt x="290" y="264"/>
                  </a:cubicBezTo>
                  <a:cubicBezTo>
                    <a:pt x="290" y="248"/>
                    <a:pt x="290" y="248"/>
                    <a:pt x="290" y="248"/>
                  </a:cubicBezTo>
                  <a:cubicBezTo>
                    <a:pt x="251" y="248"/>
                    <a:pt x="251" y="248"/>
                    <a:pt x="251" y="248"/>
                  </a:cubicBezTo>
                  <a:cubicBezTo>
                    <a:pt x="252" y="242"/>
                    <a:pt x="254" y="237"/>
                    <a:pt x="257" y="234"/>
                  </a:cubicBezTo>
                  <a:cubicBezTo>
                    <a:pt x="260" y="230"/>
                    <a:pt x="264" y="229"/>
                    <a:pt x="269" y="229"/>
                  </a:cubicBezTo>
                  <a:cubicBezTo>
                    <a:pt x="273" y="229"/>
                    <a:pt x="276" y="229"/>
                    <a:pt x="279" y="231"/>
                  </a:cubicBezTo>
                  <a:cubicBezTo>
                    <a:pt x="281" y="233"/>
                    <a:pt x="283" y="235"/>
                    <a:pt x="285" y="238"/>
                  </a:cubicBezTo>
                  <a:cubicBezTo>
                    <a:pt x="303" y="226"/>
                    <a:pt x="303" y="226"/>
                    <a:pt x="303" y="226"/>
                  </a:cubicBezTo>
                  <a:cubicBezTo>
                    <a:pt x="300" y="220"/>
                    <a:pt x="295" y="216"/>
                    <a:pt x="290" y="213"/>
                  </a:cubicBezTo>
                  <a:cubicBezTo>
                    <a:pt x="284" y="211"/>
                    <a:pt x="277" y="209"/>
                    <a:pt x="270" y="209"/>
                  </a:cubicBezTo>
                  <a:cubicBezTo>
                    <a:pt x="257" y="209"/>
                    <a:pt x="247" y="213"/>
                    <a:pt x="240" y="220"/>
                  </a:cubicBezTo>
                  <a:cubicBezTo>
                    <a:pt x="232" y="227"/>
                    <a:pt x="228" y="236"/>
                    <a:pt x="225" y="248"/>
                  </a:cubicBezTo>
                  <a:cubicBezTo>
                    <a:pt x="210" y="248"/>
                    <a:pt x="210" y="248"/>
                    <a:pt x="210" y="248"/>
                  </a:cubicBezTo>
                  <a:cubicBezTo>
                    <a:pt x="210" y="264"/>
                    <a:pt x="210" y="264"/>
                    <a:pt x="210" y="264"/>
                  </a:cubicBezTo>
                  <a:cubicBezTo>
                    <a:pt x="223" y="264"/>
                    <a:pt x="223" y="264"/>
                    <a:pt x="223" y="264"/>
                  </a:cubicBezTo>
                  <a:cubicBezTo>
                    <a:pt x="223" y="268"/>
                    <a:pt x="223" y="272"/>
                    <a:pt x="223" y="276"/>
                  </a:cubicBezTo>
                  <a:cubicBezTo>
                    <a:pt x="210" y="276"/>
                    <a:pt x="210" y="276"/>
                    <a:pt x="210" y="276"/>
                  </a:cubicBezTo>
                  <a:cubicBezTo>
                    <a:pt x="210" y="291"/>
                    <a:pt x="210" y="291"/>
                    <a:pt x="210" y="291"/>
                  </a:cubicBezTo>
                  <a:cubicBezTo>
                    <a:pt x="225" y="291"/>
                    <a:pt x="225" y="291"/>
                    <a:pt x="225" y="291"/>
                  </a:cubicBezTo>
                  <a:cubicBezTo>
                    <a:pt x="227" y="304"/>
                    <a:pt x="232" y="314"/>
                    <a:pt x="240" y="321"/>
                  </a:cubicBezTo>
                  <a:close/>
                  <a:moveTo>
                    <a:pt x="441" y="275"/>
                  </a:moveTo>
                  <a:cubicBezTo>
                    <a:pt x="441" y="368"/>
                    <a:pt x="365" y="443"/>
                    <a:pt x="272" y="443"/>
                  </a:cubicBezTo>
                  <a:cubicBezTo>
                    <a:pt x="180" y="443"/>
                    <a:pt x="104" y="368"/>
                    <a:pt x="104" y="275"/>
                  </a:cubicBezTo>
                  <a:cubicBezTo>
                    <a:pt x="104" y="182"/>
                    <a:pt x="180" y="107"/>
                    <a:pt x="272" y="107"/>
                  </a:cubicBezTo>
                  <a:cubicBezTo>
                    <a:pt x="365" y="107"/>
                    <a:pt x="441" y="182"/>
                    <a:pt x="441" y="275"/>
                  </a:cubicBezTo>
                  <a:close/>
                  <a:moveTo>
                    <a:pt x="426" y="275"/>
                  </a:moveTo>
                  <a:cubicBezTo>
                    <a:pt x="426" y="190"/>
                    <a:pt x="357" y="122"/>
                    <a:pt x="272" y="122"/>
                  </a:cubicBezTo>
                  <a:cubicBezTo>
                    <a:pt x="188" y="122"/>
                    <a:pt x="119" y="190"/>
                    <a:pt x="119" y="275"/>
                  </a:cubicBezTo>
                  <a:cubicBezTo>
                    <a:pt x="119" y="360"/>
                    <a:pt x="188" y="428"/>
                    <a:pt x="272" y="428"/>
                  </a:cubicBezTo>
                  <a:cubicBezTo>
                    <a:pt x="357" y="428"/>
                    <a:pt x="426" y="360"/>
                    <a:pt x="426" y="275"/>
                  </a:cubicBezTo>
                  <a:close/>
                </a:path>
              </a:pathLst>
            </a:custGeom>
            <a:solidFill>
              <a:srgbClr val="009242"/>
            </a:solidFill>
            <a:ln w="9525">
              <a:noFill/>
              <a:round/>
              <a:headEnd/>
              <a:tailEnd/>
            </a:ln>
          </p:spPr>
          <p:txBody>
            <a:bodyPr vert="horz" wrap="square" lIns="91404" tIns="45702" rIns="91404" bIns="45702" numCol="1" anchor="t" anchorCtr="0" compatLnSpc="1">
              <a:prstTxWarp prst="textNoShape">
                <a:avLst/>
              </a:prstTxWarp>
            </a:bodyPr>
            <a:lstStyle/>
            <a:p>
              <a:pPr defTabSz="914034" fontAlgn="auto">
                <a:spcBef>
                  <a:spcPts val="0"/>
                </a:spcBef>
                <a:spcAft>
                  <a:spcPts val="0"/>
                </a:spcAft>
                <a:defRPr/>
              </a:pPr>
              <a:endParaRPr lang="en-US" sz="1799" kern="0" dirty="0">
                <a:solidFill>
                  <a:srgbClr val="187A34"/>
                </a:solidFill>
                <a:latin typeface="Lucida Sans Unicode"/>
                <a:sym typeface="Lucida Sans Unicode"/>
              </a:endParaRPr>
            </a:p>
          </p:txBody>
        </p:sp>
      </p:grpSp>
      <p:grpSp>
        <p:nvGrpSpPr>
          <p:cNvPr id="188" name="Group 187">
            <a:extLst>
              <a:ext uri="{FF2B5EF4-FFF2-40B4-BE49-F238E27FC236}">
                <a16:creationId xmlns:a16="http://schemas.microsoft.com/office/drawing/2014/main" id="{136C860D-ADCD-4F0E-A0C5-DE100DD5C0A4}"/>
              </a:ext>
            </a:extLst>
          </p:cNvPr>
          <p:cNvGrpSpPr/>
          <p:nvPr/>
        </p:nvGrpSpPr>
        <p:grpSpPr>
          <a:xfrm>
            <a:off x="5805700" y="4286505"/>
            <a:ext cx="478728" cy="425284"/>
            <a:chOff x="5761101" y="4045223"/>
            <a:chExt cx="478915" cy="425450"/>
          </a:xfrm>
        </p:grpSpPr>
        <p:sp>
          <p:nvSpPr>
            <p:cNvPr id="189" name="Rectangle 188">
              <a:extLst>
                <a:ext uri="{FF2B5EF4-FFF2-40B4-BE49-F238E27FC236}">
                  <a16:creationId xmlns:a16="http://schemas.microsoft.com/office/drawing/2014/main" id="{776475DE-2ECE-45B6-9AD7-FD56809EBDB9}"/>
                </a:ext>
              </a:extLst>
            </p:cNvPr>
            <p:cNvSpPr/>
            <p:nvPr/>
          </p:nvSpPr>
          <p:spPr bwMode="auto">
            <a:xfrm>
              <a:off x="5824601" y="4107672"/>
              <a:ext cx="360000" cy="360000"/>
            </a:xfrm>
            <a:prstGeom prst="rect">
              <a:avLst/>
            </a:prstGeom>
            <a:solidFill>
              <a:sysClr val="window" lastClr="FFFF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no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defTabSz="914034">
                <a:buClr>
                  <a:srgbClr val="187A34"/>
                </a:buClr>
                <a:defRPr/>
              </a:pPr>
              <a:endParaRPr lang="en-US" sz="1399" kern="0" dirty="0">
                <a:solidFill>
                  <a:srgbClr val="000000"/>
                </a:solidFill>
                <a:latin typeface="Lucida Sans Unicode"/>
                <a:sym typeface="Lucida Sans Unicode"/>
              </a:endParaRPr>
            </a:p>
          </p:txBody>
        </p:sp>
        <p:sp>
          <p:nvSpPr>
            <p:cNvPr id="190" name="Freeform 94">
              <a:extLst>
                <a:ext uri="{FF2B5EF4-FFF2-40B4-BE49-F238E27FC236}">
                  <a16:creationId xmlns:a16="http://schemas.microsoft.com/office/drawing/2014/main" id="{CF71AA2E-8B96-4DCD-9664-5AE0F5EDA60C}"/>
                </a:ext>
              </a:extLst>
            </p:cNvPr>
            <p:cNvSpPr>
              <a:spLocks noEditPoints="1"/>
            </p:cNvSpPr>
            <p:nvPr/>
          </p:nvSpPr>
          <p:spPr bwMode="auto">
            <a:xfrm>
              <a:off x="5761101" y="4045223"/>
              <a:ext cx="478915" cy="425450"/>
            </a:xfrm>
            <a:custGeom>
              <a:avLst/>
              <a:gdLst/>
              <a:ahLst/>
              <a:cxnLst>
                <a:cxn ang="0">
                  <a:pos x="268" y="268"/>
                </a:cxn>
                <a:cxn ang="0">
                  <a:pos x="94" y="147"/>
                </a:cxn>
                <a:cxn ang="0">
                  <a:pos x="82" y="167"/>
                </a:cxn>
                <a:cxn ang="0">
                  <a:pos x="64" y="203"/>
                </a:cxn>
                <a:cxn ang="0">
                  <a:pos x="64" y="208"/>
                </a:cxn>
                <a:cxn ang="0">
                  <a:pos x="56" y="208"/>
                </a:cxn>
                <a:cxn ang="0">
                  <a:pos x="56" y="203"/>
                </a:cxn>
                <a:cxn ang="0">
                  <a:pos x="38" y="167"/>
                </a:cxn>
                <a:cxn ang="0">
                  <a:pos x="26" y="147"/>
                </a:cxn>
                <a:cxn ang="0">
                  <a:pos x="56" y="100"/>
                </a:cxn>
                <a:cxn ang="0">
                  <a:pos x="56" y="95"/>
                </a:cxn>
                <a:cxn ang="0">
                  <a:pos x="38" y="59"/>
                </a:cxn>
                <a:cxn ang="0">
                  <a:pos x="64" y="27"/>
                </a:cxn>
                <a:cxn ang="0">
                  <a:pos x="82" y="64"/>
                </a:cxn>
                <a:cxn ang="0">
                  <a:pos x="82" y="95"/>
                </a:cxn>
                <a:cxn ang="0">
                  <a:pos x="64" y="120"/>
                </a:cxn>
                <a:cxn ang="0">
                  <a:pos x="167" y="105"/>
                </a:cxn>
                <a:cxn ang="0">
                  <a:pos x="156" y="132"/>
                </a:cxn>
                <a:cxn ang="0">
                  <a:pos x="138" y="167"/>
                </a:cxn>
                <a:cxn ang="0">
                  <a:pos x="138" y="172"/>
                </a:cxn>
                <a:cxn ang="0">
                  <a:pos x="156" y="208"/>
                </a:cxn>
                <a:cxn ang="0">
                  <a:pos x="129" y="241"/>
                </a:cxn>
                <a:cxn ang="0">
                  <a:pos x="111" y="203"/>
                </a:cxn>
                <a:cxn ang="0">
                  <a:pos x="111" y="172"/>
                </a:cxn>
                <a:cxn ang="0">
                  <a:pos x="129" y="136"/>
                </a:cxn>
                <a:cxn ang="0">
                  <a:pos x="129" y="132"/>
                </a:cxn>
                <a:cxn ang="0">
                  <a:pos x="100" y="77"/>
                </a:cxn>
                <a:cxn ang="0">
                  <a:pos x="111" y="64"/>
                </a:cxn>
                <a:cxn ang="0">
                  <a:pos x="129" y="27"/>
                </a:cxn>
                <a:cxn ang="0">
                  <a:pos x="156" y="59"/>
                </a:cxn>
                <a:cxn ang="0">
                  <a:pos x="138" y="77"/>
                </a:cxn>
                <a:cxn ang="0">
                  <a:pos x="241" y="186"/>
                </a:cxn>
                <a:cxn ang="0">
                  <a:pos x="229" y="203"/>
                </a:cxn>
                <a:cxn ang="0">
                  <a:pos x="211" y="241"/>
                </a:cxn>
                <a:cxn ang="0">
                  <a:pos x="185" y="208"/>
                </a:cxn>
                <a:cxn ang="0">
                  <a:pos x="202" y="186"/>
                </a:cxn>
                <a:cxn ang="0">
                  <a:pos x="202" y="158"/>
                </a:cxn>
                <a:cxn ang="0">
                  <a:pos x="185" y="132"/>
                </a:cxn>
                <a:cxn ang="0">
                  <a:pos x="185" y="100"/>
                </a:cxn>
                <a:cxn ang="0">
                  <a:pos x="202" y="64"/>
                </a:cxn>
                <a:cxn ang="0">
                  <a:pos x="202" y="59"/>
                </a:cxn>
                <a:cxn ang="0">
                  <a:pos x="211" y="59"/>
                </a:cxn>
                <a:cxn ang="0">
                  <a:pos x="211" y="64"/>
                </a:cxn>
                <a:cxn ang="0">
                  <a:pos x="229" y="100"/>
                </a:cxn>
                <a:cxn ang="0">
                  <a:pos x="229" y="132"/>
                </a:cxn>
                <a:cxn ang="0">
                  <a:pos x="211" y="158"/>
                </a:cxn>
              </a:cxnLst>
              <a:rect l="0" t="0" r="r" b="b"/>
              <a:pathLst>
                <a:path w="268" h="268">
                  <a:moveTo>
                    <a:pt x="0" y="0"/>
                  </a:moveTo>
                  <a:lnTo>
                    <a:pt x="0" y="268"/>
                  </a:lnTo>
                  <a:lnTo>
                    <a:pt x="268" y="268"/>
                  </a:lnTo>
                  <a:lnTo>
                    <a:pt x="268" y="0"/>
                  </a:lnTo>
                  <a:lnTo>
                    <a:pt x="0" y="0"/>
                  </a:lnTo>
                  <a:close/>
                  <a:moveTo>
                    <a:pt x="94" y="147"/>
                  </a:moveTo>
                  <a:lnTo>
                    <a:pt x="64" y="147"/>
                  </a:lnTo>
                  <a:lnTo>
                    <a:pt x="64" y="167"/>
                  </a:lnTo>
                  <a:lnTo>
                    <a:pt x="82" y="167"/>
                  </a:lnTo>
                  <a:lnTo>
                    <a:pt x="82" y="172"/>
                  </a:lnTo>
                  <a:lnTo>
                    <a:pt x="64" y="172"/>
                  </a:lnTo>
                  <a:lnTo>
                    <a:pt x="64" y="203"/>
                  </a:lnTo>
                  <a:lnTo>
                    <a:pt x="82" y="203"/>
                  </a:lnTo>
                  <a:lnTo>
                    <a:pt x="82" y="208"/>
                  </a:lnTo>
                  <a:lnTo>
                    <a:pt x="64" y="208"/>
                  </a:lnTo>
                  <a:lnTo>
                    <a:pt x="64" y="241"/>
                  </a:lnTo>
                  <a:lnTo>
                    <a:pt x="56" y="241"/>
                  </a:lnTo>
                  <a:lnTo>
                    <a:pt x="56" y="208"/>
                  </a:lnTo>
                  <a:lnTo>
                    <a:pt x="38" y="208"/>
                  </a:lnTo>
                  <a:lnTo>
                    <a:pt x="38" y="203"/>
                  </a:lnTo>
                  <a:lnTo>
                    <a:pt x="56" y="203"/>
                  </a:lnTo>
                  <a:lnTo>
                    <a:pt x="56" y="172"/>
                  </a:lnTo>
                  <a:lnTo>
                    <a:pt x="38" y="172"/>
                  </a:lnTo>
                  <a:lnTo>
                    <a:pt x="38" y="167"/>
                  </a:lnTo>
                  <a:lnTo>
                    <a:pt x="56" y="167"/>
                  </a:lnTo>
                  <a:lnTo>
                    <a:pt x="56" y="147"/>
                  </a:lnTo>
                  <a:lnTo>
                    <a:pt x="26" y="147"/>
                  </a:lnTo>
                  <a:lnTo>
                    <a:pt x="26" y="120"/>
                  </a:lnTo>
                  <a:lnTo>
                    <a:pt x="56" y="120"/>
                  </a:lnTo>
                  <a:lnTo>
                    <a:pt x="56" y="100"/>
                  </a:lnTo>
                  <a:lnTo>
                    <a:pt x="38" y="100"/>
                  </a:lnTo>
                  <a:lnTo>
                    <a:pt x="38" y="95"/>
                  </a:lnTo>
                  <a:lnTo>
                    <a:pt x="56" y="95"/>
                  </a:lnTo>
                  <a:lnTo>
                    <a:pt x="56" y="64"/>
                  </a:lnTo>
                  <a:lnTo>
                    <a:pt x="38" y="64"/>
                  </a:lnTo>
                  <a:lnTo>
                    <a:pt x="38" y="59"/>
                  </a:lnTo>
                  <a:lnTo>
                    <a:pt x="56" y="59"/>
                  </a:lnTo>
                  <a:lnTo>
                    <a:pt x="56" y="27"/>
                  </a:lnTo>
                  <a:lnTo>
                    <a:pt x="64" y="27"/>
                  </a:lnTo>
                  <a:lnTo>
                    <a:pt x="64" y="59"/>
                  </a:lnTo>
                  <a:lnTo>
                    <a:pt x="82" y="59"/>
                  </a:lnTo>
                  <a:lnTo>
                    <a:pt x="82" y="64"/>
                  </a:lnTo>
                  <a:lnTo>
                    <a:pt x="64" y="64"/>
                  </a:lnTo>
                  <a:lnTo>
                    <a:pt x="64" y="95"/>
                  </a:lnTo>
                  <a:lnTo>
                    <a:pt x="82" y="95"/>
                  </a:lnTo>
                  <a:lnTo>
                    <a:pt x="82" y="100"/>
                  </a:lnTo>
                  <a:lnTo>
                    <a:pt x="64" y="100"/>
                  </a:lnTo>
                  <a:lnTo>
                    <a:pt x="64" y="120"/>
                  </a:lnTo>
                  <a:lnTo>
                    <a:pt x="94" y="120"/>
                  </a:lnTo>
                  <a:lnTo>
                    <a:pt x="94" y="147"/>
                  </a:lnTo>
                  <a:close/>
                  <a:moveTo>
                    <a:pt x="167" y="105"/>
                  </a:moveTo>
                  <a:lnTo>
                    <a:pt x="138" y="105"/>
                  </a:lnTo>
                  <a:lnTo>
                    <a:pt x="138" y="132"/>
                  </a:lnTo>
                  <a:lnTo>
                    <a:pt x="156" y="132"/>
                  </a:lnTo>
                  <a:lnTo>
                    <a:pt x="156" y="136"/>
                  </a:lnTo>
                  <a:lnTo>
                    <a:pt x="138" y="136"/>
                  </a:lnTo>
                  <a:lnTo>
                    <a:pt x="138" y="167"/>
                  </a:lnTo>
                  <a:lnTo>
                    <a:pt x="156" y="167"/>
                  </a:lnTo>
                  <a:lnTo>
                    <a:pt x="156" y="172"/>
                  </a:lnTo>
                  <a:lnTo>
                    <a:pt x="138" y="172"/>
                  </a:lnTo>
                  <a:lnTo>
                    <a:pt x="138" y="203"/>
                  </a:lnTo>
                  <a:lnTo>
                    <a:pt x="156" y="203"/>
                  </a:lnTo>
                  <a:lnTo>
                    <a:pt x="156" y="208"/>
                  </a:lnTo>
                  <a:lnTo>
                    <a:pt x="138" y="208"/>
                  </a:lnTo>
                  <a:lnTo>
                    <a:pt x="138" y="241"/>
                  </a:lnTo>
                  <a:lnTo>
                    <a:pt x="129" y="241"/>
                  </a:lnTo>
                  <a:lnTo>
                    <a:pt x="129" y="208"/>
                  </a:lnTo>
                  <a:lnTo>
                    <a:pt x="111" y="208"/>
                  </a:lnTo>
                  <a:lnTo>
                    <a:pt x="111" y="203"/>
                  </a:lnTo>
                  <a:lnTo>
                    <a:pt x="129" y="203"/>
                  </a:lnTo>
                  <a:lnTo>
                    <a:pt x="129" y="172"/>
                  </a:lnTo>
                  <a:lnTo>
                    <a:pt x="111" y="172"/>
                  </a:lnTo>
                  <a:lnTo>
                    <a:pt x="111" y="167"/>
                  </a:lnTo>
                  <a:lnTo>
                    <a:pt x="129" y="167"/>
                  </a:lnTo>
                  <a:lnTo>
                    <a:pt x="129" y="136"/>
                  </a:lnTo>
                  <a:lnTo>
                    <a:pt x="111" y="136"/>
                  </a:lnTo>
                  <a:lnTo>
                    <a:pt x="111" y="132"/>
                  </a:lnTo>
                  <a:lnTo>
                    <a:pt x="129" y="132"/>
                  </a:lnTo>
                  <a:lnTo>
                    <a:pt x="129" y="105"/>
                  </a:lnTo>
                  <a:lnTo>
                    <a:pt x="100" y="105"/>
                  </a:lnTo>
                  <a:lnTo>
                    <a:pt x="100" y="77"/>
                  </a:lnTo>
                  <a:lnTo>
                    <a:pt x="129" y="77"/>
                  </a:lnTo>
                  <a:lnTo>
                    <a:pt x="129" y="64"/>
                  </a:lnTo>
                  <a:lnTo>
                    <a:pt x="111" y="64"/>
                  </a:lnTo>
                  <a:lnTo>
                    <a:pt x="111" y="59"/>
                  </a:lnTo>
                  <a:lnTo>
                    <a:pt x="129" y="59"/>
                  </a:lnTo>
                  <a:lnTo>
                    <a:pt x="129" y="27"/>
                  </a:lnTo>
                  <a:lnTo>
                    <a:pt x="138" y="27"/>
                  </a:lnTo>
                  <a:lnTo>
                    <a:pt x="138" y="59"/>
                  </a:lnTo>
                  <a:lnTo>
                    <a:pt x="156" y="59"/>
                  </a:lnTo>
                  <a:lnTo>
                    <a:pt x="156" y="64"/>
                  </a:lnTo>
                  <a:lnTo>
                    <a:pt x="138" y="64"/>
                  </a:lnTo>
                  <a:lnTo>
                    <a:pt x="138" y="77"/>
                  </a:lnTo>
                  <a:lnTo>
                    <a:pt x="167" y="77"/>
                  </a:lnTo>
                  <a:lnTo>
                    <a:pt x="167" y="105"/>
                  </a:lnTo>
                  <a:close/>
                  <a:moveTo>
                    <a:pt x="241" y="186"/>
                  </a:moveTo>
                  <a:lnTo>
                    <a:pt x="211" y="186"/>
                  </a:lnTo>
                  <a:lnTo>
                    <a:pt x="211" y="203"/>
                  </a:lnTo>
                  <a:lnTo>
                    <a:pt x="229" y="203"/>
                  </a:lnTo>
                  <a:lnTo>
                    <a:pt x="229" y="208"/>
                  </a:lnTo>
                  <a:lnTo>
                    <a:pt x="211" y="208"/>
                  </a:lnTo>
                  <a:lnTo>
                    <a:pt x="211" y="241"/>
                  </a:lnTo>
                  <a:lnTo>
                    <a:pt x="202" y="241"/>
                  </a:lnTo>
                  <a:lnTo>
                    <a:pt x="202" y="208"/>
                  </a:lnTo>
                  <a:lnTo>
                    <a:pt x="185" y="208"/>
                  </a:lnTo>
                  <a:lnTo>
                    <a:pt x="185" y="203"/>
                  </a:lnTo>
                  <a:lnTo>
                    <a:pt x="202" y="203"/>
                  </a:lnTo>
                  <a:lnTo>
                    <a:pt x="202" y="186"/>
                  </a:lnTo>
                  <a:lnTo>
                    <a:pt x="174" y="186"/>
                  </a:lnTo>
                  <a:lnTo>
                    <a:pt x="174" y="158"/>
                  </a:lnTo>
                  <a:lnTo>
                    <a:pt x="202" y="158"/>
                  </a:lnTo>
                  <a:lnTo>
                    <a:pt x="202" y="136"/>
                  </a:lnTo>
                  <a:lnTo>
                    <a:pt x="185" y="136"/>
                  </a:lnTo>
                  <a:lnTo>
                    <a:pt x="185" y="132"/>
                  </a:lnTo>
                  <a:lnTo>
                    <a:pt x="202" y="132"/>
                  </a:lnTo>
                  <a:lnTo>
                    <a:pt x="202" y="100"/>
                  </a:lnTo>
                  <a:lnTo>
                    <a:pt x="185" y="100"/>
                  </a:lnTo>
                  <a:lnTo>
                    <a:pt x="185" y="95"/>
                  </a:lnTo>
                  <a:lnTo>
                    <a:pt x="202" y="95"/>
                  </a:lnTo>
                  <a:lnTo>
                    <a:pt x="202" y="64"/>
                  </a:lnTo>
                  <a:lnTo>
                    <a:pt x="185" y="64"/>
                  </a:lnTo>
                  <a:lnTo>
                    <a:pt x="185" y="59"/>
                  </a:lnTo>
                  <a:lnTo>
                    <a:pt x="202" y="59"/>
                  </a:lnTo>
                  <a:lnTo>
                    <a:pt x="202" y="27"/>
                  </a:lnTo>
                  <a:lnTo>
                    <a:pt x="211" y="27"/>
                  </a:lnTo>
                  <a:lnTo>
                    <a:pt x="211" y="59"/>
                  </a:lnTo>
                  <a:lnTo>
                    <a:pt x="229" y="59"/>
                  </a:lnTo>
                  <a:lnTo>
                    <a:pt x="229" y="64"/>
                  </a:lnTo>
                  <a:lnTo>
                    <a:pt x="211" y="64"/>
                  </a:lnTo>
                  <a:lnTo>
                    <a:pt x="211" y="95"/>
                  </a:lnTo>
                  <a:lnTo>
                    <a:pt x="229" y="95"/>
                  </a:lnTo>
                  <a:lnTo>
                    <a:pt x="229" y="100"/>
                  </a:lnTo>
                  <a:lnTo>
                    <a:pt x="211" y="100"/>
                  </a:lnTo>
                  <a:lnTo>
                    <a:pt x="211" y="132"/>
                  </a:lnTo>
                  <a:lnTo>
                    <a:pt x="229" y="132"/>
                  </a:lnTo>
                  <a:lnTo>
                    <a:pt x="229" y="136"/>
                  </a:lnTo>
                  <a:lnTo>
                    <a:pt x="211" y="136"/>
                  </a:lnTo>
                  <a:lnTo>
                    <a:pt x="211" y="158"/>
                  </a:lnTo>
                  <a:lnTo>
                    <a:pt x="241" y="158"/>
                  </a:lnTo>
                  <a:lnTo>
                    <a:pt x="241" y="186"/>
                  </a:lnTo>
                  <a:close/>
                </a:path>
              </a:pathLst>
            </a:custGeom>
            <a:solidFill>
              <a:srgbClr val="009242"/>
            </a:solidFill>
            <a:ln w="9525">
              <a:noFill/>
              <a:round/>
              <a:headEnd/>
              <a:tailEnd/>
            </a:ln>
          </p:spPr>
          <p:txBody>
            <a:bodyPr vert="horz" wrap="square" lIns="91404" tIns="45702" rIns="91404" bIns="45702" numCol="1" anchor="t" anchorCtr="0" compatLnSpc="1">
              <a:prstTxWarp prst="textNoShape">
                <a:avLst/>
              </a:prstTxWarp>
            </a:bodyPr>
            <a:lstStyle/>
            <a:p>
              <a:pPr defTabSz="914034" fontAlgn="auto">
                <a:spcBef>
                  <a:spcPts val="0"/>
                </a:spcBef>
                <a:spcAft>
                  <a:spcPts val="0"/>
                </a:spcAft>
                <a:defRPr/>
              </a:pPr>
              <a:endParaRPr lang="en-US" sz="1799" kern="0" dirty="0">
                <a:solidFill>
                  <a:srgbClr val="187A34"/>
                </a:solidFill>
                <a:latin typeface="Lucida Sans Unicode"/>
                <a:sym typeface="Lucida Sans Unicode"/>
              </a:endParaRPr>
            </a:p>
          </p:txBody>
        </p:sp>
      </p:grpSp>
      <p:grpSp>
        <p:nvGrpSpPr>
          <p:cNvPr id="191" name="Group 190">
            <a:extLst>
              <a:ext uri="{FF2B5EF4-FFF2-40B4-BE49-F238E27FC236}">
                <a16:creationId xmlns:a16="http://schemas.microsoft.com/office/drawing/2014/main" id="{50376C91-E9C9-4841-9287-403C04E4FCBF}"/>
              </a:ext>
            </a:extLst>
          </p:cNvPr>
          <p:cNvGrpSpPr/>
          <p:nvPr/>
        </p:nvGrpSpPr>
        <p:grpSpPr>
          <a:xfrm>
            <a:off x="7744636" y="4286505"/>
            <a:ext cx="491266" cy="460944"/>
            <a:chOff x="7747662" y="3980786"/>
            <a:chExt cx="491458" cy="461124"/>
          </a:xfrm>
        </p:grpSpPr>
        <p:sp>
          <p:nvSpPr>
            <p:cNvPr id="192" name="Freeform 54">
              <a:extLst>
                <a:ext uri="{FF2B5EF4-FFF2-40B4-BE49-F238E27FC236}">
                  <a16:creationId xmlns:a16="http://schemas.microsoft.com/office/drawing/2014/main" id="{B82A6F40-5E21-4416-8A23-3115E997D906}"/>
                </a:ext>
              </a:extLst>
            </p:cNvPr>
            <p:cNvSpPr>
              <a:spLocks noEditPoints="1"/>
            </p:cNvSpPr>
            <p:nvPr/>
          </p:nvSpPr>
          <p:spPr bwMode="auto">
            <a:xfrm>
              <a:off x="7747662" y="3980786"/>
              <a:ext cx="478915" cy="425450"/>
            </a:xfrm>
            <a:custGeom>
              <a:avLst/>
              <a:gdLst/>
              <a:ahLst/>
              <a:cxnLst>
                <a:cxn ang="0">
                  <a:pos x="345" y="297"/>
                </a:cxn>
                <a:cxn ang="0">
                  <a:pos x="282" y="272"/>
                </a:cxn>
                <a:cxn ang="0">
                  <a:pos x="263" y="302"/>
                </a:cxn>
                <a:cxn ang="0">
                  <a:pos x="272" y="340"/>
                </a:cxn>
                <a:cxn ang="0">
                  <a:pos x="202" y="308"/>
                </a:cxn>
                <a:cxn ang="0">
                  <a:pos x="239" y="373"/>
                </a:cxn>
                <a:cxn ang="0">
                  <a:pos x="225" y="410"/>
                </a:cxn>
                <a:cxn ang="0">
                  <a:pos x="204" y="433"/>
                </a:cxn>
                <a:cxn ang="0">
                  <a:pos x="159" y="315"/>
                </a:cxn>
                <a:cxn ang="0">
                  <a:pos x="154" y="290"/>
                </a:cxn>
                <a:cxn ang="0">
                  <a:pos x="179" y="286"/>
                </a:cxn>
                <a:cxn ang="0">
                  <a:pos x="187" y="257"/>
                </a:cxn>
                <a:cxn ang="0">
                  <a:pos x="216" y="255"/>
                </a:cxn>
                <a:cxn ang="0">
                  <a:pos x="337" y="274"/>
                </a:cxn>
                <a:cxn ang="0">
                  <a:pos x="567" y="0"/>
                </a:cxn>
                <a:cxn ang="0">
                  <a:pos x="0" y="567"/>
                </a:cxn>
                <a:cxn ang="0">
                  <a:pos x="567" y="0"/>
                </a:cxn>
                <a:cxn ang="0">
                  <a:pos x="436" y="184"/>
                </a:cxn>
                <a:cxn ang="0">
                  <a:pos x="424" y="136"/>
                </a:cxn>
                <a:cxn ang="0">
                  <a:pos x="390" y="133"/>
                </a:cxn>
                <a:cxn ang="0">
                  <a:pos x="396" y="165"/>
                </a:cxn>
                <a:cxn ang="0">
                  <a:pos x="379" y="230"/>
                </a:cxn>
                <a:cxn ang="0">
                  <a:pos x="339" y="176"/>
                </a:cxn>
                <a:cxn ang="0">
                  <a:pos x="338" y="147"/>
                </a:cxn>
                <a:cxn ang="0">
                  <a:pos x="336" y="126"/>
                </a:cxn>
                <a:cxn ang="0">
                  <a:pos x="259" y="130"/>
                </a:cxn>
                <a:cxn ang="0">
                  <a:pos x="60" y="331"/>
                </a:cxn>
                <a:cxn ang="0">
                  <a:pos x="188" y="493"/>
                </a:cxn>
                <a:cxn ang="0">
                  <a:pos x="221" y="511"/>
                </a:cxn>
                <a:cxn ang="0">
                  <a:pos x="435" y="306"/>
                </a:cxn>
                <a:cxn ang="0">
                  <a:pos x="441" y="244"/>
                </a:cxn>
                <a:cxn ang="0">
                  <a:pos x="491" y="86"/>
                </a:cxn>
                <a:cxn ang="0">
                  <a:pos x="386" y="71"/>
                </a:cxn>
                <a:cxn ang="0">
                  <a:pos x="359" y="200"/>
                </a:cxn>
                <a:cxn ang="0">
                  <a:pos x="380" y="209"/>
                </a:cxn>
                <a:cxn ang="0">
                  <a:pos x="377" y="144"/>
                </a:cxn>
                <a:cxn ang="0">
                  <a:pos x="485" y="139"/>
                </a:cxn>
                <a:cxn ang="0">
                  <a:pos x="458" y="253"/>
                </a:cxn>
                <a:cxn ang="0">
                  <a:pos x="482" y="266"/>
                </a:cxn>
                <a:cxn ang="0">
                  <a:pos x="493" y="242"/>
                </a:cxn>
                <a:cxn ang="0">
                  <a:pos x="502" y="217"/>
                </a:cxn>
              </a:cxnLst>
              <a:rect l="0" t="0" r="r" b="b"/>
              <a:pathLst>
                <a:path w="567" h="567">
                  <a:moveTo>
                    <a:pt x="346" y="293"/>
                  </a:moveTo>
                  <a:cubicBezTo>
                    <a:pt x="347" y="294"/>
                    <a:pt x="346" y="297"/>
                    <a:pt x="345" y="297"/>
                  </a:cubicBezTo>
                  <a:cubicBezTo>
                    <a:pt x="338" y="302"/>
                    <a:pt x="330" y="307"/>
                    <a:pt x="322" y="313"/>
                  </a:cubicBezTo>
                  <a:cubicBezTo>
                    <a:pt x="314" y="293"/>
                    <a:pt x="303" y="278"/>
                    <a:pt x="282" y="272"/>
                  </a:cubicBezTo>
                  <a:cubicBezTo>
                    <a:pt x="267" y="267"/>
                    <a:pt x="253" y="270"/>
                    <a:pt x="239" y="278"/>
                  </a:cubicBezTo>
                  <a:cubicBezTo>
                    <a:pt x="247" y="286"/>
                    <a:pt x="255" y="294"/>
                    <a:pt x="263" y="302"/>
                  </a:cubicBezTo>
                  <a:cubicBezTo>
                    <a:pt x="271" y="310"/>
                    <a:pt x="279" y="318"/>
                    <a:pt x="287" y="325"/>
                  </a:cubicBezTo>
                  <a:cubicBezTo>
                    <a:pt x="282" y="330"/>
                    <a:pt x="277" y="335"/>
                    <a:pt x="272" y="340"/>
                  </a:cubicBezTo>
                  <a:cubicBezTo>
                    <a:pt x="255" y="323"/>
                    <a:pt x="239" y="306"/>
                    <a:pt x="220" y="288"/>
                  </a:cubicBezTo>
                  <a:cubicBezTo>
                    <a:pt x="214" y="295"/>
                    <a:pt x="208" y="301"/>
                    <a:pt x="202" y="308"/>
                  </a:cubicBezTo>
                  <a:cubicBezTo>
                    <a:pt x="220" y="325"/>
                    <a:pt x="237" y="342"/>
                    <a:pt x="253" y="359"/>
                  </a:cubicBezTo>
                  <a:cubicBezTo>
                    <a:pt x="248" y="364"/>
                    <a:pt x="244" y="368"/>
                    <a:pt x="239" y="373"/>
                  </a:cubicBezTo>
                  <a:cubicBezTo>
                    <a:pt x="223" y="358"/>
                    <a:pt x="207" y="341"/>
                    <a:pt x="191" y="325"/>
                  </a:cubicBezTo>
                  <a:cubicBezTo>
                    <a:pt x="175" y="353"/>
                    <a:pt x="177" y="390"/>
                    <a:pt x="225" y="410"/>
                  </a:cubicBezTo>
                  <a:cubicBezTo>
                    <a:pt x="219" y="418"/>
                    <a:pt x="214" y="425"/>
                    <a:pt x="208" y="433"/>
                  </a:cubicBezTo>
                  <a:cubicBezTo>
                    <a:pt x="207" y="434"/>
                    <a:pt x="205" y="434"/>
                    <a:pt x="204" y="433"/>
                  </a:cubicBezTo>
                  <a:cubicBezTo>
                    <a:pt x="190" y="429"/>
                    <a:pt x="180" y="421"/>
                    <a:pt x="170" y="411"/>
                  </a:cubicBezTo>
                  <a:cubicBezTo>
                    <a:pt x="144" y="384"/>
                    <a:pt x="140" y="350"/>
                    <a:pt x="159" y="315"/>
                  </a:cubicBezTo>
                  <a:cubicBezTo>
                    <a:pt x="161" y="311"/>
                    <a:pt x="164" y="306"/>
                    <a:pt x="167" y="302"/>
                  </a:cubicBezTo>
                  <a:cubicBezTo>
                    <a:pt x="163" y="298"/>
                    <a:pt x="158" y="294"/>
                    <a:pt x="154" y="290"/>
                  </a:cubicBezTo>
                  <a:cubicBezTo>
                    <a:pt x="160" y="285"/>
                    <a:pt x="164" y="280"/>
                    <a:pt x="169" y="275"/>
                  </a:cubicBezTo>
                  <a:cubicBezTo>
                    <a:pt x="172" y="278"/>
                    <a:pt x="176" y="282"/>
                    <a:pt x="179" y="286"/>
                  </a:cubicBezTo>
                  <a:cubicBezTo>
                    <a:pt x="186" y="279"/>
                    <a:pt x="192" y="273"/>
                    <a:pt x="199" y="267"/>
                  </a:cubicBezTo>
                  <a:cubicBezTo>
                    <a:pt x="195" y="264"/>
                    <a:pt x="191" y="260"/>
                    <a:pt x="187" y="257"/>
                  </a:cubicBezTo>
                  <a:cubicBezTo>
                    <a:pt x="193" y="251"/>
                    <a:pt x="198" y="247"/>
                    <a:pt x="203" y="241"/>
                  </a:cubicBezTo>
                  <a:cubicBezTo>
                    <a:pt x="207" y="246"/>
                    <a:pt x="211" y="250"/>
                    <a:pt x="216" y="255"/>
                  </a:cubicBezTo>
                  <a:cubicBezTo>
                    <a:pt x="227" y="248"/>
                    <a:pt x="239" y="243"/>
                    <a:pt x="252" y="240"/>
                  </a:cubicBezTo>
                  <a:cubicBezTo>
                    <a:pt x="284" y="233"/>
                    <a:pt x="318" y="246"/>
                    <a:pt x="337" y="274"/>
                  </a:cubicBezTo>
                  <a:cubicBezTo>
                    <a:pt x="340" y="280"/>
                    <a:pt x="343" y="286"/>
                    <a:pt x="346" y="293"/>
                  </a:cubicBezTo>
                  <a:close/>
                  <a:moveTo>
                    <a:pt x="567" y="0"/>
                  </a:moveTo>
                  <a:cubicBezTo>
                    <a:pt x="567" y="567"/>
                    <a:pt x="567" y="567"/>
                    <a:pt x="567" y="567"/>
                  </a:cubicBezTo>
                  <a:cubicBezTo>
                    <a:pt x="0" y="567"/>
                    <a:pt x="0" y="567"/>
                    <a:pt x="0" y="567"/>
                  </a:cubicBezTo>
                  <a:cubicBezTo>
                    <a:pt x="0" y="0"/>
                    <a:pt x="0" y="0"/>
                    <a:pt x="0" y="0"/>
                  </a:cubicBezTo>
                  <a:lnTo>
                    <a:pt x="567" y="0"/>
                  </a:lnTo>
                  <a:close/>
                  <a:moveTo>
                    <a:pt x="441" y="244"/>
                  </a:moveTo>
                  <a:cubicBezTo>
                    <a:pt x="440" y="224"/>
                    <a:pt x="438" y="204"/>
                    <a:pt x="436" y="184"/>
                  </a:cubicBezTo>
                  <a:cubicBezTo>
                    <a:pt x="435" y="172"/>
                    <a:pt x="433" y="160"/>
                    <a:pt x="431" y="148"/>
                  </a:cubicBezTo>
                  <a:cubicBezTo>
                    <a:pt x="431" y="143"/>
                    <a:pt x="429" y="137"/>
                    <a:pt x="424" y="136"/>
                  </a:cubicBezTo>
                  <a:cubicBezTo>
                    <a:pt x="413" y="133"/>
                    <a:pt x="402" y="132"/>
                    <a:pt x="391" y="130"/>
                  </a:cubicBezTo>
                  <a:cubicBezTo>
                    <a:pt x="390" y="132"/>
                    <a:pt x="390" y="133"/>
                    <a:pt x="390" y="133"/>
                  </a:cubicBezTo>
                  <a:cubicBezTo>
                    <a:pt x="391" y="142"/>
                    <a:pt x="392" y="152"/>
                    <a:pt x="394" y="161"/>
                  </a:cubicBezTo>
                  <a:cubicBezTo>
                    <a:pt x="394" y="162"/>
                    <a:pt x="395" y="164"/>
                    <a:pt x="396" y="165"/>
                  </a:cubicBezTo>
                  <a:cubicBezTo>
                    <a:pt x="408" y="175"/>
                    <a:pt x="412" y="187"/>
                    <a:pt x="409" y="202"/>
                  </a:cubicBezTo>
                  <a:cubicBezTo>
                    <a:pt x="405" y="217"/>
                    <a:pt x="395" y="227"/>
                    <a:pt x="379" y="230"/>
                  </a:cubicBezTo>
                  <a:cubicBezTo>
                    <a:pt x="364" y="233"/>
                    <a:pt x="351" y="228"/>
                    <a:pt x="342" y="215"/>
                  </a:cubicBezTo>
                  <a:cubicBezTo>
                    <a:pt x="333" y="203"/>
                    <a:pt x="332" y="189"/>
                    <a:pt x="339" y="176"/>
                  </a:cubicBezTo>
                  <a:cubicBezTo>
                    <a:pt x="340" y="174"/>
                    <a:pt x="341" y="171"/>
                    <a:pt x="340" y="169"/>
                  </a:cubicBezTo>
                  <a:cubicBezTo>
                    <a:pt x="340" y="162"/>
                    <a:pt x="338" y="154"/>
                    <a:pt x="338" y="147"/>
                  </a:cubicBezTo>
                  <a:cubicBezTo>
                    <a:pt x="337" y="140"/>
                    <a:pt x="337" y="134"/>
                    <a:pt x="337" y="127"/>
                  </a:cubicBezTo>
                  <a:cubicBezTo>
                    <a:pt x="336" y="127"/>
                    <a:pt x="336" y="126"/>
                    <a:pt x="336" y="126"/>
                  </a:cubicBezTo>
                  <a:cubicBezTo>
                    <a:pt x="313" y="126"/>
                    <a:pt x="291" y="126"/>
                    <a:pt x="268" y="126"/>
                  </a:cubicBezTo>
                  <a:cubicBezTo>
                    <a:pt x="265" y="126"/>
                    <a:pt x="262" y="128"/>
                    <a:pt x="259" y="130"/>
                  </a:cubicBezTo>
                  <a:cubicBezTo>
                    <a:pt x="195" y="195"/>
                    <a:pt x="131" y="259"/>
                    <a:pt x="66" y="323"/>
                  </a:cubicBezTo>
                  <a:cubicBezTo>
                    <a:pt x="64" y="326"/>
                    <a:pt x="61" y="328"/>
                    <a:pt x="60" y="331"/>
                  </a:cubicBezTo>
                  <a:cubicBezTo>
                    <a:pt x="52" y="345"/>
                    <a:pt x="54" y="359"/>
                    <a:pt x="66" y="371"/>
                  </a:cubicBezTo>
                  <a:cubicBezTo>
                    <a:pt x="107" y="411"/>
                    <a:pt x="147" y="452"/>
                    <a:pt x="188" y="493"/>
                  </a:cubicBezTo>
                  <a:cubicBezTo>
                    <a:pt x="196" y="501"/>
                    <a:pt x="204" y="509"/>
                    <a:pt x="216" y="511"/>
                  </a:cubicBezTo>
                  <a:cubicBezTo>
                    <a:pt x="218" y="511"/>
                    <a:pt x="219" y="511"/>
                    <a:pt x="221" y="511"/>
                  </a:cubicBezTo>
                  <a:cubicBezTo>
                    <a:pt x="229" y="509"/>
                    <a:pt x="236" y="505"/>
                    <a:pt x="242" y="499"/>
                  </a:cubicBezTo>
                  <a:cubicBezTo>
                    <a:pt x="306" y="435"/>
                    <a:pt x="371" y="371"/>
                    <a:pt x="435" y="306"/>
                  </a:cubicBezTo>
                  <a:cubicBezTo>
                    <a:pt x="438" y="304"/>
                    <a:pt x="440" y="299"/>
                    <a:pt x="440" y="295"/>
                  </a:cubicBezTo>
                  <a:cubicBezTo>
                    <a:pt x="441" y="278"/>
                    <a:pt x="441" y="261"/>
                    <a:pt x="441" y="244"/>
                  </a:cubicBezTo>
                  <a:close/>
                  <a:moveTo>
                    <a:pt x="502" y="217"/>
                  </a:moveTo>
                  <a:cubicBezTo>
                    <a:pt x="513" y="180"/>
                    <a:pt x="519" y="119"/>
                    <a:pt x="491" y="86"/>
                  </a:cubicBezTo>
                  <a:cubicBezTo>
                    <a:pt x="491" y="86"/>
                    <a:pt x="491" y="86"/>
                    <a:pt x="491" y="86"/>
                  </a:cubicBezTo>
                  <a:cubicBezTo>
                    <a:pt x="465" y="52"/>
                    <a:pt x="420" y="49"/>
                    <a:pt x="386" y="71"/>
                  </a:cubicBezTo>
                  <a:cubicBezTo>
                    <a:pt x="362" y="88"/>
                    <a:pt x="349" y="112"/>
                    <a:pt x="350" y="142"/>
                  </a:cubicBezTo>
                  <a:cubicBezTo>
                    <a:pt x="351" y="161"/>
                    <a:pt x="355" y="181"/>
                    <a:pt x="359" y="200"/>
                  </a:cubicBezTo>
                  <a:cubicBezTo>
                    <a:pt x="359" y="205"/>
                    <a:pt x="362" y="209"/>
                    <a:pt x="366" y="211"/>
                  </a:cubicBezTo>
                  <a:cubicBezTo>
                    <a:pt x="371" y="213"/>
                    <a:pt x="376" y="212"/>
                    <a:pt x="380" y="209"/>
                  </a:cubicBezTo>
                  <a:cubicBezTo>
                    <a:pt x="385" y="205"/>
                    <a:pt x="386" y="200"/>
                    <a:pt x="385" y="195"/>
                  </a:cubicBezTo>
                  <a:cubicBezTo>
                    <a:pt x="382" y="178"/>
                    <a:pt x="379" y="161"/>
                    <a:pt x="377" y="144"/>
                  </a:cubicBezTo>
                  <a:cubicBezTo>
                    <a:pt x="373" y="107"/>
                    <a:pt x="408" y="77"/>
                    <a:pt x="444" y="86"/>
                  </a:cubicBezTo>
                  <a:cubicBezTo>
                    <a:pt x="468" y="92"/>
                    <a:pt x="484" y="114"/>
                    <a:pt x="485" y="139"/>
                  </a:cubicBezTo>
                  <a:cubicBezTo>
                    <a:pt x="486" y="164"/>
                    <a:pt x="483" y="188"/>
                    <a:pt x="475" y="211"/>
                  </a:cubicBezTo>
                  <a:cubicBezTo>
                    <a:pt x="471" y="226"/>
                    <a:pt x="464" y="239"/>
                    <a:pt x="458" y="253"/>
                  </a:cubicBezTo>
                  <a:cubicBezTo>
                    <a:pt x="455" y="261"/>
                    <a:pt x="456" y="269"/>
                    <a:pt x="464" y="273"/>
                  </a:cubicBezTo>
                  <a:cubicBezTo>
                    <a:pt x="470" y="276"/>
                    <a:pt x="478" y="273"/>
                    <a:pt x="482" y="266"/>
                  </a:cubicBezTo>
                  <a:cubicBezTo>
                    <a:pt x="486" y="259"/>
                    <a:pt x="489" y="251"/>
                    <a:pt x="493" y="244"/>
                  </a:cubicBezTo>
                  <a:cubicBezTo>
                    <a:pt x="493" y="243"/>
                    <a:pt x="493" y="243"/>
                    <a:pt x="493" y="242"/>
                  </a:cubicBezTo>
                  <a:cubicBezTo>
                    <a:pt x="496" y="237"/>
                    <a:pt x="499" y="228"/>
                    <a:pt x="502" y="217"/>
                  </a:cubicBezTo>
                  <a:cubicBezTo>
                    <a:pt x="502" y="217"/>
                    <a:pt x="502" y="217"/>
                    <a:pt x="502" y="217"/>
                  </a:cubicBezTo>
                  <a:close/>
                </a:path>
              </a:pathLst>
            </a:custGeom>
            <a:solidFill>
              <a:srgbClr val="009242"/>
            </a:solidFill>
            <a:ln w="9525">
              <a:noFill/>
              <a:round/>
              <a:headEnd/>
              <a:tailEnd/>
            </a:ln>
          </p:spPr>
          <p:txBody>
            <a:bodyPr vert="horz" wrap="square" lIns="91404" tIns="45702" rIns="91404" bIns="45702" numCol="1" anchor="t" anchorCtr="0" compatLnSpc="1">
              <a:prstTxWarp prst="textNoShape">
                <a:avLst/>
              </a:prstTxWarp>
            </a:bodyPr>
            <a:lstStyle/>
            <a:p>
              <a:pPr defTabSz="914034" fontAlgn="auto">
                <a:spcBef>
                  <a:spcPts val="0"/>
                </a:spcBef>
                <a:spcAft>
                  <a:spcPts val="0"/>
                </a:spcAft>
                <a:defRPr/>
              </a:pPr>
              <a:endParaRPr lang="en-US" sz="1799" kern="0" dirty="0">
                <a:solidFill>
                  <a:srgbClr val="187A34"/>
                </a:solidFill>
                <a:latin typeface="Lucida Sans Unicode"/>
                <a:sym typeface="Lucida Sans Unicode"/>
              </a:endParaRPr>
            </a:p>
          </p:txBody>
        </p:sp>
        <p:sp>
          <p:nvSpPr>
            <p:cNvPr id="193" name="Rectangle 192">
              <a:extLst>
                <a:ext uri="{FF2B5EF4-FFF2-40B4-BE49-F238E27FC236}">
                  <a16:creationId xmlns:a16="http://schemas.microsoft.com/office/drawing/2014/main" id="{ABA5D552-87C0-4584-85DB-9F1FB0EA06FE}"/>
                </a:ext>
              </a:extLst>
            </p:cNvPr>
            <p:cNvSpPr/>
            <p:nvPr/>
          </p:nvSpPr>
          <p:spPr bwMode="auto">
            <a:xfrm>
              <a:off x="7810180" y="4043284"/>
              <a:ext cx="360000" cy="360000"/>
            </a:xfrm>
            <a:prstGeom prst="rect">
              <a:avLst/>
            </a:prstGeom>
            <a:solidFill>
              <a:sysClr val="window" lastClr="FFFF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no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defTabSz="914034">
                <a:buClr>
                  <a:srgbClr val="187A34"/>
                </a:buClr>
                <a:defRPr/>
              </a:pPr>
              <a:endParaRPr lang="en-US" sz="1399" kern="0" dirty="0">
                <a:solidFill>
                  <a:srgbClr val="000000"/>
                </a:solidFill>
                <a:latin typeface="Lucida Sans Unicode"/>
                <a:sym typeface="Lucida Sans Unicode"/>
              </a:endParaRPr>
            </a:p>
          </p:txBody>
        </p:sp>
        <p:sp>
          <p:nvSpPr>
            <p:cNvPr id="194" name="Freeform 54">
              <a:extLst>
                <a:ext uri="{FF2B5EF4-FFF2-40B4-BE49-F238E27FC236}">
                  <a16:creationId xmlns:a16="http://schemas.microsoft.com/office/drawing/2014/main" id="{C4DAC444-3BE0-4F69-B3F1-E87E787F8457}"/>
                </a:ext>
              </a:extLst>
            </p:cNvPr>
            <p:cNvSpPr>
              <a:spLocks noEditPoints="1"/>
            </p:cNvSpPr>
            <p:nvPr/>
          </p:nvSpPr>
          <p:spPr bwMode="auto">
            <a:xfrm>
              <a:off x="7760205" y="4016460"/>
              <a:ext cx="478915" cy="425450"/>
            </a:xfrm>
            <a:custGeom>
              <a:avLst/>
              <a:gdLst/>
              <a:ahLst/>
              <a:cxnLst>
                <a:cxn ang="0">
                  <a:pos x="345" y="297"/>
                </a:cxn>
                <a:cxn ang="0">
                  <a:pos x="282" y="272"/>
                </a:cxn>
                <a:cxn ang="0">
                  <a:pos x="263" y="302"/>
                </a:cxn>
                <a:cxn ang="0">
                  <a:pos x="272" y="340"/>
                </a:cxn>
                <a:cxn ang="0">
                  <a:pos x="202" y="308"/>
                </a:cxn>
                <a:cxn ang="0">
                  <a:pos x="239" y="373"/>
                </a:cxn>
                <a:cxn ang="0">
                  <a:pos x="225" y="410"/>
                </a:cxn>
                <a:cxn ang="0">
                  <a:pos x="204" y="433"/>
                </a:cxn>
                <a:cxn ang="0">
                  <a:pos x="159" y="315"/>
                </a:cxn>
                <a:cxn ang="0">
                  <a:pos x="154" y="290"/>
                </a:cxn>
                <a:cxn ang="0">
                  <a:pos x="179" y="286"/>
                </a:cxn>
                <a:cxn ang="0">
                  <a:pos x="187" y="257"/>
                </a:cxn>
                <a:cxn ang="0">
                  <a:pos x="216" y="255"/>
                </a:cxn>
                <a:cxn ang="0">
                  <a:pos x="337" y="274"/>
                </a:cxn>
                <a:cxn ang="0">
                  <a:pos x="567" y="0"/>
                </a:cxn>
                <a:cxn ang="0">
                  <a:pos x="0" y="567"/>
                </a:cxn>
                <a:cxn ang="0">
                  <a:pos x="567" y="0"/>
                </a:cxn>
                <a:cxn ang="0">
                  <a:pos x="436" y="184"/>
                </a:cxn>
                <a:cxn ang="0">
                  <a:pos x="424" y="136"/>
                </a:cxn>
                <a:cxn ang="0">
                  <a:pos x="390" y="133"/>
                </a:cxn>
                <a:cxn ang="0">
                  <a:pos x="396" y="165"/>
                </a:cxn>
                <a:cxn ang="0">
                  <a:pos x="379" y="230"/>
                </a:cxn>
                <a:cxn ang="0">
                  <a:pos x="339" y="176"/>
                </a:cxn>
                <a:cxn ang="0">
                  <a:pos x="338" y="147"/>
                </a:cxn>
                <a:cxn ang="0">
                  <a:pos x="336" y="126"/>
                </a:cxn>
                <a:cxn ang="0">
                  <a:pos x="259" y="130"/>
                </a:cxn>
                <a:cxn ang="0">
                  <a:pos x="60" y="331"/>
                </a:cxn>
                <a:cxn ang="0">
                  <a:pos x="188" y="493"/>
                </a:cxn>
                <a:cxn ang="0">
                  <a:pos x="221" y="511"/>
                </a:cxn>
                <a:cxn ang="0">
                  <a:pos x="435" y="306"/>
                </a:cxn>
                <a:cxn ang="0">
                  <a:pos x="441" y="244"/>
                </a:cxn>
                <a:cxn ang="0">
                  <a:pos x="491" y="86"/>
                </a:cxn>
                <a:cxn ang="0">
                  <a:pos x="386" y="71"/>
                </a:cxn>
                <a:cxn ang="0">
                  <a:pos x="359" y="200"/>
                </a:cxn>
                <a:cxn ang="0">
                  <a:pos x="380" y="209"/>
                </a:cxn>
                <a:cxn ang="0">
                  <a:pos x="377" y="144"/>
                </a:cxn>
                <a:cxn ang="0">
                  <a:pos x="485" y="139"/>
                </a:cxn>
                <a:cxn ang="0">
                  <a:pos x="458" y="253"/>
                </a:cxn>
                <a:cxn ang="0">
                  <a:pos x="482" y="266"/>
                </a:cxn>
                <a:cxn ang="0">
                  <a:pos x="493" y="242"/>
                </a:cxn>
                <a:cxn ang="0">
                  <a:pos x="502" y="217"/>
                </a:cxn>
              </a:cxnLst>
              <a:rect l="0" t="0" r="r" b="b"/>
              <a:pathLst>
                <a:path w="567" h="567">
                  <a:moveTo>
                    <a:pt x="346" y="293"/>
                  </a:moveTo>
                  <a:cubicBezTo>
                    <a:pt x="347" y="294"/>
                    <a:pt x="346" y="297"/>
                    <a:pt x="345" y="297"/>
                  </a:cubicBezTo>
                  <a:cubicBezTo>
                    <a:pt x="338" y="302"/>
                    <a:pt x="330" y="307"/>
                    <a:pt x="322" y="313"/>
                  </a:cubicBezTo>
                  <a:cubicBezTo>
                    <a:pt x="314" y="293"/>
                    <a:pt x="303" y="278"/>
                    <a:pt x="282" y="272"/>
                  </a:cubicBezTo>
                  <a:cubicBezTo>
                    <a:pt x="267" y="267"/>
                    <a:pt x="253" y="270"/>
                    <a:pt x="239" y="278"/>
                  </a:cubicBezTo>
                  <a:cubicBezTo>
                    <a:pt x="247" y="286"/>
                    <a:pt x="255" y="294"/>
                    <a:pt x="263" y="302"/>
                  </a:cubicBezTo>
                  <a:cubicBezTo>
                    <a:pt x="271" y="310"/>
                    <a:pt x="279" y="318"/>
                    <a:pt x="287" y="325"/>
                  </a:cubicBezTo>
                  <a:cubicBezTo>
                    <a:pt x="282" y="330"/>
                    <a:pt x="277" y="335"/>
                    <a:pt x="272" y="340"/>
                  </a:cubicBezTo>
                  <a:cubicBezTo>
                    <a:pt x="255" y="323"/>
                    <a:pt x="239" y="306"/>
                    <a:pt x="220" y="288"/>
                  </a:cubicBezTo>
                  <a:cubicBezTo>
                    <a:pt x="214" y="295"/>
                    <a:pt x="208" y="301"/>
                    <a:pt x="202" y="308"/>
                  </a:cubicBezTo>
                  <a:cubicBezTo>
                    <a:pt x="220" y="325"/>
                    <a:pt x="237" y="342"/>
                    <a:pt x="253" y="359"/>
                  </a:cubicBezTo>
                  <a:cubicBezTo>
                    <a:pt x="248" y="364"/>
                    <a:pt x="244" y="368"/>
                    <a:pt x="239" y="373"/>
                  </a:cubicBezTo>
                  <a:cubicBezTo>
                    <a:pt x="223" y="358"/>
                    <a:pt x="207" y="341"/>
                    <a:pt x="191" y="325"/>
                  </a:cubicBezTo>
                  <a:cubicBezTo>
                    <a:pt x="175" y="353"/>
                    <a:pt x="177" y="390"/>
                    <a:pt x="225" y="410"/>
                  </a:cubicBezTo>
                  <a:cubicBezTo>
                    <a:pt x="219" y="418"/>
                    <a:pt x="214" y="425"/>
                    <a:pt x="208" y="433"/>
                  </a:cubicBezTo>
                  <a:cubicBezTo>
                    <a:pt x="207" y="434"/>
                    <a:pt x="205" y="434"/>
                    <a:pt x="204" y="433"/>
                  </a:cubicBezTo>
                  <a:cubicBezTo>
                    <a:pt x="190" y="429"/>
                    <a:pt x="180" y="421"/>
                    <a:pt x="170" y="411"/>
                  </a:cubicBezTo>
                  <a:cubicBezTo>
                    <a:pt x="144" y="384"/>
                    <a:pt x="140" y="350"/>
                    <a:pt x="159" y="315"/>
                  </a:cubicBezTo>
                  <a:cubicBezTo>
                    <a:pt x="161" y="311"/>
                    <a:pt x="164" y="306"/>
                    <a:pt x="167" y="302"/>
                  </a:cubicBezTo>
                  <a:cubicBezTo>
                    <a:pt x="163" y="298"/>
                    <a:pt x="158" y="294"/>
                    <a:pt x="154" y="290"/>
                  </a:cubicBezTo>
                  <a:cubicBezTo>
                    <a:pt x="160" y="285"/>
                    <a:pt x="164" y="280"/>
                    <a:pt x="169" y="275"/>
                  </a:cubicBezTo>
                  <a:cubicBezTo>
                    <a:pt x="172" y="278"/>
                    <a:pt x="176" y="282"/>
                    <a:pt x="179" y="286"/>
                  </a:cubicBezTo>
                  <a:cubicBezTo>
                    <a:pt x="186" y="279"/>
                    <a:pt x="192" y="273"/>
                    <a:pt x="199" y="267"/>
                  </a:cubicBezTo>
                  <a:cubicBezTo>
                    <a:pt x="195" y="264"/>
                    <a:pt x="191" y="260"/>
                    <a:pt x="187" y="257"/>
                  </a:cubicBezTo>
                  <a:cubicBezTo>
                    <a:pt x="193" y="251"/>
                    <a:pt x="198" y="247"/>
                    <a:pt x="203" y="241"/>
                  </a:cubicBezTo>
                  <a:cubicBezTo>
                    <a:pt x="207" y="246"/>
                    <a:pt x="211" y="250"/>
                    <a:pt x="216" y="255"/>
                  </a:cubicBezTo>
                  <a:cubicBezTo>
                    <a:pt x="227" y="248"/>
                    <a:pt x="239" y="243"/>
                    <a:pt x="252" y="240"/>
                  </a:cubicBezTo>
                  <a:cubicBezTo>
                    <a:pt x="284" y="233"/>
                    <a:pt x="318" y="246"/>
                    <a:pt x="337" y="274"/>
                  </a:cubicBezTo>
                  <a:cubicBezTo>
                    <a:pt x="340" y="280"/>
                    <a:pt x="343" y="286"/>
                    <a:pt x="346" y="293"/>
                  </a:cubicBezTo>
                  <a:close/>
                  <a:moveTo>
                    <a:pt x="567" y="0"/>
                  </a:moveTo>
                  <a:cubicBezTo>
                    <a:pt x="567" y="567"/>
                    <a:pt x="567" y="567"/>
                    <a:pt x="567" y="567"/>
                  </a:cubicBezTo>
                  <a:cubicBezTo>
                    <a:pt x="0" y="567"/>
                    <a:pt x="0" y="567"/>
                    <a:pt x="0" y="567"/>
                  </a:cubicBezTo>
                  <a:cubicBezTo>
                    <a:pt x="0" y="0"/>
                    <a:pt x="0" y="0"/>
                    <a:pt x="0" y="0"/>
                  </a:cubicBezTo>
                  <a:lnTo>
                    <a:pt x="567" y="0"/>
                  </a:lnTo>
                  <a:close/>
                  <a:moveTo>
                    <a:pt x="441" y="244"/>
                  </a:moveTo>
                  <a:cubicBezTo>
                    <a:pt x="440" y="224"/>
                    <a:pt x="438" y="204"/>
                    <a:pt x="436" y="184"/>
                  </a:cubicBezTo>
                  <a:cubicBezTo>
                    <a:pt x="435" y="172"/>
                    <a:pt x="433" y="160"/>
                    <a:pt x="431" y="148"/>
                  </a:cubicBezTo>
                  <a:cubicBezTo>
                    <a:pt x="431" y="143"/>
                    <a:pt x="429" y="137"/>
                    <a:pt x="424" y="136"/>
                  </a:cubicBezTo>
                  <a:cubicBezTo>
                    <a:pt x="413" y="133"/>
                    <a:pt x="402" y="132"/>
                    <a:pt x="391" y="130"/>
                  </a:cubicBezTo>
                  <a:cubicBezTo>
                    <a:pt x="390" y="132"/>
                    <a:pt x="390" y="133"/>
                    <a:pt x="390" y="133"/>
                  </a:cubicBezTo>
                  <a:cubicBezTo>
                    <a:pt x="391" y="142"/>
                    <a:pt x="392" y="152"/>
                    <a:pt x="394" y="161"/>
                  </a:cubicBezTo>
                  <a:cubicBezTo>
                    <a:pt x="394" y="162"/>
                    <a:pt x="395" y="164"/>
                    <a:pt x="396" y="165"/>
                  </a:cubicBezTo>
                  <a:cubicBezTo>
                    <a:pt x="408" y="175"/>
                    <a:pt x="412" y="187"/>
                    <a:pt x="409" y="202"/>
                  </a:cubicBezTo>
                  <a:cubicBezTo>
                    <a:pt x="405" y="217"/>
                    <a:pt x="395" y="227"/>
                    <a:pt x="379" y="230"/>
                  </a:cubicBezTo>
                  <a:cubicBezTo>
                    <a:pt x="364" y="233"/>
                    <a:pt x="351" y="228"/>
                    <a:pt x="342" y="215"/>
                  </a:cubicBezTo>
                  <a:cubicBezTo>
                    <a:pt x="333" y="203"/>
                    <a:pt x="332" y="189"/>
                    <a:pt x="339" y="176"/>
                  </a:cubicBezTo>
                  <a:cubicBezTo>
                    <a:pt x="340" y="174"/>
                    <a:pt x="341" y="171"/>
                    <a:pt x="340" y="169"/>
                  </a:cubicBezTo>
                  <a:cubicBezTo>
                    <a:pt x="340" y="162"/>
                    <a:pt x="338" y="154"/>
                    <a:pt x="338" y="147"/>
                  </a:cubicBezTo>
                  <a:cubicBezTo>
                    <a:pt x="337" y="140"/>
                    <a:pt x="337" y="134"/>
                    <a:pt x="337" y="127"/>
                  </a:cubicBezTo>
                  <a:cubicBezTo>
                    <a:pt x="336" y="127"/>
                    <a:pt x="336" y="126"/>
                    <a:pt x="336" y="126"/>
                  </a:cubicBezTo>
                  <a:cubicBezTo>
                    <a:pt x="313" y="126"/>
                    <a:pt x="291" y="126"/>
                    <a:pt x="268" y="126"/>
                  </a:cubicBezTo>
                  <a:cubicBezTo>
                    <a:pt x="265" y="126"/>
                    <a:pt x="262" y="128"/>
                    <a:pt x="259" y="130"/>
                  </a:cubicBezTo>
                  <a:cubicBezTo>
                    <a:pt x="195" y="195"/>
                    <a:pt x="131" y="259"/>
                    <a:pt x="66" y="323"/>
                  </a:cubicBezTo>
                  <a:cubicBezTo>
                    <a:pt x="64" y="326"/>
                    <a:pt x="61" y="328"/>
                    <a:pt x="60" y="331"/>
                  </a:cubicBezTo>
                  <a:cubicBezTo>
                    <a:pt x="52" y="345"/>
                    <a:pt x="54" y="359"/>
                    <a:pt x="66" y="371"/>
                  </a:cubicBezTo>
                  <a:cubicBezTo>
                    <a:pt x="107" y="411"/>
                    <a:pt x="147" y="452"/>
                    <a:pt x="188" y="493"/>
                  </a:cubicBezTo>
                  <a:cubicBezTo>
                    <a:pt x="196" y="501"/>
                    <a:pt x="204" y="509"/>
                    <a:pt x="216" y="511"/>
                  </a:cubicBezTo>
                  <a:cubicBezTo>
                    <a:pt x="218" y="511"/>
                    <a:pt x="219" y="511"/>
                    <a:pt x="221" y="511"/>
                  </a:cubicBezTo>
                  <a:cubicBezTo>
                    <a:pt x="229" y="509"/>
                    <a:pt x="236" y="505"/>
                    <a:pt x="242" y="499"/>
                  </a:cubicBezTo>
                  <a:cubicBezTo>
                    <a:pt x="306" y="435"/>
                    <a:pt x="371" y="371"/>
                    <a:pt x="435" y="306"/>
                  </a:cubicBezTo>
                  <a:cubicBezTo>
                    <a:pt x="438" y="304"/>
                    <a:pt x="440" y="299"/>
                    <a:pt x="440" y="295"/>
                  </a:cubicBezTo>
                  <a:cubicBezTo>
                    <a:pt x="441" y="278"/>
                    <a:pt x="441" y="261"/>
                    <a:pt x="441" y="244"/>
                  </a:cubicBezTo>
                  <a:close/>
                  <a:moveTo>
                    <a:pt x="502" y="217"/>
                  </a:moveTo>
                  <a:cubicBezTo>
                    <a:pt x="513" y="180"/>
                    <a:pt x="519" y="119"/>
                    <a:pt x="491" y="86"/>
                  </a:cubicBezTo>
                  <a:cubicBezTo>
                    <a:pt x="491" y="86"/>
                    <a:pt x="491" y="86"/>
                    <a:pt x="491" y="86"/>
                  </a:cubicBezTo>
                  <a:cubicBezTo>
                    <a:pt x="465" y="52"/>
                    <a:pt x="420" y="49"/>
                    <a:pt x="386" y="71"/>
                  </a:cubicBezTo>
                  <a:cubicBezTo>
                    <a:pt x="362" y="88"/>
                    <a:pt x="349" y="112"/>
                    <a:pt x="350" y="142"/>
                  </a:cubicBezTo>
                  <a:cubicBezTo>
                    <a:pt x="351" y="161"/>
                    <a:pt x="355" y="181"/>
                    <a:pt x="359" y="200"/>
                  </a:cubicBezTo>
                  <a:cubicBezTo>
                    <a:pt x="359" y="205"/>
                    <a:pt x="362" y="209"/>
                    <a:pt x="366" y="211"/>
                  </a:cubicBezTo>
                  <a:cubicBezTo>
                    <a:pt x="371" y="213"/>
                    <a:pt x="376" y="212"/>
                    <a:pt x="380" y="209"/>
                  </a:cubicBezTo>
                  <a:cubicBezTo>
                    <a:pt x="385" y="205"/>
                    <a:pt x="386" y="200"/>
                    <a:pt x="385" y="195"/>
                  </a:cubicBezTo>
                  <a:cubicBezTo>
                    <a:pt x="382" y="178"/>
                    <a:pt x="379" y="161"/>
                    <a:pt x="377" y="144"/>
                  </a:cubicBezTo>
                  <a:cubicBezTo>
                    <a:pt x="373" y="107"/>
                    <a:pt x="408" y="77"/>
                    <a:pt x="444" y="86"/>
                  </a:cubicBezTo>
                  <a:cubicBezTo>
                    <a:pt x="468" y="92"/>
                    <a:pt x="484" y="114"/>
                    <a:pt x="485" y="139"/>
                  </a:cubicBezTo>
                  <a:cubicBezTo>
                    <a:pt x="486" y="164"/>
                    <a:pt x="483" y="188"/>
                    <a:pt x="475" y="211"/>
                  </a:cubicBezTo>
                  <a:cubicBezTo>
                    <a:pt x="471" y="226"/>
                    <a:pt x="464" y="239"/>
                    <a:pt x="458" y="253"/>
                  </a:cubicBezTo>
                  <a:cubicBezTo>
                    <a:pt x="455" y="261"/>
                    <a:pt x="456" y="269"/>
                    <a:pt x="464" y="273"/>
                  </a:cubicBezTo>
                  <a:cubicBezTo>
                    <a:pt x="470" y="276"/>
                    <a:pt x="478" y="273"/>
                    <a:pt x="482" y="266"/>
                  </a:cubicBezTo>
                  <a:cubicBezTo>
                    <a:pt x="486" y="259"/>
                    <a:pt x="489" y="251"/>
                    <a:pt x="493" y="244"/>
                  </a:cubicBezTo>
                  <a:cubicBezTo>
                    <a:pt x="493" y="243"/>
                    <a:pt x="493" y="243"/>
                    <a:pt x="493" y="242"/>
                  </a:cubicBezTo>
                  <a:cubicBezTo>
                    <a:pt x="496" y="237"/>
                    <a:pt x="499" y="228"/>
                    <a:pt x="502" y="217"/>
                  </a:cubicBezTo>
                  <a:cubicBezTo>
                    <a:pt x="502" y="217"/>
                    <a:pt x="502" y="217"/>
                    <a:pt x="502" y="217"/>
                  </a:cubicBezTo>
                  <a:close/>
                </a:path>
              </a:pathLst>
            </a:custGeom>
            <a:solidFill>
              <a:srgbClr val="009242"/>
            </a:solidFill>
            <a:ln w="9525">
              <a:noFill/>
              <a:round/>
              <a:headEnd/>
              <a:tailEnd/>
            </a:ln>
          </p:spPr>
          <p:txBody>
            <a:bodyPr vert="horz" wrap="square" lIns="91404" tIns="45702" rIns="91404" bIns="45702" numCol="1" anchor="t" anchorCtr="0" compatLnSpc="1">
              <a:prstTxWarp prst="textNoShape">
                <a:avLst/>
              </a:prstTxWarp>
            </a:bodyPr>
            <a:lstStyle/>
            <a:p>
              <a:pPr defTabSz="914034" fontAlgn="auto">
                <a:spcBef>
                  <a:spcPts val="0"/>
                </a:spcBef>
                <a:spcAft>
                  <a:spcPts val="0"/>
                </a:spcAft>
                <a:defRPr/>
              </a:pPr>
              <a:endParaRPr lang="en-US" sz="1799" kern="0" dirty="0">
                <a:solidFill>
                  <a:srgbClr val="187A34"/>
                </a:solidFill>
                <a:latin typeface="Lucida Sans Unicode"/>
                <a:sym typeface="Lucida Sans Unicode"/>
              </a:endParaRPr>
            </a:p>
          </p:txBody>
        </p:sp>
      </p:grpSp>
      <p:pic>
        <p:nvPicPr>
          <p:cNvPr id="195" name="Picture 194">
            <a:extLst>
              <a:ext uri="{FF2B5EF4-FFF2-40B4-BE49-F238E27FC236}">
                <a16:creationId xmlns:a16="http://schemas.microsoft.com/office/drawing/2014/main" id="{A6CF2806-EE88-4D64-9F45-498C92D4BC56}"/>
              </a:ext>
            </a:extLst>
          </p:cNvPr>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270968" y="5920757"/>
            <a:ext cx="354832" cy="337381"/>
          </a:xfrm>
          <a:prstGeom prst="rect">
            <a:avLst/>
          </a:prstGeom>
        </p:spPr>
      </p:pic>
      <p:sp>
        <p:nvSpPr>
          <p:cNvPr id="44" name="TextBox 43">
            <a:extLst>
              <a:ext uri="{FF2B5EF4-FFF2-40B4-BE49-F238E27FC236}">
                <a16:creationId xmlns:a16="http://schemas.microsoft.com/office/drawing/2014/main" id="{5CAA8AED-7233-4563-8A7B-B0B6A40C63FF}"/>
              </a:ext>
            </a:extLst>
          </p:cNvPr>
          <p:cNvSpPr txBox="1"/>
          <p:nvPr/>
        </p:nvSpPr>
        <p:spPr>
          <a:xfrm>
            <a:off x="3902876" y="1494541"/>
            <a:ext cx="4099956" cy="466454"/>
          </a:xfrm>
          <a:prstGeom prst="rect">
            <a:avLst/>
          </a:prstGeom>
        </p:spPr>
        <p:txBody>
          <a:bodyPr vert="horz" wrap="square" lIns="0" tIns="0" rIns="0" bIns="0" rtlCol="0" anchor="ctr">
            <a:noAutofit/>
          </a:bodyPr>
          <a:lstStyle/>
          <a:p>
            <a:pPr algn="ctr" defTabSz="913851"/>
            <a:r>
              <a:rPr lang="en-GB" sz="1600" b="1" dirty="0">
                <a:solidFill>
                  <a:srgbClr val="009242"/>
                </a:solidFill>
                <a:latin typeface="Arial Black" panose="020B0A04020102020204"/>
              </a:rPr>
              <a:t>Deliver Profitable Top Line benefits worth 3% - 8% of Net Sales </a:t>
            </a:r>
          </a:p>
        </p:txBody>
      </p:sp>
    </p:spTree>
    <p:extLst>
      <p:ext uri="{BB962C8B-B14F-4D97-AF65-F5344CB8AC3E}">
        <p14:creationId xmlns:p14="http://schemas.microsoft.com/office/powerpoint/2010/main" val="4131626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Object 47" hidden="1"/>
          <p:cNvGraphicFramePr>
            <a:graphicFrameLocks noChangeAspect="1"/>
          </p:cNvGraphicFramePr>
          <p:nvPr>
            <p:custDataLst>
              <p:tags r:id="rId2"/>
            </p:custDataLst>
          </p:nvPr>
        </p:nvGraphicFramePr>
        <p:xfrm>
          <a:off x="9079" y="8166"/>
          <a:ext cx="2113" cy="2113"/>
        </p:xfrm>
        <a:graphic>
          <a:graphicData uri="http://schemas.openxmlformats.org/presentationml/2006/ole">
            <mc:AlternateContent xmlns:mc="http://schemas.openxmlformats.org/markup-compatibility/2006">
              <mc:Choice xmlns:v="urn:schemas-microsoft-com:vml" Requires="v">
                <p:oleObj spid="_x0000_s45058" name="think-cell Slide" r:id="rId5" imgW="459" imgH="458" progId="TCLayout.ActiveDocument.1">
                  <p:embed/>
                </p:oleObj>
              </mc:Choice>
              <mc:Fallback>
                <p:oleObj name="think-cell Slide" r:id="rId5" imgW="459" imgH="458" progId="TCLayout.ActiveDocument.1">
                  <p:embed/>
                  <p:pic>
                    <p:nvPicPr>
                      <p:cNvPr id="48" name="Object 47" hidden="1"/>
                      <p:cNvPicPr/>
                      <p:nvPr/>
                    </p:nvPicPr>
                    <p:blipFill>
                      <a:blip r:embed="rId6"/>
                      <a:stretch>
                        <a:fillRect/>
                      </a:stretch>
                    </p:blipFill>
                    <p:spPr>
                      <a:xfrm>
                        <a:off x="9079" y="8166"/>
                        <a:ext cx="2113" cy="2113"/>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A3829B8C-F459-4543-8A0C-3F3DB788F58E}"/>
              </a:ext>
            </a:extLst>
          </p:cNvPr>
          <p:cNvSpPr txBox="1"/>
          <p:nvPr/>
        </p:nvSpPr>
        <p:spPr>
          <a:xfrm rot="16200000">
            <a:off x="-987102" y="4170056"/>
            <a:ext cx="3027614" cy="254033"/>
          </a:xfrm>
          <a:prstGeom prst="rect">
            <a:avLst/>
          </a:prstGeom>
          <a:solidFill>
            <a:schemeClr val="bg1"/>
          </a:solidFill>
        </p:spPr>
        <p:txBody>
          <a:bodyPr wrap="square" lIns="0" tIns="0" rIns="0" bIns="0" rtlCol="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599" b="0" i="0" u="none" strike="noStrike" kern="1200" cap="none" spc="600" normalizeH="0" baseline="0" noProof="0" dirty="0">
                <a:ln>
                  <a:noFill/>
                </a:ln>
                <a:solidFill>
                  <a:srgbClr val="000000"/>
                </a:solidFill>
                <a:effectLst/>
                <a:uLnTx/>
                <a:uFillTx/>
                <a:latin typeface="Arial Black" panose="020B0A04020102020204" pitchFamily="34" charset="0"/>
                <a:ea typeface="+mn-ea"/>
                <a:cs typeface="Arial" charset="0"/>
              </a:rPr>
              <a:t>Trade Channels</a:t>
            </a:r>
          </a:p>
        </p:txBody>
      </p:sp>
      <p:sp>
        <p:nvSpPr>
          <p:cNvPr id="44" name="Rounded Rectangle 43"/>
          <p:cNvSpPr>
            <a:spLocks/>
          </p:cNvSpPr>
          <p:nvPr/>
        </p:nvSpPr>
        <p:spPr>
          <a:xfrm>
            <a:off x="9097418" y="2385598"/>
            <a:ext cx="2937399" cy="3525341"/>
          </a:xfrm>
          <a:prstGeom prst="roundRect">
            <a:avLst>
              <a:gd name="adj" fmla="val 0"/>
            </a:avLst>
          </a:prstGeom>
          <a:solidFill>
            <a:srgbClr val="0070C0"/>
          </a:solidFill>
          <a:ln w="19050">
            <a:solidFill>
              <a:schemeClr val="bg1"/>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wrap="square" lIns="143855" tIns="143855" rIns="143855" bIns="143855" rtlCol="0" anchor="ctr">
            <a:noAutofit/>
          </a:bodyPr>
          <a:lstStyle/>
          <a:p>
            <a:pPr marL="104295" marR="0" lvl="2" indent="-105645" algn="l" defTabSz="914400" rtl="0" eaLnBrk="1" fontAlgn="base" latinLnBrk="0" hangingPunct="1">
              <a:lnSpc>
                <a:spcPct val="100000"/>
              </a:lnSpc>
              <a:spcBef>
                <a:spcPct val="0"/>
              </a:spcBef>
              <a:spcAft>
                <a:spcPct val="0"/>
              </a:spcAft>
              <a:buClr>
                <a:srgbClr val="003344"/>
              </a:buClr>
              <a:buSzTx/>
              <a:buFontTx/>
              <a:buNone/>
              <a:tabLst/>
              <a:defRPr/>
            </a:pPr>
            <a:endParaRPr kumimoji="0" lang="en-US" sz="1598" b="0" i="0" u="none" strike="noStrike" kern="0" cap="none" spc="0" normalizeH="0" baseline="0" noProof="0" dirty="0">
              <a:ln>
                <a:noFill/>
              </a:ln>
              <a:solidFill>
                <a:srgbClr val="FFFFFF"/>
              </a:solidFill>
              <a:effectLst/>
              <a:uLnTx/>
              <a:uFillTx/>
              <a:latin typeface="Arial Regular" charset="0"/>
              <a:ea typeface="+mn-ea"/>
              <a:cs typeface="Arial" panose="020B0604020202020204" pitchFamily="34" charset="0"/>
            </a:endParaRPr>
          </a:p>
        </p:txBody>
      </p:sp>
      <p:sp>
        <p:nvSpPr>
          <p:cNvPr id="3" name="Title 2"/>
          <p:cNvSpPr>
            <a:spLocks noGrp="1"/>
          </p:cNvSpPr>
          <p:nvPr>
            <p:ph type="title"/>
          </p:nvPr>
        </p:nvSpPr>
        <p:spPr>
          <a:xfrm>
            <a:off x="1318640" y="256267"/>
            <a:ext cx="9549959" cy="1095078"/>
          </a:xfrm>
        </p:spPr>
        <p:txBody>
          <a:bodyPr>
            <a:noAutofit/>
          </a:bodyPr>
          <a:lstStyle/>
          <a:p>
            <a:pPr algn="ctr"/>
            <a:r>
              <a:rPr lang="en-US" sz="3597" dirty="0">
                <a:solidFill>
                  <a:schemeClr val="tx1"/>
                </a:solidFill>
              </a:rPr>
              <a:t>POWERING </a:t>
            </a:r>
            <a:r>
              <a:rPr lang="en-US" sz="3597" dirty="0">
                <a:solidFill>
                  <a:srgbClr val="039751"/>
                </a:solidFill>
              </a:rPr>
              <a:t>DECISION MAKING </a:t>
            </a:r>
            <a:br>
              <a:rPr lang="en-US" sz="3597" dirty="0">
                <a:solidFill>
                  <a:schemeClr val="accent5">
                    <a:lumMod val="90000"/>
                    <a:lumOff val="10000"/>
                  </a:schemeClr>
                </a:solidFill>
              </a:rPr>
            </a:br>
            <a:r>
              <a:rPr lang="en-US" sz="3597" dirty="0">
                <a:solidFill>
                  <a:schemeClr val="tx1"/>
                </a:solidFill>
              </a:rPr>
              <a:t>FOR </a:t>
            </a:r>
            <a:r>
              <a:rPr lang="en-US" sz="3597" dirty="0">
                <a:solidFill>
                  <a:srgbClr val="00B0F0"/>
                </a:solidFill>
              </a:rPr>
              <a:t>SUPERIOR EXECUTION</a:t>
            </a:r>
            <a:br>
              <a:rPr lang="en-US" sz="3597" dirty="0">
                <a:solidFill>
                  <a:srgbClr val="00B0F0"/>
                </a:solidFill>
              </a:rPr>
            </a:br>
            <a:r>
              <a:rPr lang="en-US" sz="2800" dirty="0">
                <a:solidFill>
                  <a:schemeClr val="tx1"/>
                </a:solidFill>
              </a:rPr>
              <a:t>for each and different Trade ChannEl (R2M)</a:t>
            </a:r>
            <a:r>
              <a:rPr lang="en-US" sz="3597" dirty="0">
                <a:solidFill>
                  <a:srgbClr val="00B0F0"/>
                </a:solidFill>
              </a:rPr>
              <a:t> </a:t>
            </a:r>
          </a:p>
        </p:txBody>
      </p:sp>
      <p:sp>
        <p:nvSpPr>
          <p:cNvPr id="55" name="9 Flecha en U"/>
          <p:cNvSpPr/>
          <p:nvPr/>
        </p:nvSpPr>
        <p:spPr>
          <a:xfrm>
            <a:off x="1480906" y="1726633"/>
            <a:ext cx="9458381" cy="675424"/>
          </a:xfrm>
          <a:prstGeom prst="uturnArrow">
            <a:avLst>
              <a:gd name="adj1" fmla="val 39264"/>
              <a:gd name="adj2" fmla="val 25000"/>
              <a:gd name="adj3" fmla="val 22348"/>
              <a:gd name="adj4" fmla="val 56973"/>
              <a:gd name="adj5" fmla="val 98560"/>
            </a:avLst>
          </a:prstGeom>
          <a:solidFill>
            <a:srgbClr val="038B4A"/>
          </a:solidFill>
          <a:ln w="25400" cap="flat" cmpd="sng" algn="ctr">
            <a:solidFill>
              <a:srgbClr val="038B4A"/>
            </a:solidFill>
            <a:prstDash val="solid"/>
          </a:ln>
          <a:effectLst>
            <a:outerShdw blurRad="50800" dist="38100" dir="2700000" algn="tl" rotWithShape="0">
              <a:prstClr val="black">
                <a:alpha val="40000"/>
              </a:prstClr>
            </a:outerShdw>
          </a:effectLst>
        </p:spPr>
        <p:txBody>
          <a:bodyPr rtlCol="0" anchor="ctr"/>
          <a:lstStyle/>
          <a:p>
            <a:pPr marL="0" marR="0" lvl="0" indent="0" algn="ctr" defTabSz="1217342" rtl="0" eaLnBrk="1" fontAlgn="base" latinLnBrk="0" hangingPunct="1">
              <a:lnSpc>
                <a:spcPct val="100000"/>
              </a:lnSpc>
              <a:spcBef>
                <a:spcPct val="0"/>
              </a:spcBef>
              <a:spcAft>
                <a:spcPct val="0"/>
              </a:spcAft>
              <a:buClrTx/>
              <a:buSzTx/>
              <a:buFontTx/>
              <a:buNone/>
              <a:tabLst/>
              <a:defRPr/>
            </a:pPr>
            <a:endParaRPr kumimoji="0" lang="es-MX" sz="1597" b="0" i="0" u="none" strike="noStrike" kern="0" cap="none" spc="0" normalizeH="0" baseline="0" noProof="0" dirty="0">
              <a:ln>
                <a:noFill/>
              </a:ln>
              <a:solidFill>
                <a:prstClr val="white"/>
              </a:solidFill>
              <a:effectLst/>
              <a:uLnTx/>
              <a:uFillTx/>
              <a:latin typeface="Calibri"/>
              <a:ea typeface="+mn-ea"/>
              <a:cs typeface="Arial" charset="0"/>
            </a:endParaRPr>
          </a:p>
        </p:txBody>
      </p:sp>
      <p:sp>
        <p:nvSpPr>
          <p:cNvPr id="43" name="Rounded Rectangle 42"/>
          <p:cNvSpPr>
            <a:spLocks/>
          </p:cNvSpPr>
          <p:nvPr/>
        </p:nvSpPr>
        <p:spPr>
          <a:xfrm>
            <a:off x="1132636" y="2385598"/>
            <a:ext cx="7433508" cy="3525341"/>
          </a:xfrm>
          <a:prstGeom prst="roundRect">
            <a:avLst>
              <a:gd name="adj" fmla="val 0"/>
            </a:avLst>
          </a:prstGeom>
          <a:solidFill>
            <a:srgbClr val="038B4A"/>
          </a:solidFill>
          <a:ln w="19050">
            <a:solidFill>
              <a:schemeClr val="bg1"/>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wrap="square" lIns="143855" tIns="143855" rIns="143855" bIns="143855" rtlCol="0" anchor="ctr">
            <a:noAutofit/>
          </a:bodyPr>
          <a:lstStyle/>
          <a:p>
            <a:pPr marL="104295" marR="0" lvl="2" indent="-105645" algn="l" defTabSz="914400" rtl="0" eaLnBrk="1" fontAlgn="base" latinLnBrk="0" hangingPunct="1">
              <a:lnSpc>
                <a:spcPct val="100000"/>
              </a:lnSpc>
              <a:spcBef>
                <a:spcPct val="0"/>
              </a:spcBef>
              <a:spcAft>
                <a:spcPct val="0"/>
              </a:spcAft>
              <a:buClr>
                <a:srgbClr val="003344"/>
              </a:buClr>
              <a:buSzTx/>
              <a:buFontTx/>
              <a:buNone/>
              <a:tabLst/>
              <a:defRPr/>
            </a:pPr>
            <a:endParaRPr kumimoji="0" lang="en-US" sz="1598" b="0" i="0" u="none" strike="noStrike" kern="0" cap="none" spc="0" normalizeH="0" baseline="0" noProof="0" dirty="0">
              <a:ln>
                <a:noFill/>
              </a:ln>
              <a:solidFill>
                <a:srgbClr val="FFFFFF"/>
              </a:solidFill>
              <a:effectLst/>
              <a:uLnTx/>
              <a:uFillTx/>
              <a:latin typeface="Arial Regular" charset="0"/>
              <a:ea typeface="+mn-ea"/>
              <a:cs typeface="Arial" panose="020B0604020202020204" pitchFamily="34" charset="0"/>
            </a:endParaRPr>
          </a:p>
        </p:txBody>
      </p:sp>
      <p:sp>
        <p:nvSpPr>
          <p:cNvPr id="56" name="69 Rectángulo"/>
          <p:cNvSpPr/>
          <p:nvPr/>
        </p:nvSpPr>
        <p:spPr>
          <a:xfrm>
            <a:off x="7661745" y="1753439"/>
            <a:ext cx="1592139" cy="256321"/>
          </a:xfrm>
          <a:prstGeom prst="rect">
            <a:avLst/>
          </a:prstGeom>
          <a:effectLst/>
        </p:spPr>
        <p:txBody>
          <a:bodyPr wrap="square" lIns="0" tIns="0" rIns="0" bIns="0">
            <a:spAutoFit/>
          </a:bodyPr>
          <a:lstStyle/>
          <a:p>
            <a:pPr marL="0" marR="0" lvl="0" indent="0" algn="ctr" defTabSz="913029" rtl="0" eaLnBrk="1" fontAlgn="base" latinLnBrk="0" hangingPunct="1">
              <a:lnSpc>
                <a:spcPts val="1997"/>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Black" panose="020B0A04020102020204" pitchFamily="34" charset="0"/>
                <a:ea typeface="Arial" charset="0"/>
                <a:cs typeface="Arial" charset="0"/>
              </a:rPr>
              <a:t>Insights to</a:t>
            </a:r>
            <a:endParaRPr kumimoji="0" lang="en-US" sz="1800" b="1" i="0" u="none" strike="noStrike" kern="0" cap="none" spc="0" normalizeH="0" baseline="0" noProof="0" dirty="0">
              <a:ln>
                <a:noFill/>
              </a:ln>
              <a:solidFill>
                <a:srgbClr val="EA0000"/>
              </a:solidFill>
              <a:effectLst/>
              <a:uLnTx/>
              <a:uFillTx/>
              <a:latin typeface="Arial Black" panose="020B0A04020102020204" pitchFamily="34" charset="0"/>
              <a:ea typeface="Arial" charset="0"/>
              <a:cs typeface="Arial" charset="0"/>
            </a:endParaRPr>
          </a:p>
        </p:txBody>
      </p:sp>
      <p:sp>
        <p:nvSpPr>
          <p:cNvPr id="68" name="Rectangle 67"/>
          <p:cNvSpPr/>
          <p:nvPr/>
        </p:nvSpPr>
        <p:spPr>
          <a:xfrm>
            <a:off x="2411395" y="2458875"/>
            <a:ext cx="6115894" cy="646079"/>
          </a:xfrm>
          <a:prstGeom prst="rect">
            <a:avLst/>
          </a:prstGeom>
        </p:spPr>
        <p:txBody>
          <a:bodyPr wrap="square">
            <a:spAutoFit/>
          </a:bodyPr>
          <a:lstStyle/>
          <a:p>
            <a:pPr marL="0" marR="0" lvl="0" indent="0" algn="l" defTabSz="913029"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a:ea typeface="Arial" charset="0"/>
                <a:cs typeface="Arial" charset="0"/>
              </a:rPr>
              <a:t>intelligent IDENTIFICATION of OPPORTUNITIES </a:t>
            </a:r>
          </a:p>
          <a:p>
            <a:pPr marL="0" marR="0" lvl="0" indent="0" algn="l" defTabSz="913029"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a:ea typeface="Arial" charset="0"/>
                <a:cs typeface="Arial" charset="0"/>
              </a:rPr>
              <a:t>&amp; OPTIMIZATION OF VALUE PROPOSITION</a:t>
            </a:r>
            <a:endParaRPr kumimoji="0" lang="en-US" sz="1800" b="0" i="0" u="none" strike="noStrike" kern="0" cap="none" spc="0" normalizeH="0" baseline="0" noProof="0" dirty="0">
              <a:ln>
                <a:noFill/>
              </a:ln>
              <a:solidFill>
                <a:srgbClr val="FFFFFF"/>
              </a:solidFill>
              <a:effectLst/>
              <a:uLnTx/>
              <a:uFillTx/>
              <a:latin typeface="Arial"/>
              <a:ea typeface="Arial" charset="0"/>
              <a:cs typeface="Arial" charset="0"/>
            </a:endParaRPr>
          </a:p>
        </p:txBody>
      </p:sp>
      <p:sp>
        <p:nvSpPr>
          <p:cNvPr id="7" name="Oval 6"/>
          <p:cNvSpPr/>
          <p:nvPr/>
        </p:nvSpPr>
        <p:spPr>
          <a:xfrm>
            <a:off x="1717918" y="3811300"/>
            <a:ext cx="729502" cy="729502"/>
          </a:xfrm>
          <a:prstGeom prst="ellipse">
            <a:avLst/>
          </a:prstGeom>
          <a:solidFill>
            <a:srgbClr val="DD4411"/>
          </a:solidFill>
          <a:ln w="19050">
            <a:solidFill>
              <a:schemeClr val="bg1"/>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anose="020B0604020202020204"/>
              <a:ea typeface="+mn-ea"/>
              <a:cs typeface="+mn-cs"/>
            </a:endParaRPr>
          </a:p>
        </p:txBody>
      </p:sp>
      <p:sp>
        <p:nvSpPr>
          <p:cNvPr id="83" name="Oval 82"/>
          <p:cNvSpPr/>
          <p:nvPr/>
        </p:nvSpPr>
        <p:spPr>
          <a:xfrm>
            <a:off x="3299834" y="3811300"/>
            <a:ext cx="729502" cy="729502"/>
          </a:xfrm>
          <a:prstGeom prst="ellipse">
            <a:avLst/>
          </a:prstGeom>
          <a:solidFill>
            <a:srgbClr val="024E2A"/>
          </a:solidFill>
          <a:ln w="19050">
            <a:solidFill>
              <a:schemeClr val="bg1"/>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anose="020B0604020202020204"/>
              <a:ea typeface="+mn-ea"/>
              <a:cs typeface="+mn-cs"/>
            </a:endParaRPr>
          </a:p>
        </p:txBody>
      </p:sp>
      <p:sp>
        <p:nvSpPr>
          <p:cNvPr id="84" name="Oval 83"/>
          <p:cNvSpPr/>
          <p:nvPr/>
        </p:nvSpPr>
        <p:spPr>
          <a:xfrm>
            <a:off x="6637621" y="3811300"/>
            <a:ext cx="729502" cy="729502"/>
          </a:xfrm>
          <a:prstGeom prst="ellipse">
            <a:avLst/>
          </a:prstGeom>
          <a:solidFill>
            <a:srgbClr val="024E2A"/>
          </a:solidFill>
          <a:ln w="19050">
            <a:solidFill>
              <a:schemeClr val="bg1"/>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anose="020B0604020202020204"/>
              <a:ea typeface="+mn-ea"/>
              <a:cs typeface="+mn-cs"/>
            </a:endParaRPr>
          </a:p>
        </p:txBody>
      </p:sp>
      <p:pic>
        <p:nvPicPr>
          <p:cNvPr id="86" name="Picture 32"/>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1852101" y="3918038"/>
            <a:ext cx="484691" cy="489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86"/>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6720057" y="3901809"/>
            <a:ext cx="573169" cy="567550"/>
          </a:xfrm>
          <a:prstGeom prst="rect">
            <a:avLst/>
          </a:prstGeom>
        </p:spPr>
      </p:pic>
      <p:pic>
        <p:nvPicPr>
          <p:cNvPr id="88" name="Picture 28"/>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3412676" y="3904709"/>
            <a:ext cx="512906" cy="51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84BC5A3F-2E2C-4D84-B5B2-A0C8AC4456EC}"/>
              </a:ext>
            </a:extLst>
          </p:cNvPr>
          <p:cNvGrpSpPr/>
          <p:nvPr/>
        </p:nvGrpSpPr>
        <p:grpSpPr>
          <a:xfrm>
            <a:off x="9810764" y="3771317"/>
            <a:ext cx="1068064" cy="1068064"/>
            <a:chOff x="10229429" y="3961380"/>
            <a:chExt cx="729502" cy="729502"/>
          </a:xfrm>
        </p:grpSpPr>
        <p:sp>
          <p:nvSpPr>
            <p:cNvPr id="85" name="Oval 84"/>
            <p:cNvSpPr/>
            <p:nvPr/>
          </p:nvSpPr>
          <p:spPr>
            <a:xfrm>
              <a:off x="10229429" y="3961380"/>
              <a:ext cx="729502" cy="729502"/>
            </a:xfrm>
            <a:prstGeom prst="ellipse">
              <a:avLst/>
            </a:prstGeom>
            <a:solidFill>
              <a:schemeClr val="bg1">
                <a:lumMod val="95000"/>
              </a:schemeClr>
            </a:solidFill>
            <a:ln w="19050">
              <a:solidFill>
                <a:schemeClr val="bg1">
                  <a:lumMod val="50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anose="020B0604020202020204"/>
                <a:ea typeface="+mn-ea"/>
                <a:cs typeface="+mn-cs"/>
              </a:endParaRPr>
            </a:p>
          </p:txBody>
        </p:sp>
        <p:pic>
          <p:nvPicPr>
            <p:cNvPr id="89" name="Picture 88"/>
            <p:cNvPicPr>
              <a:picLocks noChangeAspect="1"/>
            </p:cNvPicPr>
            <p:nvPr/>
          </p:nvPicPr>
          <p:blipFill>
            <a:blip r:embed="rId10" cstate="email">
              <a:duotone>
                <a:prstClr val="black"/>
                <a:schemeClr val="tx1">
                  <a:tint val="45000"/>
                  <a:satMod val="400000"/>
                </a:schemeClr>
              </a:duotone>
              <a:lum bright="-40000" contrast="-40000"/>
              <a:extLst>
                <a:ext uri="{28A0092B-C50C-407E-A947-70E740481C1C}">
                  <a14:useLocalDpi xmlns:a14="http://schemas.microsoft.com/office/drawing/2010/main" val="0"/>
                </a:ext>
              </a:extLst>
            </a:blip>
            <a:stretch>
              <a:fillRect/>
            </a:stretch>
          </p:blipFill>
          <p:spPr>
            <a:xfrm>
              <a:off x="10314156" y="4033246"/>
              <a:ext cx="564198" cy="589399"/>
            </a:xfrm>
            <a:prstGeom prst="rect">
              <a:avLst/>
            </a:prstGeom>
          </p:spPr>
        </p:pic>
      </p:grpSp>
      <p:sp>
        <p:nvSpPr>
          <p:cNvPr id="4" name="TextBox 3" hidden="1"/>
          <p:cNvSpPr txBox="1"/>
          <p:nvPr/>
        </p:nvSpPr>
        <p:spPr>
          <a:xfrm>
            <a:off x="3670033" y="3283626"/>
            <a:ext cx="3823590" cy="2214628"/>
          </a:xfrm>
          <a:prstGeom prst="roundRect">
            <a:avLst>
              <a:gd name="adj" fmla="val 5519"/>
            </a:avLst>
          </a:prstGeom>
          <a:noFill/>
          <a:ln>
            <a:solidFill>
              <a:schemeClr val="bg1"/>
            </a:solidFill>
            <a:prstDash val="sysDot"/>
          </a:ln>
        </p:spPr>
        <p:txBody>
          <a:bodyPr wrap="square" rtlCol="0" anchor="b">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598" b="0" i="1" u="none" strike="noStrike" kern="0" cap="none" spc="0" normalizeH="0" baseline="0" noProof="0" dirty="0">
                <a:ln>
                  <a:noFill/>
                </a:ln>
                <a:solidFill>
                  <a:srgbClr val="FFFFFF"/>
                </a:solidFill>
                <a:effectLst/>
                <a:uLnTx/>
                <a:uFillTx/>
                <a:latin typeface="Arial"/>
                <a:ea typeface="+mn-ea"/>
                <a:cs typeface="Arial" charset="0"/>
              </a:rPr>
              <a:t>By PoS/Segment</a:t>
            </a:r>
          </a:p>
        </p:txBody>
      </p:sp>
      <p:cxnSp>
        <p:nvCxnSpPr>
          <p:cNvPr id="9" name="Straight Connector 8"/>
          <p:cNvCxnSpPr/>
          <p:nvPr/>
        </p:nvCxnSpPr>
        <p:spPr>
          <a:xfrm>
            <a:off x="974941" y="3123591"/>
            <a:ext cx="7552347" cy="0"/>
          </a:xfrm>
          <a:prstGeom prst="line">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9411358" y="2477915"/>
            <a:ext cx="2102678" cy="784035"/>
          </a:xfrm>
          <a:prstGeom prst="rect">
            <a:avLst/>
          </a:prstGeom>
        </p:spPr>
        <p:txBody>
          <a:bodyPr wrap="square">
            <a:spAutoFit/>
          </a:bodyPr>
          <a:lstStyle/>
          <a:p>
            <a:pPr marL="0" marR="0" lvl="0" indent="0" algn="l" defTabSz="913029" rtl="0" eaLnBrk="1" fontAlgn="base" latinLnBrk="0" hangingPunct="1">
              <a:lnSpc>
                <a:spcPts val="1798"/>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a:ea typeface="Arial" charset="0"/>
                <a:cs typeface="Arial" charset="0"/>
              </a:rPr>
              <a:t>INTELLIGENT </a:t>
            </a:r>
          </a:p>
          <a:p>
            <a:pPr marL="0" marR="0" lvl="0" indent="0" algn="l" defTabSz="913029" rtl="0" eaLnBrk="1" fontAlgn="base" latinLnBrk="0" hangingPunct="1">
              <a:lnSpc>
                <a:spcPts val="1798"/>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a:ea typeface="Arial" charset="0"/>
                <a:cs typeface="Arial" charset="0"/>
              </a:rPr>
              <a:t>SALES </a:t>
            </a:r>
          </a:p>
          <a:p>
            <a:pPr marL="0" marR="0" lvl="0" indent="0" algn="l" defTabSz="913029" rtl="0" eaLnBrk="1" fontAlgn="base" latinLnBrk="0" hangingPunct="1">
              <a:lnSpc>
                <a:spcPts val="1798"/>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a:ea typeface="Arial" charset="0"/>
                <a:cs typeface="Arial" charset="0"/>
              </a:rPr>
              <a:t>EXECUTION</a:t>
            </a:r>
            <a:endParaRPr kumimoji="0" lang="en-US" sz="1800" b="0" i="0" u="none" strike="noStrike" kern="0" cap="none" spc="0" normalizeH="0" baseline="0" noProof="0" dirty="0">
              <a:ln>
                <a:noFill/>
              </a:ln>
              <a:solidFill>
                <a:srgbClr val="FFFFFF"/>
              </a:solidFill>
              <a:effectLst/>
              <a:uLnTx/>
              <a:uFillTx/>
              <a:latin typeface="Arial"/>
              <a:ea typeface="Arial" charset="0"/>
              <a:cs typeface="Arial" charset="0"/>
            </a:endParaRPr>
          </a:p>
        </p:txBody>
      </p:sp>
      <p:sp>
        <p:nvSpPr>
          <p:cNvPr id="81" name="81 Flecha derecha"/>
          <p:cNvSpPr/>
          <p:nvPr/>
        </p:nvSpPr>
        <p:spPr>
          <a:xfrm>
            <a:off x="7867360" y="3331940"/>
            <a:ext cx="1762214" cy="1416946"/>
          </a:xfrm>
          <a:prstGeom prst="rightArrow">
            <a:avLst>
              <a:gd name="adj1" fmla="val 71621"/>
              <a:gd name="adj2" fmla="val 42837"/>
            </a:avLst>
          </a:prstGeom>
          <a:solidFill>
            <a:schemeClr val="bg1">
              <a:lumMod val="95000"/>
              <a:alpha val="85000"/>
            </a:schemeClr>
          </a:solidFill>
          <a:ln w="25400" cap="flat" cmpd="sng" algn="ctr">
            <a:noFill/>
            <a:prstDash val="solid"/>
          </a:ln>
          <a:effectLst>
            <a:outerShdw blurRad="50800" dist="38100" dir="2700000" algn="tl" rotWithShape="0">
              <a:prstClr val="black">
                <a:alpha val="40000"/>
              </a:prstClr>
            </a:outerShdw>
          </a:effectLst>
        </p:spPr>
        <p:txBody>
          <a:bodyPr lIns="0" tIns="0" rIns="0" bIns="0" rtlCol="0" anchor="ctr"/>
          <a:lstStyle/>
          <a:p>
            <a:pPr marL="91348" marR="0" lvl="0" indent="0" algn="ctr" defTabSz="1217342" rtl="0" eaLnBrk="1" fontAlgn="base" latinLnBrk="0" hangingPunct="1">
              <a:lnSpc>
                <a:spcPct val="100000"/>
              </a:lnSpc>
              <a:spcBef>
                <a:spcPct val="0"/>
              </a:spcBef>
              <a:spcAft>
                <a:spcPct val="0"/>
              </a:spcAft>
              <a:buClrTx/>
              <a:buSzTx/>
              <a:buFontTx/>
              <a:buNone/>
              <a:tabLst/>
              <a:defRPr/>
            </a:pPr>
            <a:r>
              <a:rPr kumimoji="0" lang="en-US" sz="1498" b="1" i="0" u="none" strike="noStrike" kern="0" cap="none" spc="0" normalizeH="0" baseline="0" noProof="0" dirty="0">
                <a:ln>
                  <a:noFill/>
                </a:ln>
                <a:solidFill>
                  <a:sysClr val="windowText" lastClr="000000"/>
                </a:solidFill>
                <a:effectLst/>
                <a:uLnTx/>
                <a:uFillTx/>
                <a:latin typeface="Arial"/>
                <a:ea typeface="Arial" charset="0"/>
                <a:cs typeface="Arial" charset="0"/>
              </a:rPr>
              <a:t>SEGMENTED </a:t>
            </a:r>
          </a:p>
          <a:p>
            <a:pPr marL="91348" marR="0" lvl="0" indent="0" algn="ctr" defTabSz="1217342" rtl="0" eaLnBrk="1" fontAlgn="base" latinLnBrk="0" hangingPunct="1">
              <a:lnSpc>
                <a:spcPct val="100000"/>
              </a:lnSpc>
              <a:spcBef>
                <a:spcPct val="0"/>
              </a:spcBef>
              <a:spcAft>
                <a:spcPct val="0"/>
              </a:spcAft>
              <a:buClrTx/>
              <a:buSzTx/>
              <a:buFontTx/>
              <a:buNone/>
              <a:tabLst/>
              <a:defRPr/>
            </a:pPr>
            <a:r>
              <a:rPr kumimoji="0" lang="en-US" sz="1498" b="1" i="0" u="none" strike="noStrike" kern="0" cap="none" spc="0" normalizeH="0" baseline="0" noProof="0" dirty="0">
                <a:ln>
                  <a:noFill/>
                </a:ln>
                <a:solidFill>
                  <a:sysClr val="windowText" lastClr="000000"/>
                </a:solidFill>
                <a:effectLst/>
                <a:uLnTx/>
                <a:uFillTx/>
                <a:latin typeface="Arial"/>
                <a:ea typeface="Arial" charset="0"/>
                <a:cs typeface="Arial" charset="0"/>
              </a:rPr>
              <a:t>&amp;</a:t>
            </a:r>
          </a:p>
          <a:p>
            <a:pPr marL="91348" marR="0" lvl="0" indent="0" algn="ctr" defTabSz="1217342" rtl="0" eaLnBrk="1" fontAlgn="base" latinLnBrk="0" hangingPunct="1">
              <a:lnSpc>
                <a:spcPct val="100000"/>
              </a:lnSpc>
              <a:spcBef>
                <a:spcPct val="0"/>
              </a:spcBef>
              <a:spcAft>
                <a:spcPct val="0"/>
              </a:spcAft>
              <a:buClrTx/>
              <a:buSzTx/>
              <a:buFontTx/>
              <a:buNone/>
              <a:tabLst/>
              <a:defRPr/>
            </a:pPr>
            <a:r>
              <a:rPr kumimoji="0" lang="en-US" sz="1498" b="1" i="0" u="none" strike="noStrike" kern="0" cap="none" spc="0" normalizeH="0" baseline="0" noProof="0" dirty="0">
                <a:ln>
                  <a:noFill/>
                </a:ln>
                <a:solidFill>
                  <a:sysClr val="windowText" lastClr="000000"/>
                </a:solidFill>
                <a:effectLst/>
                <a:uLnTx/>
                <a:uFillTx/>
                <a:latin typeface="Arial"/>
                <a:ea typeface="Arial" charset="0"/>
                <a:cs typeface="Arial" charset="0"/>
              </a:rPr>
              <a:t>GRANULAR TARGETS</a:t>
            </a:r>
          </a:p>
        </p:txBody>
      </p:sp>
      <p:sp>
        <p:nvSpPr>
          <p:cNvPr id="6" name="9 Flecha en U"/>
          <p:cNvSpPr/>
          <p:nvPr/>
        </p:nvSpPr>
        <p:spPr>
          <a:xfrm flipH="1" flipV="1">
            <a:off x="1480903" y="5821392"/>
            <a:ext cx="8925173" cy="558625"/>
          </a:xfrm>
          <a:prstGeom prst="uturnArrow">
            <a:avLst>
              <a:gd name="adj1" fmla="val 50000"/>
              <a:gd name="adj2" fmla="val 25000"/>
              <a:gd name="adj3" fmla="val 14285"/>
              <a:gd name="adj4" fmla="val 39108"/>
              <a:gd name="adj5" fmla="val 100000"/>
            </a:avLst>
          </a:prstGeom>
          <a:solidFill>
            <a:schemeClr val="bg1">
              <a:lumMod val="75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1217342" rtl="0" eaLnBrk="1" fontAlgn="base" latinLnBrk="0" hangingPunct="1">
              <a:lnSpc>
                <a:spcPct val="100000"/>
              </a:lnSpc>
              <a:spcBef>
                <a:spcPct val="0"/>
              </a:spcBef>
              <a:spcAft>
                <a:spcPct val="0"/>
              </a:spcAft>
              <a:buClrTx/>
              <a:buSzTx/>
              <a:buFontTx/>
              <a:buNone/>
              <a:tabLst/>
              <a:defRPr/>
            </a:pPr>
            <a:endParaRPr kumimoji="0" lang="es-MX" sz="1597" b="0" i="0" u="none" strike="noStrike" kern="0" cap="none" spc="0" normalizeH="0" baseline="0" noProof="0" dirty="0">
              <a:ln>
                <a:noFill/>
              </a:ln>
              <a:solidFill>
                <a:prstClr val="white"/>
              </a:solidFill>
              <a:effectLst/>
              <a:uLnTx/>
              <a:uFillTx/>
              <a:latin typeface="Calibri"/>
              <a:ea typeface="+mn-ea"/>
              <a:cs typeface="Arial" charset="0"/>
            </a:endParaRPr>
          </a:p>
        </p:txBody>
      </p:sp>
      <p:sp>
        <p:nvSpPr>
          <p:cNvPr id="74" name="Rectángulo redondeado 42"/>
          <p:cNvSpPr/>
          <p:nvPr/>
        </p:nvSpPr>
        <p:spPr>
          <a:xfrm>
            <a:off x="7799796" y="6109858"/>
            <a:ext cx="1870461" cy="287821"/>
          </a:xfrm>
          <a:prstGeom prst="roundRect">
            <a:avLst>
              <a:gd name="adj" fmla="val 0"/>
            </a:avLst>
          </a:prstGeom>
          <a:solidFill>
            <a:schemeClr val="bg1"/>
          </a:solidFill>
          <a:ln w="19050" cap="flat" cmpd="sng" algn="ctr">
            <a:solidFill>
              <a:schemeClr val="accent5">
                <a:lumMod val="90000"/>
                <a:lumOff val="10000"/>
              </a:schemeClr>
            </a:solidFill>
            <a:prstDash val="sysDot"/>
          </a:ln>
          <a:effectLst/>
        </p:spPr>
        <p:txBody>
          <a:bodyPr tIns="0" rtlCol="0" anchor="b" anchorCtr="0"/>
          <a:lstStyle/>
          <a:p>
            <a:pPr marL="0" marR="0" lvl="0" indent="0" algn="l" defTabSz="1217342"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Black" panose="020B0A04020102020204" pitchFamily="34" charset="0"/>
                <a:ea typeface="Arial" charset="0"/>
                <a:cs typeface="Arial" charset="0"/>
              </a:rPr>
              <a:t>Back Testing</a:t>
            </a:r>
          </a:p>
        </p:txBody>
      </p:sp>
      <p:sp>
        <p:nvSpPr>
          <p:cNvPr id="63" name="Rectángulo redondeado 42"/>
          <p:cNvSpPr/>
          <p:nvPr/>
        </p:nvSpPr>
        <p:spPr>
          <a:xfrm>
            <a:off x="1805214" y="6116788"/>
            <a:ext cx="5491559" cy="287821"/>
          </a:xfrm>
          <a:prstGeom prst="roundRect">
            <a:avLst>
              <a:gd name="adj" fmla="val 0"/>
            </a:avLst>
          </a:prstGeom>
          <a:solidFill>
            <a:schemeClr val="bg1"/>
          </a:solidFill>
          <a:ln w="19050" cap="flat" cmpd="sng" algn="ctr">
            <a:solidFill>
              <a:schemeClr val="accent5">
                <a:lumMod val="90000"/>
                <a:lumOff val="10000"/>
              </a:schemeClr>
            </a:solidFill>
            <a:prstDash val="sysDot"/>
          </a:ln>
          <a:effectLst/>
        </p:spPr>
        <p:txBody>
          <a:bodyPr tIns="0" rtlCol="0" anchor="b" anchorCtr="0"/>
          <a:lstStyle/>
          <a:p>
            <a:pPr marL="0" marR="0" lvl="0" indent="0" algn="l" defTabSz="1217342"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Black" panose="020B0A04020102020204" pitchFamily="34" charset="0"/>
                <a:ea typeface="Arial" charset="0"/>
                <a:cs typeface="Arial" charset="0"/>
              </a:rPr>
              <a:t>Performance Insights</a:t>
            </a:r>
          </a:p>
        </p:txBody>
      </p:sp>
      <p:grpSp>
        <p:nvGrpSpPr>
          <p:cNvPr id="8" name="Group 7"/>
          <p:cNvGrpSpPr/>
          <p:nvPr/>
        </p:nvGrpSpPr>
        <p:grpSpPr>
          <a:xfrm>
            <a:off x="9953182" y="5370839"/>
            <a:ext cx="694587" cy="547884"/>
            <a:chOff x="9669154" y="5348695"/>
            <a:chExt cx="695019" cy="802657"/>
          </a:xfrm>
          <a:solidFill>
            <a:srgbClr val="0070C0"/>
          </a:solidFill>
        </p:grpSpPr>
        <p:sp>
          <p:nvSpPr>
            <p:cNvPr id="104" name="Rounded Rectangle 103"/>
            <p:cNvSpPr>
              <a:spLocks/>
            </p:cNvSpPr>
            <p:nvPr/>
          </p:nvSpPr>
          <p:spPr>
            <a:xfrm>
              <a:off x="9700219" y="5365630"/>
              <a:ext cx="574395" cy="785722"/>
            </a:xfrm>
            <a:prstGeom prst="roundRect">
              <a:avLst>
                <a:gd name="adj" fmla="val 0"/>
              </a:avLst>
            </a:prstGeom>
            <a:grpFill/>
            <a:ln w="19050">
              <a:solidFill>
                <a:schemeClr val="bg1"/>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wrap="square" lIns="143855" tIns="143855" rIns="143855" bIns="143855" rtlCol="0" anchor="ctr">
              <a:spAutoFit/>
            </a:bodyPr>
            <a:lstStyle/>
            <a:p>
              <a:pPr marL="104295" marR="0" lvl="2" indent="-105645" algn="l" defTabSz="914400" rtl="0" eaLnBrk="1" fontAlgn="base" latinLnBrk="0" hangingPunct="1">
                <a:lnSpc>
                  <a:spcPct val="100000"/>
                </a:lnSpc>
                <a:spcBef>
                  <a:spcPct val="0"/>
                </a:spcBef>
                <a:spcAft>
                  <a:spcPct val="0"/>
                </a:spcAft>
                <a:buClr>
                  <a:srgbClr val="003344"/>
                </a:buClr>
                <a:buSzTx/>
                <a:buFontTx/>
                <a:buNone/>
                <a:tabLst/>
                <a:defRPr/>
              </a:pPr>
              <a:endParaRPr kumimoji="0" lang="en-US" sz="1598" b="0" i="0" u="none" strike="noStrike" kern="0" cap="none" spc="0" normalizeH="0" baseline="0" noProof="0" dirty="0">
                <a:ln>
                  <a:noFill/>
                </a:ln>
                <a:solidFill>
                  <a:srgbClr val="FFFFFF"/>
                </a:solidFill>
                <a:effectLst/>
                <a:uLnTx/>
                <a:uFillTx/>
                <a:latin typeface="Arial Regular" charset="0"/>
                <a:ea typeface="+mn-ea"/>
                <a:cs typeface="Arial" panose="020B0604020202020204" pitchFamily="34" charset="0"/>
              </a:endParaRPr>
            </a:p>
          </p:txBody>
        </p:sp>
        <p:sp>
          <p:nvSpPr>
            <p:cNvPr id="105" name="Rounded Rectangle 104"/>
            <p:cNvSpPr>
              <a:spLocks/>
            </p:cNvSpPr>
            <p:nvPr/>
          </p:nvSpPr>
          <p:spPr>
            <a:xfrm>
              <a:off x="9669154" y="5348695"/>
              <a:ext cx="695019" cy="785722"/>
            </a:xfrm>
            <a:prstGeom prst="roundRect">
              <a:avLst>
                <a:gd name="adj" fmla="val 0"/>
              </a:avLst>
            </a:prstGeom>
            <a:grp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wrap="square" lIns="143855" tIns="143855" rIns="143855" bIns="143855" rtlCol="0" anchor="ctr">
              <a:spAutoFit/>
            </a:bodyPr>
            <a:lstStyle/>
            <a:p>
              <a:pPr marL="104295" marR="0" lvl="2" indent="-105645" algn="l" defTabSz="914400" rtl="0" eaLnBrk="1" fontAlgn="base" latinLnBrk="0" hangingPunct="1">
                <a:lnSpc>
                  <a:spcPct val="100000"/>
                </a:lnSpc>
                <a:spcBef>
                  <a:spcPct val="0"/>
                </a:spcBef>
                <a:spcAft>
                  <a:spcPct val="0"/>
                </a:spcAft>
                <a:buClr>
                  <a:srgbClr val="003344"/>
                </a:buClr>
                <a:buSzTx/>
                <a:buFontTx/>
                <a:buNone/>
                <a:tabLst/>
                <a:defRPr/>
              </a:pPr>
              <a:endParaRPr kumimoji="0" lang="en-US" sz="1598" b="0" i="0" u="none" strike="noStrike" kern="0" cap="none" spc="0" normalizeH="0" baseline="0" noProof="0" dirty="0">
                <a:ln>
                  <a:noFill/>
                </a:ln>
                <a:solidFill>
                  <a:srgbClr val="FFFFFF"/>
                </a:solidFill>
                <a:effectLst/>
                <a:uLnTx/>
                <a:uFillTx/>
                <a:latin typeface="Arial Regular" charset="0"/>
                <a:ea typeface="+mn-ea"/>
                <a:cs typeface="Arial" panose="020B0604020202020204" pitchFamily="34" charset="0"/>
              </a:endParaRPr>
            </a:p>
          </p:txBody>
        </p:sp>
      </p:grpSp>
      <p:sp>
        <p:nvSpPr>
          <p:cNvPr id="52" name="Rectangle: Top Corners Snipped 51">
            <a:extLst>
              <a:ext uri="{FF2B5EF4-FFF2-40B4-BE49-F238E27FC236}">
                <a16:creationId xmlns:a16="http://schemas.microsoft.com/office/drawing/2014/main" id="{77F9EF1D-23DC-4B74-B32F-7828141C6E3D}"/>
              </a:ext>
            </a:extLst>
          </p:cNvPr>
          <p:cNvSpPr/>
          <p:nvPr/>
        </p:nvSpPr>
        <p:spPr>
          <a:xfrm rot="16200000">
            <a:off x="581457" y="5254817"/>
            <a:ext cx="683575" cy="431731"/>
          </a:xfrm>
          <a:prstGeom prst="snip2SameRect">
            <a:avLst/>
          </a:prstGeom>
          <a:solidFill>
            <a:schemeClr val="bg1">
              <a:lumMod val="50000"/>
            </a:schemeClr>
          </a:solidFill>
          <a:ln w="19050">
            <a:solidFill>
              <a:srgbClr val="00924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wrap="square" lIns="35978" tIns="143855" rIns="35978" bIns="143855" rtlCol="0" anchor="ctr">
            <a:noAutofit/>
          </a:bodyPr>
          <a:lstStyle/>
          <a:p>
            <a:pPr marL="0" marR="0" lvl="0" indent="0" algn="ctr" defTabSz="914400" rtl="0" eaLnBrk="1" fontAlgn="base" latinLnBrk="0" hangingPunct="1">
              <a:lnSpc>
                <a:spcPts val="1399"/>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Black" panose="020B0A04020102020204" pitchFamily="34" charset="0"/>
                <a:ea typeface="+mn-ea"/>
                <a:cs typeface="+mn-cs"/>
              </a:rPr>
              <a:t>eT</a:t>
            </a:r>
          </a:p>
        </p:txBody>
      </p:sp>
      <p:sp>
        <p:nvSpPr>
          <p:cNvPr id="53" name="Rectangle: Top Corners Snipped 52">
            <a:extLst>
              <a:ext uri="{FF2B5EF4-FFF2-40B4-BE49-F238E27FC236}">
                <a16:creationId xmlns:a16="http://schemas.microsoft.com/office/drawing/2014/main" id="{B8CB2986-9B17-4B84-8751-4C1A65D0ED1B}"/>
              </a:ext>
            </a:extLst>
          </p:cNvPr>
          <p:cNvSpPr/>
          <p:nvPr/>
        </p:nvSpPr>
        <p:spPr>
          <a:xfrm rot="16200000">
            <a:off x="581459" y="3685868"/>
            <a:ext cx="683575" cy="431731"/>
          </a:xfrm>
          <a:prstGeom prst="snip2SameRect">
            <a:avLst/>
          </a:prstGeom>
          <a:solidFill>
            <a:schemeClr val="bg1">
              <a:lumMod val="50000"/>
            </a:schemeClr>
          </a:solidFill>
          <a:ln w="19050">
            <a:solidFill>
              <a:srgbClr val="00924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wrap="square" lIns="35978" tIns="143855" rIns="35978" bIns="143855" rtlCol="0" anchor="ctr">
            <a:noAutofit/>
          </a:bodyPr>
          <a:lstStyle/>
          <a:p>
            <a:pPr marL="0" marR="0" lvl="0" indent="0" algn="ctr" defTabSz="914400" rtl="0" eaLnBrk="1" fontAlgn="base" latinLnBrk="0" hangingPunct="1">
              <a:lnSpc>
                <a:spcPts val="1399"/>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Black" panose="020B0A04020102020204" pitchFamily="34" charset="0"/>
                <a:ea typeface="+mn-ea"/>
                <a:cs typeface="+mn-cs"/>
              </a:rPr>
              <a:t>TT </a:t>
            </a:r>
          </a:p>
        </p:txBody>
      </p:sp>
      <p:sp>
        <p:nvSpPr>
          <p:cNvPr id="54" name="Rectangle: Top Corners Snipped 53">
            <a:extLst>
              <a:ext uri="{FF2B5EF4-FFF2-40B4-BE49-F238E27FC236}">
                <a16:creationId xmlns:a16="http://schemas.microsoft.com/office/drawing/2014/main" id="{8FF12485-FB23-465C-B9C8-934C583DDDFA}"/>
              </a:ext>
            </a:extLst>
          </p:cNvPr>
          <p:cNvSpPr/>
          <p:nvPr/>
        </p:nvSpPr>
        <p:spPr>
          <a:xfrm rot="16200000">
            <a:off x="581459" y="2914043"/>
            <a:ext cx="683575" cy="431731"/>
          </a:xfrm>
          <a:prstGeom prst="snip2SameRect">
            <a:avLst/>
          </a:prstGeom>
          <a:solidFill>
            <a:schemeClr val="bg1">
              <a:lumMod val="50000"/>
            </a:schemeClr>
          </a:solidFill>
          <a:ln w="19050">
            <a:solidFill>
              <a:srgbClr val="00924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wrap="square" lIns="71955" tIns="143855" rIns="71955" bIns="143855" rtlCol="0" anchor="ctr">
            <a:noAutofit/>
          </a:bodyPr>
          <a:lstStyle/>
          <a:p>
            <a:pPr marL="0" marR="0" lvl="0" indent="0" algn="ctr" defTabSz="914400" rtl="0" eaLnBrk="1" fontAlgn="base" latinLnBrk="0" hangingPunct="1">
              <a:lnSpc>
                <a:spcPts val="1399"/>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Black" panose="020B0A04020102020204" pitchFamily="34" charset="0"/>
                <a:ea typeface="+mn-ea"/>
                <a:cs typeface="+mn-cs"/>
              </a:rPr>
              <a:t>MT</a:t>
            </a:r>
          </a:p>
        </p:txBody>
      </p:sp>
      <p:sp>
        <p:nvSpPr>
          <p:cNvPr id="57" name="Rectangle: Top Corners Snipped 56">
            <a:extLst>
              <a:ext uri="{FF2B5EF4-FFF2-40B4-BE49-F238E27FC236}">
                <a16:creationId xmlns:a16="http://schemas.microsoft.com/office/drawing/2014/main" id="{A1EE7EE9-BAA4-4C93-A3FC-F26ABE2DF272}"/>
              </a:ext>
            </a:extLst>
          </p:cNvPr>
          <p:cNvSpPr/>
          <p:nvPr/>
        </p:nvSpPr>
        <p:spPr>
          <a:xfrm rot="16200000">
            <a:off x="581459" y="4464083"/>
            <a:ext cx="683575" cy="431731"/>
          </a:xfrm>
          <a:prstGeom prst="snip2SameRect">
            <a:avLst/>
          </a:prstGeom>
          <a:solidFill>
            <a:schemeClr val="bg1">
              <a:lumMod val="50000"/>
            </a:schemeClr>
          </a:solidFill>
          <a:ln w="19050">
            <a:solidFill>
              <a:srgbClr val="00924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wrap="square" lIns="35978" tIns="143855" rIns="35978" bIns="143855" rtlCol="0" anchor="ctr">
            <a:noAutofit/>
          </a:bodyPr>
          <a:lstStyle/>
          <a:p>
            <a:pPr marL="0" marR="0" lvl="0" indent="0" algn="ctr" defTabSz="914400" rtl="0" eaLnBrk="1" fontAlgn="base" latinLnBrk="0" hangingPunct="1">
              <a:lnSpc>
                <a:spcPts val="1399"/>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Black" panose="020B0A04020102020204" pitchFamily="34" charset="0"/>
                <a:ea typeface="+mn-ea"/>
                <a:cs typeface="+mn-cs"/>
              </a:rPr>
              <a:t>DT</a:t>
            </a:r>
          </a:p>
        </p:txBody>
      </p:sp>
      <p:grpSp>
        <p:nvGrpSpPr>
          <p:cNvPr id="59" name="Group 58">
            <a:extLst>
              <a:ext uri="{FF2B5EF4-FFF2-40B4-BE49-F238E27FC236}">
                <a16:creationId xmlns:a16="http://schemas.microsoft.com/office/drawing/2014/main" id="{296E3B0C-85F5-4B8C-B802-8F8BE4A72F8C}"/>
              </a:ext>
            </a:extLst>
          </p:cNvPr>
          <p:cNvGrpSpPr>
            <a:grpSpLocks noChangeAspect="1"/>
          </p:cNvGrpSpPr>
          <p:nvPr/>
        </p:nvGrpSpPr>
        <p:grpSpPr>
          <a:xfrm>
            <a:off x="4901353" y="3766726"/>
            <a:ext cx="791508" cy="791508"/>
            <a:chOff x="8069656" y="188530"/>
            <a:chExt cx="883043" cy="883043"/>
          </a:xfrm>
        </p:grpSpPr>
        <p:sp>
          <p:nvSpPr>
            <p:cNvPr id="60" name="Oval 59">
              <a:extLst>
                <a:ext uri="{FF2B5EF4-FFF2-40B4-BE49-F238E27FC236}">
                  <a16:creationId xmlns:a16="http://schemas.microsoft.com/office/drawing/2014/main" id="{8564098B-98AE-4B4C-A22F-4770C0F869AF}"/>
                </a:ext>
              </a:extLst>
            </p:cNvPr>
            <p:cNvSpPr/>
            <p:nvPr/>
          </p:nvSpPr>
          <p:spPr>
            <a:xfrm>
              <a:off x="8069656" y="188530"/>
              <a:ext cx="883043" cy="883043"/>
            </a:xfrm>
            <a:prstGeom prst="ellipse">
              <a:avLst/>
            </a:prstGeom>
            <a:solidFill>
              <a:srgbClr val="024E2A"/>
            </a:solidFill>
            <a:ln w="19050" cap="flat" cmpd="sng" algn="ctr">
              <a:solidFill>
                <a:sysClr val="window" lastClr="FFFFFF"/>
              </a:solidFill>
              <a:prstDash val="sysDot"/>
              <a:miter lim="800000"/>
              <a:headEnd type="none" w="med" len="med"/>
              <a:tailEnd type="oval" w="med" len="med"/>
            </a:ln>
            <a:effectLst/>
          </p:spPr>
          <p:txBody>
            <a:bodyPr rtlCol="0" anchor="ctr"/>
            <a:lstStyle/>
            <a:p>
              <a:pPr marL="0" marR="0" lvl="0" indent="0" algn="ctr" defTabSz="913851" rtl="0"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dirty="0">
                <a:ln>
                  <a:noFill/>
                </a:ln>
                <a:solidFill>
                  <a:sysClr val="windowText" lastClr="000000"/>
                </a:solidFill>
                <a:effectLst/>
                <a:uLnTx/>
                <a:uFillTx/>
                <a:latin typeface="Calibri" panose="020F0502020204030204"/>
                <a:ea typeface="+mn-ea"/>
                <a:cs typeface="Arial" charset="0"/>
              </a:endParaRPr>
            </a:p>
          </p:txBody>
        </p:sp>
        <p:grpSp>
          <p:nvGrpSpPr>
            <p:cNvPr id="61" name="Group 78">
              <a:extLst>
                <a:ext uri="{FF2B5EF4-FFF2-40B4-BE49-F238E27FC236}">
                  <a16:creationId xmlns:a16="http://schemas.microsoft.com/office/drawing/2014/main" id="{9469A0F7-9430-438F-87EF-2358C15E140A}"/>
                </a:ext>
              </a:extLst>
            </p:cNvPr>
            <p:cNvGrpSpPr>
              <a:grpSpLocks noChangeAspect="1"/>
            </p:cNvGrpSpPr>
            <p:nvPr/>
          </p:nvGrpSpPr>
          <p:grpSpPr bwMode="auto">
            <a:xfrm>
              <a:off x="8235716" y="279769"/>
              <a:ext cx="507138" cy="309091"/>
              <a:chOff x="1551" y="2020"/>
              <a:chExt cx="443" cy="270"/>
            </a:xfrm>
            <a:solidFill>
              <a:srgbClr val="44546A"/>
            </a:solidFill>
          </p:grpSpPr>
          <p:sp>
            <p:nvSpPr>
              <p:cNvPr id="90" name="Freeform 79">
                <a:extLst>
                  <a:ext uri="{FF2B5EF4-FFF2-40B4-BE49-F238E27FC236}">
                    <a16:creationId xmlns:a16="http://schemas.microsoft.com/office/drawing/2014/main" id="{A6C63566-F51D-4FB9-8D59-118A6FBBE998}"/>
                  </a:ext>
                </a:extLst>
              </p:cNvPr>
              <p:cNvSpPr>
                <a:spLocks/>
              </p:cNvSpPr>
              <p:nvPr/>
            </p:nvSpPr>
            <p:spPr bwMode="auto">
              <a:xfrm>
                <a:off x="1773" y="2073"/>
                <a:ext cx="221" cy="91"/>
              </a:xfrm>
              <a:custGeom>
                <a:avLst/>
                <a:gdLst>
                  <a:gd name="T0" fmla="*/ 66 w 144"/>
                  <a:gd name="T1" fmla="*/ 61 h 61"/>
                  <a:gd name="T2" fmla="*/ 6 w 144"/>
                  <a:gd name="T3" fmla="*/ 61 h 61"/>
                  <a:gd name="T4" fmla="*/ 0 w 144"/>
                  <a:gd name="T5" fmla="*/ 55 h 61"/>
                  <a:gd name="T6" fmla="*/ 6 w 144"/>
                  <a:gd name="T7" fmla="*/ 49 h 61"/>
                  <a:gd name="T8" fmla="*/ 64 w 144"/>
                  <a:gd name="T9" fmla="*/ 49 h 61"/>
                  <a:gd name="T10" fmla="*/ 134 w 144"/>
                  <a:gd name="T11" fmla="*/ 2 h 61"/>
                  <a:gd name="T12" fmla="*/ 143 w 144"/>
                  <a:gd name="T13" fmla="*/ 4 h 61"/>
                  <a:gd name="T14" fmla="*/ 141 w 144"/>
                  <a:gd name="T15" fmla="*/ 12 h 61"/>
                  <a:gd name="T16" fmla="*/ 69 w 144"/>
                  <a:gd name="T17" fmla="*/ 60 h 61"/>
                  <a:gd name="T18" fmla="*/ 66 w 144"/>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61">
                    <a:moveTo>
                      <a:pt x="66" y="61"/>
                    </a:moveTo>
                    <a:cubicBezTo>
                      <a:pt x="6" y="61"/>
                      <a:pt x="6" y="61"/>
                      <a:pt x="6" y="61"/>
                    </a:cubicBezTo>
                    <a:cubicBezTo>
                      <a:pt x="2" y="61"/>
                      <a:pt x="0" y="58"/>
                      <a:pt x="0" y="55"/>
                    </a:cubicBezTo>
                    <a:cubicBezTo>
                      <a:pt x="0" y="52"/>
                      <a:pt x="2" y="49"/>
                      <a:pt x="6" y="49"/>
                    </a:cubicBezTo>
                    <a:cubicBezTo>
                      <a:pt x="64" y="49"/>
                      <a:pt x="64" y="49"/>
                      <a:pt x="64" y="49"/>
                    </a:cubicBezTo>
                    <a:cubicBezTo>
                      <a:pt x="134" y="2"/>
                      <a:pt x="134" y="2"/>
                      <a:pt x="134" y="2"/>
                    </a:cubicBezTo>
                    <a:cubicBezTo>
                      <a:pt x="137" y="0"/>
                      <a:pt x="141" y="1"/>
                      <a:pt x="143" y="4"/>
                    </a:cubicBezTo>
                    <a:cubicBezTo>
                      <a:pt x="144" y="6"/>
                      <a:pt x="144" y="10"/>
                      <a:pt x="141" y="12"/>
                    </a:cubicBezTo>
                    <a:cubicBezTo>
                      <a:pt x="69" y="60"/>
                      <a:pt x="69" y="60"/>
                      <a:pt x="69" y="60"/>
                    </a:cubicBezTo>
                    <a:cubicBezTo>
                      <a:pt x="68" y="61"/>
                      <a:pt x="67" y="61"/>
                      <a:pt x="66" y="61"/>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marL="0" marR="0" lvl="0" indent="0" algn="l" defTabSz="913303" rtl="0"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91" name="Freeform 80">
                <a:extLst>
                  <a:ext uri="{FF2B5EF4-FFF2-40B4-BE49-F238E27FC236}">
                    <a16:creationId xmlns:a16="http://schemas.microsoft.com/office/drawing/2014/main" id="{5BEFFBA5-7D72-4659-82A7-3F2E51F6AB1D}"/>
                  </a:ext>
                </a:extLst>
              </p:cNvPr>
              <p:cNvSpPr>
                <a:spLocks/>
              </p:cNvSpPr>
              <p:nvPr/>
            </p:nvSpPr>
            <p:spPr bwMode="auto">
              <a:xfrm>
                <a:off x="1773" y="2109"/>
                <a:ext cx="221" cy="91"/>
              </a:xfrm>
              <a:custGeom>
                <a:avLst/>
                <a:gdLst>
                  <a:gd name="T0" fmla="*/ 66 w 144"/>
                  <a:gd name="T1" fmla="*/ 61 h 61"/>
                  <a:gd name="T2" fmla="*/ 6 w 144"/>
                  <a:gd name="T3" fmla="*/ 61 h 61"/>
                  <a:gd name="T4" fmla="*/ 0 w 144"/>
                  <a:gd name="T5" fmla="*/ 55 h 61"/>
                  <a:gd name="T6" fmla="*/ 6 w 144"/>
                  <a:gd name="T7" fmla="*/ 49 h 61"/>
                  <a:gd name="T8" fmla="*/ 64 w 144"/>
                  <a:gd name="T9" fmla="*/ 49 h 61"/>
                  <a:gd name="T10" fmla="*/ 134 w 144"/>
                  <a:gd name="T11" fmla="*/ 2 h 61"/>
                  <a:gd name="T12" fmla="*/ 143 w 144"/>
                  <a:gd name="T13" fmla="*/ 4 h 61"/>
                  <a:gd name="T14" fmla="*/ 141 w 144"/>
                  <a:gd name="T15" fmla="*/ 12 h 61"/>
                  <a:gd name="T16" fmla="*/ 69 w 144"/>
                  <a:gd name="T17" fmla="*/ 60 h 61"/>
                  <a:gd name="T18" fmla="*/ 66 w 144"/>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61">
                    <a:moveTo>
                      <a:pt x="66" y="61"/>
                    </a:moveTo>
                    <a:cubicBezTo>
                      <a:pt x="6" y="61"/>
                      <a:pt x="6" y="61"/>
                      <a:pt x="6" y="61"/>
                    </a:cubicBezTo>
                    <a:cubicBezTo>
                      <a:pt x="2" y="61"/>
                      <a:pt x="0" y="58"/>
                      <a:pt x="0" y="55"/>
                    </a:cubicBezTo>
                    <a:cubicBezTo>
                      <a:pt x="0" y="52"/>
                      <a:pt x="2" y="49"/>
                      <a:pt x="6" y="49"/>
                    </a:cubicBezTo>
                    <a:cubicBezTo>
                      <a:pt x="64" y="49"/>
                      <a:pt x="64" y="49"/>
                      <a:pt x="64" y="49"/>
                    </a:cubicBezTo>
                    <a:cubicBezTo>
                      <a:pt x="134" y="2"/>
                      <a:pt x="134" y="2"/>
                      <a:pt x="134" y="2"/>
                    </a:cubicBezTo>
                    <a:cubicBezTo>
                      <a:pt x="137" y="0"/>
                      <a:pt x="141" y="1"/>
                      <a:pt x="143" y="4"/>
                    </a:cubicBezTo>
                    <a:cubicBezTo>
                      <a:pt x="144" y="6"/>
                      <a:pt x="144" y="10"/>
                      <a:pt x="141" y="12"/>
                    </a:cubicBezTo>
                    <a:cubicBezTo>
                      <a:pt x="69" y="60"/>
                      <a:pt x="69" y="60"/>
                      <a:pt x="69" y="60"/>
                    </a:cubicBezTo>
                    <a:cubicBezTo>
                      <a:pt x="68" y="61"/>
                      <a:pt x="67" y="61"/>
                      <a:pt x="66" y="61"/>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marL="0" marR="0" lvl="0" indent="0" algn="l" defTabSz="913303" rtl="0"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92" name="Freeform 81">
                <a:extLst>
                  <a:ext uri="{FF2B5EF4-FFF2-40B4-BE49-F238E27FC236}">
                    <a16:creationId xmlns:a16="http://schemas.microsoft.com/office/drawing/2014/main" id="{1D3E2EF6-A6CF-4DB7-9AE1-115F6B5A6A91}"/>
                  </a:ext>
                </a:extLst>
              </p:cNvPr>
              <p:cNvSpPr>
                <a:spLocks/>
              </p:cNvSpPr>
              <p:nvPr/>
            </p:nvSpPr>
            <p:spPr bwMode="auto">
              <a:xfrm>
                <a:off x="1773" y="2144"/>
                <a:ext cx="221" cy="92"/>
              </a:xfrm>
              <a:custGeom>
                <a:avLst/>
                <a:gdLst>
                  <a:gd name="T0" fmla="*/ 66 w 144"/>
                  <a:gd name="T1" fmla="*/ 61 h 61"/>
                  <a:gd name="T2" fmla="*/ 6 w 144"/>
                  <a:gd name="T3" fmla="*/ 61 h 61"/>
                  <a:gd name="T4" fmla="*/ 0 w 144"/>
                  <a:gd name="T5" fmla="*/ 55 h 61"/>
                  <a:gd name="T6" fmla="*/ 6 w 144"/>
                  <a:gd name="T7" fmla="*/ 49 h 61"/>
                  <a:gd name="T8" fmla="*/ 64 w 144"/>
                  <a:gd name="T9" fmla="*/ 49 h 61"/>
                  <a:gd name="T10" fmla="*/ 134 w 144"/>
                  <a:gd name="T11" fmla="*/ 2 h 61"/>
                  <a:gd name="T12" fmla="*/ 143 w 144"/>
                  <a:gd name="T13" fmla="*/ 4 h 61"/>
                  <a:gd name="T14" fmla="*/ 141 w 144"/>
                  <a:gd name="T15" fmla="*/ 12 h 61"/>
                  <a:gd name="T16" fmla="*/ 69 w 144"/>
                  <a:gd name="T17" fmla="*/ 60 h 61"/>
                  <a:gd name="T18" fmla="*/ 66 w 144"/>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61">
                    <a:moveTo>
                      <a:pt x="66" y="61"/>
                    </a:moveTo>
                    <a:cubicBezTo>
                      <a:pt x="6" y="61"/>
                      <a:pt x="6" y="61"/>
                      <a:pt x="6" y="61"/>
                    </a:cubicBezTo>
                    <a:cubicBezTo>
                      <a:pt x="2" y="61"/>
                      <a:pt x="0" y="58"/>
                      <a:pt x="0" y="55"/>
                    </a:cubicBezTo>
                    <a:cubicBezTo>
                      <a:pt x="0" y="52"/>
                      <a:pt x="2" y="49"/>
                      <a:pt x="6" y="49"/>
                    </a:cubicBezTo>
                    <a:cubicBezTo>
                      <a:pt x="64" y="49"/>
                      <a:pt x="64" y="49"/>
                      <a:pt x="64" y="49"/>
                    </a:cubicBezTo>
                    <a:cubicBezTo>
                      <a:pt x="134" y="2"/>
                      <a:pt x="134" y="2"/>
                      <a:pt x="134" y="2"/>
                    </a:cubicBezTo>
                    <a:cubicBezTo>
                      <a:pt x="137" y="0"/>
                      <a:pt x="141" y="1"/>
                      <a:pt x="143" y="4"/>
                    </a:cubicBezTo>
                    <a:cubicBezTo>
                      <a:pt x="144" y="6"/>
                      <a:pt x="144" y="10"/>
                      <a:pt x="141" y="12"/>
                    </a:cubicBezTo>
                    <a:cubicBezTo>
                      <a:pt x="69" y="60"/>
                      <a:pt x="69" y="60"/>
                      <a:pt x="69" y="60"/>
                    </a:cubicBezTo>
                    <a:cubicBezTo>
                      <a:pt x="68" y="61"/>
                      <a:pt x="67" y="61"/>
                      <a:pt x="66" y="61"/>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marL="0" marR="0" lvl="0" indent="0" algn="l" defTabSz="913303" rtl="0"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93" name="Freeform 82">
                <a:extLst>
                  <a:ext uri="{FF2B5EF4-FFF2-40B4-BE49-F238E27FC236}">
                    <a16:creationId xmlns:a16="http://schemas.microsoft.com/office/drawing/2014/main" id="{0C8BAB7F-96CF-4AF8-95FB-086D10D81996}"/>
                  </a:ext>
                </a:extLst>
              </p:cNvPr>
              <p:cNvSpPr>
                <a:spLocks/>
              </p:cNvSpPr>
              <p:nvPr/>
            </p:nvSpPr>
            <p:spPr bwMode="auto">
              <a:xfrm>
                <a:off x="1773" y="2180"/>
                <a:ext cx="221" cy="92"/>
              </a:xfrm>
              <a:custGeom>
                <a:avLst/>
                <a:gdLst>
                  <a:gd name="T0" fmla="*/ 66 w 144"/>
                  <a:gd name="T1" fmla="*/ 61 h 61"/>
                  <a:gd name="T2" fmla="*/ 6 w 144"/>
                  <a:gd name="T3" fmla="*/ 61 h 61"/>
                  <a:gd name="T4" fmla="*/ 0 w 144"/>
                  <a:gd name="T5" fmla="*/ 55 h 61"/>
                  <a:gd name="T6" fmla="*/ 6 w 144"/>
                  <a:gd name="T7" fmla="*/ 49 h 61"/>
                  <a:gd name="T8" fmla="*/ 64 w 144"/>
                  <a:gd name="T9" fmla="*/ 49 h 61"/>
                  <a:gd name="T10" fmla="*/ 134 w 144"/>
                  <a:gd name="T11" fmla="*/ 2 h 61"/>
                  <a:gd name="T12" fmla="*/ 143 w 144"/>
                  <a:gd name="T13" fmla="*/ 4 h 61"/>
                  <a:gd name="T14" fmla="*/ 141 w 144"/>
                  <a:gd name="T15" fmla="*/ 12 h 61"/>
                  <a:gd name="T16" fmla="*/ 69 w 144"/>
                  <a:gd name="T17" fmla="*/ 60 h 61"/>
                  <a:gd name="T18" fmla="*/ 66 w 144"/>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61">
                    <a:moveTo>
                      <a:pt x="66" y="61"/>
                    </a:moveTo>
                    <a:cubicBezTo>
                      <a:pt x="6" y="61"/>
                      <a:pt x="6" y="61"/>
                      <a:pt x="6" y="61"/>
                    </a:cubicBezTo>
                    <a:cubicBezTo>
                      <a:pt x="2" y="61"/>
                      <a:pt x="0" y="58"/>
                      <a:pt x="0" y="55"/>
                    </a:cubicBezTo>
                    <a:cubicBezTo>
                      <a:pt x="0" y="52"/>
                      <a:pt x="2" y="49"/>
                      <a:pt x="6" y="49"/>
                    </a:cubicBezTo>
                    <a:cubicBezTo>
                      <a:pt x="64" y="49"/>
                      <a:pt x="64" y="49"/>
                      <a:pt x="64" y="49"/>
                    </a:cubicBezTo>
                    <a:cubicBezTo>
                      <a:pt x="134" y="2"/>
                      <a:pt x="134" y="2"/>
                      <a:pt x="134" y="2"/>
                    </a:cubicBezTo>
                    <a:cubicBezTo>
                      <a:pt x="137" y="0"/>
                      <a:pt x="141" y="1"/>
                      <a:pt x="143" y="4"/>
                    </a:cubicBezTo>
                    <a:cubicBezTo>
                      <a:pt x="144" y="6"/>
                      <a:pt x="144" y="10"/>
                      <a:pt x="141" y="12"/>
                    </a:cubicBezTo>
                    <a:cubicBezTo>
                      <a:pt x="69" y="60"/>
                      <a:pt x="69" y="60"/>
                      <a:pt x="69" y="60"/>
                    </a:cubicBezTo>
                    <a:cubicBezTo>
                      <a:pt x="68" y="61"/>
                      <a:pt x="67" y="61"/>
                      <a:pt x="66" y="61"/>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marL="0" marR="0" lvl="0" indent="0" algn="l" defTabSz="913303" rtl="0"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94" name="Freeform 83">
                <a:extLst>
                  <a:ext uri="{FF2B5EF4-FFF2-40B4-BE49-F238E27FC236}">
                    <a16:creationId xmlns:a16="http://schemas.microsoft.com/office/drawing/2014/main" id="{4F93A546-2404-475E-AA3A-8F972F94EE9F}"/>
                  </a:ext>
                </a:extLst>
              </p:cNvPr>
              <p:cNvSpPr>
                <a:spLocks noEditPoints="1"/>
              </p:cNvSpPr>
              <p:nvPr/>
            </p:nvSpPr>
            <p:spPr bwMode="auto">
              <a:xfrm>
                <a:off x="1644" y="2020"/>
                <a:ext cx="258" cy="270"/>
              </a:xfrm>
              <a:custGeom>
                <a:avLst/>
                <a:gdLst>
                  <a:gd name="T0" fmla="*/ 90 w 168"/>
                  <a:gd name="T1" fmla="*/ 180 h 180"/>
                  <a:gd name="T2" fmla="*/ 6 w 168"/>
                  <a:gd name="T3" fmla="*/ 180 h 180"/>
                  <a:gd name="T4" fmla="*/ 0 w 168"/>
                  <a:gd name="T5" fmla="*/ 174 h 180"/>
                  <a:gd name="T6" fmla="*/ 0 w 168"/>
                  <a:gd name="T7" fmla="*/ 60 h 180"/>
                  <a:gd name="T8" fmla="*/ 2 w 168"/>
                  <a:gd name="T9" fmla="*/ 55 h 180"/>
                  <a:gd name="T10" fmla="*/ 74 w 168"/>
                  <a:gd name="T11" fmla="*/ 1 h 180"/>
                  <a:gd name="T12" fmla="*/ 78 w 168"/>
                  <a:gd name="T13" fmla="*/ 0 h 180"/>
                  <a:gd name="T14" fmla="*/ 162 w 168"/>
                  <a:gd name="T15" fmla="*/ 0 h 180"/>
                  <a:gd name="T16" fmla="*/ 167 w 168"/>
                  <a:gd name="T17" fmla="*/ 4 h 180"/>
                  <a:gd name="T18" fmla="*/ 165 w 168"/>
                  <a:gd name="T19" fmla="*/ 11 h 180"/>
                  <a:gd name="T20" fmla="*/ 96 w 168"/>
                  <a:gd name="T21" fmla="*/ 63 h 180"/>
                  <a:gd name="T22" fmla="*/ 96 w 168"/>
                  <a:gd name="T23" fmla="*/ 174 h 180"/>
                  <a:gd name="T24" fmla="*/ 90 w 168"/>
                  <a:gd name="T25" fmla="*/ 180 h 180"/>
                  <a:gd name="T26" fmla="*/ 12 w 168"/>
                  <a:gd name="T27" fmla="*/ 168 h 180"/>
                  <a:gd name="T28" fmla="*/ 84 w 168"/>
                  <a:gd name="T29" fmla="*/ 168 h 180"/>
                  <a:gd name="T30" fmla="*/ 84 w 168"/>
                  <a:gd name="T31" fmla="*/ 60 h 180"/>
                  <a:gd name="T32" fmla="*/ 86 w 168"/>
                  <a:gd name="T33" fmla="*/ 55 h 180"/>
                  <a:gd name="T34" fmla="*/ 144 w 168"/>
                  <a:gd name="T35" fmla="*/ 12 h 180"/>
                  <a:gd name="T36" fmla="*/ 80 w 168"/>
                  <a:gd name="T37" fmla="*/ 12 h 180"/>
                  <a:gd name="T38" fmla="*/ 12 w 168"/>
                  <a:gd name="T39" fmla="*/ 63 h 180"/>
                  <a:gd name="T40" fmla="*/ 12 w 168"/>
                  <a:gd name="T41" fmla="*/ 16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8" h="180">
                    <a:moveTo>
                      <a:pt x="90" y="180"/>
                    </a:moveTo>
                    <a:cubicBezTo>
                      <a:pt x="6" y="180"/>
                      <a:pt x="6" y="180"/>
                      <a:pt x="6" y="180"/>
                    </a:cubicBezTo>
                    <a:cubicBezTo>
                      <a:pt x="2" y="180"/>
                      <a:pt x="0" y="177"/>
                      <a:pt x="0" y="174"/>
                    </a:cubicBezTo>
                    <a:cubicBezTo>
                      <a:pt x="0" y="60"/>
                      <a:pt x="0" y="60"/>
                      <a:pt x="0" y="60"/>
                    </a:cubicBezTo>
                    <a:cubicBezTo>
                      <a:pt x="0" y="58"/>
                      <a:pt x="1" y="56"/>
                      <a:pt x="2" y="55"/>
                    </a:cubicBezTo>
                    <a:cubicBezTo>
                      <a:pt x="74" y="1"/>
                      <a:pt x="74" y="1"/>
                      <a:pt x="74" y="1"/>
                    </a:cubicBezTo>
                    <a:cubicBezTo>
                      <a:pt x="75" y="0"/>
                      <a:pt x="76" y="0"/>
                      <a:pt x="78" y="0"/>
                    </a:cubicBezTo>
                    <a:cubicBezTo>
                      <a:pt x="162" y="0"/>
                      <a:pt x="162" y="0"/>
                      <a:pt x="162" y="0"/>
                    </a:cubicBezTo>
                    <a:cubicBezTo>
                      <a:pt x="164" y="0"/>
                      <a:pt x="167" y="2"/>
                      <a:pt x="167" y="4"/>
                    </a:cubicBezTo>
                    <a:cubicBezTo>
                      <a:pt x="168" y="7"/>
                      <a:pt x="167" y="9"/>
                      <a:pt x="165" y="11"/>
                    </a:cubicBezTo>
                    <a:cubicBezTo>
                      <a:pt x="96" y="63"/>
                      <a:pt x="96" y="63"/>
                      <a:pt x="96" y="63"/>
                    </a:cubicBezTo>
                    <a:cubicBezTo>
                      <a:pt x="96" y="174"/>
                      <a:pt x="96" y="174"/>
                      <a:pt x="96" y="174"/>
                    </a:cubicBezTo>
                    <a:cubicBezTo>
                      <a:pt x="96" y="177"/>
                      <a:pt x="93" y="180"/>
                      <a:pt x="90" y="180"/>
                    </a:cubicBezTo>
                    <a:close/>
                    <a:moveTo>
                      <a:pt x="12" y="168"/>
                    </a:moveTo>
                    <a:cubicBezTo>
                      <a:pt x="84" y="168"/>
                      <a:pt x="84" y="168"/>
                      <a:pt x="84" y="168"/>
                    </a:cubicBezTo>
                    <a:cubicBezTo>
                      <a:pt x="84" y="60"/>
                      <a:pt x="84" y="60"/>
                      <a:pt x="84" y="60"/>
                    </a:cubicBezTo>
                    <a:cubicBezTo>
                      <a:pt x="84" y="58"/>
                      <a:pt x="85" y="56"/>
                      <a:pt x="86" y="55"/>
                    </a:cubicBezTo>
                    <a:cubicBezTo>
                      <a:pt x="144" y="12"/>
                      <a:pt x="144" y="12"/>
                      <a:pt x="144" y="12"/>
                    </a:cubicBezTo>
                    <a:cubicBezTo>
                      <a:pt x="80" y="12"/>
                      <a:pt x="80" y="12"/>
                      <a:pt x="80" y="12"/>
                    </a:cubicBezTo>
                    <a:cubicBezTo>
                      <a:pt x="12" y="63"/>
                      <a:pt x="12" y="63"/>
                      <a:pt x="12" y="63"/>
                    </a:cubicBezTo>
                    <a:lnTo>
                      <a:pt x="12" y="168"/>
                    </a:ln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marL="0" marR="0" lvl="0" indent="0" algn="l" defTabSz="913303" rtl="0"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96" name="Freeform 84">
                <a:extLst>
                  <a:ext uri="{FF2B5EF4-FFF2-40B4-BE49-F238E27FC236}">
                    <a16:creationId xmlns:a16="http://schemas.microsoft.com/office/drawing/2014/main" id="{F0CA96B2-734D-4328-8EA5-A80F09F105A8}"/>
                  </a:ext>
                </a:extLst>
              </p:cNvPr>
              <p:cNvSpPr>
                <a:spLocks/>
              </p:cNvSpPr>
              <p:nvPr/>
            </p:nvSpPr>
            <p:spPr bwMode="auto">
              <a:xfrm>
                <a:off x="1552" y="2146"/>
                <a:ext cx="111"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2" y="12"/>
                      <a:pt x="0" y="9"/>
                      <a:pt x="0" y="6"/>
                    </a:cubicBezTo>
                    <a:cubicBezTo>
                      <a:pt x="0" y="3"/>
                      <a:pt x="2" y="0"/>
                      <a:pt x="6" y="0"/>
                    </a:cubicBezTo>
                    <a:cubicBezTo>
                      <a:pt x="66" y="0"/>
                      <a:pt x="66" y="0"/>
                      <a:pt x="66" y="0"/>
                    </a:cubicBezTo>
                    <a:cubicBezTo>
                      <a:pt x="69" y="0"/>
                      <a:pt x="72" y="3"/>
                      <a:pt x="72" y="6"/>
                    </a:cubicBezTo>
                    <a:cubicBezTo>
                      <a:pt x="72" y="9"/>
                      <a:pt x="69" y="12"/>
                      <a:pt x="66" y="12"/>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marL="0" marR="0" lvl="0" indent="0" algn="l" defTabSz="913303" rtl="0"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97" name="Freeform 85">
                <a:extLst>
                  <a:ext uri="{FF2B5EF4-FFF2-40B4-BE49-F238E27FC236}">
                    <a16:creationId xmlns:a16="http://schemas.microsoft.com/office/drawing/2014/main" id="{445AAE3C-7DDE-48FE-91AA-4D1F739234D6}"/>
                  </a:ext>
                </a:extLst>
              </p:cNvPr>
              <p:cNvSpPr>
                <a:spLocks/>
              </p:cNvSpPr>
              <p:nvPr/>
            </p:nvSpPr>
            <p:spPr bwMode="auto">
              <a:xfrm>
                <a:off x="1552" y="2182"/>
                <a:ext cx="111"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2" y="12"/>
                      <a:pt x="0" y="9"/>
                      <a:pt x="0" y="6"/>
                    </a:cubicBezTo>
                    <a:cubicBezTo>
                      <a:pt x="0" y="3"/>
                      <a:pt x="2" y="0"/>
                      <a:pt x="6" y="0"/>
                    </a:cubicBezTo>
                    <a:cubicBezTo>
                      <a:pt x="66" y="0"/>
                      <a:pt x="66" y="0"/>
                      <a:pt x="66" y="0"/>
                    </a:cubicBezTo>
                    <a:cubicBezTo>
                      <a:pt x="69" y="0"/>
                      <a:pt x="72" y="3"/>
                      <a:pt x="72" y="6"/>
                    </a:cubicBezTo>
                    <a:cubicBezTo>
                      <a:pt x="72" y="9"/>
                      <a:pt x="69" y="12"/>
                      <a:pt x="66" y="12"/>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marL="0" marR="0" lvl="0" indent="0" algn="l" defTabSz="913303" rtl="0"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99" name="Freeform 86">
                <a:extLst>
                  <a:ext uri="{FF2B5EF4-FFF2-40B4-BE49-F238E27FC236}">
                    <a16:creationId xmlns:a16="http://schemas.microsoft.com/office/drawing/2014/main" id="{C4722724-6CDE-410B-81AB-413196B8BD6D}"/>
                  </a:ext>
                </a:extLst>
              </p:cNvPr>
              <p:cNvSpPr>
                <a:spLocks/>
              </p:cNvSpPr>
              <p:nvPr/>
            </p:nvSpPr>
            <p:spPr bwMode="auto">
              <a:xfrm>
                <a:off x="1552" y="2218"/>
                <a:ext cx="111"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2" y="12"/>
                      <a:pt x="0" y="9"/>
                      <a:pt x="0" y="6"/>
                    </a:cubicBezTo>
                    <a:cubicBezTo>
                      <a:pt x="0" y="3"/>
                      <a:pt x="2" y="0"/>
                      <a:pt x="6" y="0"/>
                    </a:cubicBezTo>
                    <a:cubicBezTo>
                      <a:pt x="66" y="0"/>
                      <a:pt x="66" y="0"/>
                      <a:pt x="66" y="0"/>
                    </a:cubicBezTo>
                    <a:cubicBezTo>
                      <a:pt x="69" y="0"/>
                      <a:pt x="72" y="3"/>
                      <a:pt x="72" y="6"/>
                    </a:cubicBezTo>
                    <a:cubicBezTo>
                      <a:pt x="72" y="9"/>
                      <a:pt x="69" y="12"/>
                      <a:pt x="66" y="12"/>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marL="0" marR="0" lvl="0" indent="0" algn="l" defTabSz="913303" rtl="0"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100" name="Freeform 87">
                <a:extLst>
                  <a:ext uri="{FF2B5EF4-FFF2-40B4-BE49-F238E27FC236}">
                    <a16:creationId xmlns:a16="http://schemas.microsoft.com/office/drawing/2014/main" id="{EA41D66A-60F2-4319-AFE6-AA0F1B39C355}"/>
                  </a:ext>
                </a:extLst>
              </p:cNvPr>
              <p:cNvSpPr>
                <a:spLocks/>
              </p:cNvSpPr>
              <p:nvPr/>
            </p:nvSpPr>
            <p:spPr bwMode="auto">
              <a:xfrm>
                <a:off x="1552" y="2254"/>
                <a:ext cx="111"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2" y="12"/>
                      <a:pt x="0" y="9"/>
                      <a:pt x="0" y="6"/>
                    </a:cubicBezTo>
                    <a:cubicBezTo>
                      <a:pt x="0" y="3"/>
                      <a:pt x="2" y="0"/>
                      <a:pt x="6" y="0"/>
                    </a:cubicBezTo>
                    <a:cubicBezTo>
                      <a:pt x="66" y="0"/>
                      <a:pt x="66" y="0"/>
                      <a:pt x="66" y="0"/>
                    </a:cubicBezTo>
                    <a:cubicBezTo>
                      <a:pt x="69" y="0"/>
                      <a:pt x="72" y="3"/>
                      <a:pt x="72" y="6"/>
                    </a:cubicBezTo>
                    <a:cubicBezTo>
                      <a:pt x="72" y="9"/>
                      <a:pt x="69" y="12"/>
                      <a:pt x="66" y="12"/>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marL="0" marR="0" lvl="0" indent="0" algn="l" defTabSz="913303" rtl="0"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101" name="Freeform 88">
                <a:extLst>
                  <a:ext uri="{FF2B5EF4-FFF2-40B4-BE49-F238E27FC236}">
                    <a16:creationId xmlns:a16="http://schemas.microsoft.com/office/drawing/2014/main" id="{25A8219F-9F6C-4EC5-B45F-53F15D59A4BC}"/>
                  </a:ext>
                </a:extLst>
              </p:cNvPr>
              <p:cNvSpPr>
                <a:spLocks/>
              </p:cNvSpPr>
              <p:nvPr/>
            </p:nvSpPr>
            <p:spPr bwMode="auto">
              <a:xfrm>
                <a:off x="1782" y="2038"/>
                <a:ext cx="212" cy="90"/>
              </a:xfrm>
              <a:custGeom>
                <a:avLst/>
                <a:gdLst>
                  <a:gd name="T0" fmla="*/ 60 w 138"/>
                  <a:gd name="T1" fmla="*/ 60 h 60"/>
                  <a:gd name="T2" fmla="*/ 0 w 138"/>
                  <a:gd name="T3" fmla="*/ 60 h 60"/>
                  <a:gd name="T4" fmla="*/ 0 w 138"/>
                  <a:gd name="T5" fmla="*/ 48 h 60"/>
                  <a:gd name="T6" fmla="*/ 58 w 138"/>
                  <a:gd name="T7" fmla="*/ 48 h 60"/>
                  <a:gd name="T8" fmla="*/ 112 w 138"/>
                  <a:gd name="T9" fmla="*/ 12 h 60"/>
                  <a:gd name="T10" fmla="*/ 54 w 138"/>
                  <a:gd name="T11" fmla="*/ 12 h 60"/>
                  <a:gd name="T12" fmla="*/ 54 w 138"/>
                  <a:gd name="T13" fmla="*/ 0 h 60"/>
                  <a:gd name="T14" fmla="*/ 132 w 138"/>
                  <a:gd name="T15" fmla="*/ 0 h 60"/>
                  <a:gd name="T16" fmla="*/ 137 w 138"/>
                  <a:gd name="T17" fmla="*/ 4 h 60"/>
                  <a:gd name="T18" fmla="*/ 135 w 138"/>
                  <a:gd name="T19" fmla="*/ 11 h 60"/>
                  <a:gd name="T20" fmla="*/ 63 w 138"/>
                  <a:gd name="T21" fmla="*/ 59 h 60"/>
                  <a:gd name="T22" fmla="*/ 60 w 138"/>
                  <a:gd name="T2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60">
                    <a:moveTo>
                      <a:pt x="60" y="60"/>
                    </a:moveTo>
                    <a:cubicBezTo>
                      <a:pt x="0" y="60"/>
                      <a:pt x="0" y="60"/>
                      <a:pt x="0" y="60"/>
                    </a:cubicBezTo>
                    <a:cubicBezTo>
                      <a:pt x="0" y="48"/>
                      <a:pt x="0" y="48"/>
                      <a:pt x="0" y="48"/>
                    </a:cubicBezTo>
                    <a:cubicBezTo>
                      <a:pt x="58" y="48"/>
                      <a:pt x="58" y="48"/>
                      <a:pt x="58" y="48"/>
                    </a:cubicBezTo>
                    <a:cubicBezTo>
                      <a:pt x="112" y="12"/>
                      <a:pt x="112" y="12"/>
                      <a:pt x="112" y="12"/>
                    </a:cubicBezTo>
                    <a:cubicBezTo>
                      <a:pt x="54" y="12"/>
                      <a:pt x="54" y="12"/>
                      <a:pt x="54" y="12"/>
                    </a:cubicBezTo>
                    <a:cubicBezTo>
                      <a:pt x="54" y="0"/>
                      <a:pt x="54" y="0"/>
                      <a:pt x="54" y="0"/>
                    </a:cubicBezTo>
                    <a:cubicBezTo>
                      <a:pt x="132" y="0"/>
                      <a:pt x="132" y="0"/>
                      <a:pt x="132" y="0"/>
                    </a:cubicBezTo>
                    <a:cubicBezTo>
                      <a:pt x="134" y="0"/>
                      <a:pt x="137" y="2"/>
                      <a:pt x="137" y="4"/>
                    </a:cubicBezTo>
                    <a:cubicBezTo>
                      <a:pt x="138" y="7"/>
                      <a:pt x="137" y="10"/>
                      <a:pt x="135" y="11"/>
                    </a:cubicBezTo>
                    <a:cubicBezTo>
                      <a:pt x="63" y="59"/>
                      <a:pt x="63" y="59"/>
                      <a:pt x="63" y="59"/>
                    </a:cubicBezTo>
                    <a:cubicBezTo>
                      <a:pt x="62" y="60"/>
                      <a:pt x="61" y="60"/>
                      <a:pt x="60" y="60"/>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marL="0" marR="0" lvl="0" indent="0" algn="l" defTabSz="913303" rtl="0"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106" name="Freeform 89">
                <a:extLst>
                  <a:ext uri="{FF2B5EF4-FFF2-40B4-BE49-F238E27FC236}">
                    <a16:creationId xmlns:a16="http://schemas.microsoft.com/office/drawing/2014/main" id="{CE1109E9-A586-40DC-8275-4E2382878E78}"/>
                  </a:ext>
                </a:extLst>
              </p:cNvPr>
              <p:cNvSpPr>
                <a:spLocks/>
              </p:cNvSpPr>
              <p:nvPr/>
            </p:nvSpPr>
            <p:spPr bwMode="auto">
              <a:xfrm>
                <a:off x="1551" y="2038"/>
                <a:ext cx="185" cy="90"/>
              </a:xfrm>
              <a:custGeom>
                <a:avLst/>
                <a:gdLst>
                  <a:gd name="T0" fmla="*/ 67 w 121"/>
                  <a:gd name="T1" fmla="*/ 60 h 60"/>
                  <a:gd name="T2" fmla="*/ 7 w 121"/>
                  <a:gd name="T3" fmla="*/ 60 h 60"/>
                  <a:gd name="T4" fmla="*/ 1 w 121"/>
                  <a:gd name="T5" fmla="*/ 56 h 60"/>
                  <a:gd name="T6" fmla="*/ 3 w 121"/>
                  <a:gd name="T7" fmla="*/ 49 h 60"/>
                  <a:gd name="T8" fmla="*/ 75 w 121"/>
                  <a:gd name="T9" fmla="*/ 1 h 60"/>
                  <a:gd name="T10" fmla="*/ 79 w 121"/>
                  <a:gd name="T11" fmla="*/ 0 h 60"/>
                  <a:gd name="T12" fmla="*/ 121 w 121"/>
                  <a:gd name="T13" fmla="*/ 0 h 60"/>
                  <a:gd name="T14" fmla="*/ 121 w 121"/>
                  <a:gd name="T15" fmla="*/ 12 h 60"/>
                  <a:gd name="T16" fmla="*/ 80 w 121"/>
                  <a:gd name="T17" fmla="*/ 12 h 60"/>
                  <a:gd name="T18" fmla="*/ 26 w 121"/>
                  <a:gd name="T19" fmla="*/ 48 h 60"/>
                  <a:gd name="T20" fmla="*/ 67 w 121"/>
                  <a:gd name="T21" fmla="*/ 48 h 60"/>
                  <a:gd name="T22" fmla="*/ 67 w 121"/>
                  <a:gd name="T2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60">
                    <a:moveTo>
                      <a:pt x="67" y="60"/>
                    </a:moveTo>
                    <a:cubicBezTo>
                      <a:pt x="7" y="60"/>
                      <a:pt x="7" y="60"/>
                      <a:pt x="7" y="60"/>
                    </a:cubicBezTo>
                    <a:cubicBezTo>
                      <a:pt x="4" y="60"/>
                      <a:pt x="2" y="58"/>
                      <a:pt x="1" y="56"/>
                    </a:cubicBezTo>
                    <a:cubicBezTo>
                      <a:pt x="0" y="53"/>
                      <a:pt x="1" y="51"/>
                      <a:pt x="3" y="49"/>
                    </a:cubicBezTo>
                    <a:cubicBezTo>
                      <a:pt x="75" y="1"/>
                      <a:pt x="75" y="1"/>
                      <a:pt x="75" y="1"/>
                    </a:cubicBezTo>
                    <a:cubicBezTo>
                      <a:pt x="76" y="0"/>
                      <a:pt x="77" y="0"/>
                      <a:pt x="79" y="0"/>
                    </a:cubicBezTo>
                    <a:cubicBezTo>
                      <a:pt x="121" y="0"/>
                      <a:pt x="121" y="0"/>
                      <a:pt x="121" y="0"/>
                    </a:cubicBezTo>
                    <a:cubicBezTo>
                      <a:pt x="121" y="12"/>
                      <a:pt x="121" y="12"/>
                      <a:pt x="121" y="12"/>
                    </a:cubicBezTo>
                    <a:cubicBezTo>
                      <a:pt x="80" y="12"/>
                      <a:pt x="80" y="12"/>
                      <a:pt x="80" y="12"/>
                    </a:cubicBezTo>
                    <a:cubicBezTo>
                      <a:pt x="26" y="48"/>
                      <a:pt x="26" y="48"/>
                      <a:pt x="26" y="48"/>
                    </a:cubicBezTo>
                    <a:cubicBezTo>
                      <a:pt x="67" y="48"/>
                      <a:pt x="67" y="48"/>
                      <a:pt x="67" y="48"/>
                    </a:cubicBezTo>
                    <a:lnTo>
                      <a:pt x="67" y="60"/>
                    </a:ln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marL="0" marR="0" lvl="0" indent="0" algn="l" defTabSz="913303" rtl="0"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107" name="Freeform 90">
                <a:extLst>
                  <a:ext uri="{FF2B5EF4-FFF2-40B4-BE49-F238E27FC236}">
                    <a16:creationId xmlns:a16="http://schemas.microsoft.com/office/drawing/2014/main" id="{191E1367-EFC7-4CA0-8AE7-628A58C5231B}"/>
                  </a:ext>
                </a:extLst>
              </p:cNvPr>
              <p:cNvSpPr>
                <a:spLocks/>
              </p:cNvSpPr>
              <p:nvPr/>
            </p:nvSpPr>
            <p:spPr bwMode="auto">
              <a:xfrm>
                <a:off x="1709" y="2227"/>
                <a:ext cx="18" cy="36"/>
              </a:xfrm>
              <a:custGeom>
                <a:avLst/>
                <a:gdLst>
                  <a:gd name="T0" fmla="*/ 6 w 12"/>
                  <a:gd name="T1" fmla="*/ 24 h 24"/>
                  <a:gd name="T2" fmla="*/ 0 w 12"/>
                  <a:gd name="T3" fmla="*/ 18 h 24"/>
                  <a:gd name="T4" fmla="*/ 0 w 12"/>
                  <a:gd name="T5" fmla="*/ 6 h 24"/>
                  <a:gd name="T6" fmla="*/ 6 w 12"/>
                  <a:gd name="T7" fmla="*/ 0 h 24"/>
                  <a:gd name="T8" fmla="*/ 12 w 12"/>
                  <a:gd name="T9" fmla="*/ 6 h 24"/>
                  <a:gd name="T10" fmla="*/ 12 w 12"/>
                  <a:gd name="T11" fmla="*/ 18 h 24"/>
                  <a:gd name="T12" fmla="*/ 6 w 1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6" y="24"/>
                    </a:moveTo>
                    <a:cubicBezTo>
                      <a:pt x="2" y="24"/>
                      <a:pt x="0" y="21"/>
                      <a:pt x="0" y="18"/>
                    </a:cubicBezTo>
                    <a:cubicBezTo>
                      <a:pt x="0" y="6"/>
                      <a:pt x="0" y="6"/>
                      <a:pt x="0" y="6"/>
                    </a:cubicBezTo>
                    <a:cubicBezTo>
                      <a:pt x="0" y="3"/>
                      <a:pt x="2" y="0"/>
                      <a:pt x="6" y="0"/>
                    </a:cubicBezTo>
                    <a:cubicBezTo>
                      <a:pt x="9" y="0"/>
                      <a:pt x="12" y="3"/>
                      <a:pt x="12" y="6"/>
                    </a:cubicBezTo>
                    <a:cubicBezTo>
                      <a:pt x="12" y="18"/>
                      <a:pt x="12" y="18"/>
                      <a:pt x="12" y="18"/>
                    </a:cubicBezTo>
                    <a:cubicBezTo>
                      <a:pt x="12" y="21"/>
                      <a:pt x="9" y="24"/>
                      <a:pt x="6" y="24"/>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marL="0" marR="0" lvl="0" indent="0" algn="l" defTabSz="913303" rtl="0"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108" name="Freeform 91">
                <a:extLst>
                  <a:ext uri="{FF2B5EF4-FFF2-40B4-BE49-F238E27FC236}">
                    <a16:creationId xmlns:a16="http://schemas.microsoft.com/office/drawing/2014/main" id="{10C04153-7FBE-4B48-BBB3-7C7556340E2A}"/>
                  </a:ext>
                </a:extLst>
              </p:cNvPr>
              <p:cNvSpPr>
                <a:spLocks/>
              </p:cNvSpPr>
              <p:nvPr/>
            </p:nvSpPr>
            <p:spPr bwMode="auto">
              <a:xfrm>
                <a:off x="1709" y="2101"/>
                <a:ext cx="18" cy="36"/>
              </a:xfrm>
              <a:custGeom>
                <a:avLst/>
                <a:gdLst>
                  <a:gd name="T0" fmla="*/ 6 w 12"/>
                  <a:gd name="T1" fmla="*/ 24 h 24"/>
                  <a:gd name="T2" fmla="*/ 0 w 12"/>
                  <a:gd name="T3" fmla="*/ 18 h 24"/>
                  <a:gd name="T4" fmla="*/ 0 w 12"/>
                  <a:gd name="T5" fmla="*/ 6 h 24"/>
                  <a:gd name="T6" fmla="*/ 6 w 12"/>
                  <a:gd name="T7" fmla="*/ 0 h 24"/>
                  <a:gd name="T8" fmla="*/ 12 w 12"/>
                  <a:gd name="T9" fmla="*/ 6 h 24"/>
                  <a:gd name="T10" fmla="*/ 12 w 12"/>
                  <a:gd name="T11" fmla="*/ 18 h 24"/>
                  <a:gd name="T12" fmla="*/ 6 w 1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6" y="24"/>
                    </a:moveTo>
                    <a:cubicBezTo>
                      <a:pt x="2" y="24"/>
                      <a:pt x="0" y="21"/>
                      <a:pt x="0" y="18"/>
                    </a:cubicBezTo>
                    <a:cubicBezTo>
                      <a:pt x="0" y="6"/>
                      <a:pt x="0" y="6"/>
                      <a:pt x="0" y="6"/>
                    </a:cubicBezTo>
                    <a:cubicBezTo>
                      <a:pt x="0" y="3"/>
                      <a:pt x="2" y="0"/>
                      <a:pt x="6" y="0"/>
                    </a:cubicBezTo>
                    <a:cubicBezTo>
                      <a:pt x="9" y="0"/>
                      <a:pt x="12" y="3"/>
                      <a:pt x="12" y="6"/>
                    </a:cubicBezTo>
                    <a:cubicBezTo>
                      <a:pt x="12" y="18"/>
                      <a:pt x="12" y="18"/>
                      <a:pt x="12" y="18"/>
                    </a:cubicBezTo>
                    <a:cubicBezTo>
                      <a:pt x="12" y="21"/>
                      <a:pt x="9" y="24"/>
                      <a:pt x="6" y="24"/>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marL="0" marR="0" lvl="0" indent="0" algn="l" defTabSz="913303" rtl="0"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109" name="Freeform 92">
                <a:extLst>
                  <a:ext uri="{FF2B5EF4-FFF2-40B4-BE49-F238E27FC236}">
                    <a16:creationId xmlns:a16="http://schemas.microsoft.com/office/drawing/2014/main" id="{22850DF6-4254-4D40-BC36-E08F2E451F35}"/>
                  </a:ext>
                </a:extLst>
              </p:cNvPr>
              <p:cNvSpPr>
                <a:spLocks/>
              </p:cNvSpPr>
              <p:nvPr/>
            </p:nvSpPr>
            <p:spPr bwMode="auto">
              <a:xfrm>
                <a:off x="1681" y="2119"/>
                <a:ext cx="74" cy="126"/>
              </a:xfrm>
              <a:custGeom>
                <a:avLst/>
                <a:gdLst>
                  <a:gd name="T0" fmla="*/ 24 w 48"/>
                  <a:gd name="T1" fmla="*/ 84 h 84"/>
                  <a:gd name="T2" fmla="*/ 0 w 48"/>
                  <a:gd name="T3" fmla="*/ 60 h 84"/>
                  <a:gd name="T4" fmla="*/ 6 w 48"/>
                  <a:gd name="T5" fmla="*/ 54 h 84"/>
                  <a:gd name="T6" fmla="*/ 12 w 48"/>
                  <a:gd name="T7" fmla="*/ 60 h 84"/>
                  <a:gd name="T8" fmla="*/ 24 w 48"/>
                  <a:gd name="T9" fmla="*/ 72 h 84"/>
                  <a:gd name="T10" fmla="*/ 36 w 48"/>
                  <a:gd name="T11" fmla="*/ 60 h 84"/>
                  <a:gd name="T12" fmla="*/ 24 w 48"/>
                  <a:gd name="T13" fmla="*/ 48 h 84"/>
                  <a:gd name="T14" fmla="*/ 0 w 48"/>
                  <a:gd name="T15" fmla="*/ 24 h 84"/>
                  <a:gd name="T16" fmla="*/ 24 w 48"/>
                  <a:gd name="T17" fmla="*/ 0 h 84"/>
                  <a:gd name="T18" fmla="*/ 48 w 48"/>
                  <a:gd name="T19" fmla="*/ 24 h 84"/>
                  <a:gd name="T20" fmla="*/ 42 w 48"/>
                  <a:gd name="T21" fmla="*/ 30 h 84"/>
                  <a:gd name="T22" fmla="*/ 36 w 48"/>
                  <a:gd name="T23" fmla="*/ 24 h 84"/>
                  <a:gd name="T24" fmla="*/ 24 w 48"/>
                  <a:gd name="T25" fmla="*/ 12 h 84"/>
                  <a:gd name="T26" fmla="*/ 12 w 48"/>
                  <a:gd name="T27" fmla="*/ 24 h 84"/>
                  <a:gd name="T28" fmla="*/ 24 w 48"/>
                  <a:gd name="T29" fmla="*/ 36 h 84"/>
                  <a:gd name="T30" fmla="*/ 48 w 48"/>
                  <a:gd name="T31" fmla="*/ 60 h 84"/>
                  <a:gd name="T32" fmla="*/ 24 w 48"/>
                  <a:gd name="T33"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84">
                    <a:moveTo>
                      <a:pt x="24" y="84"/>
                    </a:moveTo>
                    <a:cubicBezTo>
                      <a:pt x="10" y="84"/>
                      <a:pt x="0" y="73"/>
                      <a:pt x="0" y="60"/>
                    </a:cubicBezTo>
                    <a:cubicBezTo>
                      <a:pt x="0" y="57"/>
                      <a:pt x="2" y="54"/>
                      <a:pt x="6" y="54"/>
                    </a:cubicBezTo>
                    <a:cubicBezTo>
                      <a:pt x="9" y="54"/>
                      <a:pt x="12" y="57"/>
                      <a:pt x="12" y="60"/>
                    </a:cubicBezTo>
                    <a:cubicBezTo>
                      <a:pt x="12" y="67"/>
                      <a:pt x="17" y="72"/>
                      <a:pt x="24" y="72"/>
                    </a:cubicBezTo>
                    <a:cubicBezTo>
                      <a:pt x="30" y="72"/>
                      <a:pt x="36" y="67"/>
                      <a:pt x="36" y="60"/>
                    </a:cubicBezTo>
                    <a:cubicBezTo>
                      <a:pt x="36" y="53"/>
                      <a:pt x="30" y="48"/>
                      <a:pt x="24" y="48"/>
                    </a:cubicBezTo>
                    <a:cubicBezTo>
                      <a:pt x="10" y="48"/>
                      <a:pt x="0" y="37"/>
                      <a:pt x="0" y="24"/>
                    </a:cubicBezTo>
                    <a:cubicBezTo>
                      <a:pt x="0" y="11"/>
                      <a:pt x="10" y="0"/>
                      <a:pt x="24" y="0"/>
                    </a:cubicBezTo>
                    <a:cubicBezTo>
                      <a:pt x="37" y="0"/>
                      <a:pt x="48" y="11"/>
                      <a:pt x="48" y="24"/>
                    </a:cubicBezTo>
                    <a:cubicBezTo>
                      <a:pt x="48" y="27"/>
                      <a:pt x="45" y="30"/>
                      <a:pt x="42" y="30"/>
                    </a:cubicBezTo>
                    <a:cubicBezTo>
                      <a:pt x="38" y="30"/>
                      <a:pt x="36" y="27"/>
                      <a:pt x="36" y="24"/>
                    </a:cubicBezTo>
                    <a:cubicBezTo>
                      <a:pt x="36" y="17"/>
                      <a:pt x="30" y="12"/>
                      <a:pt x="24" y="12"/>
                    </a:cubicBezTo>
                    <a:cubicBezTo>
                      <a:pt x="17" y="12"/>
                      <a:pt x="12" y="17"/>
                      <a:pt x="12" y="24"/>
                    </a:cubicBezTo>
                    <a:cubicBezTo>
                      <a:pt x="12" y="31"/>
                      <a:pt x="17" y="36"/>
                      <a:pt x="24" y="36"/>
                    </a:cubicBezTo>
                    <a:cubicBezTo>
                      <a:pt x="37" y="36"/>
                      <a:pt x="48" y="47"/>
                      <a:pt x="48" y="60"/>
                    </a:cubicBezTo>
                    <a:cubicBezTo>
                      <a:pt x="48" y="73"/>
                      <a:pt x="37" y="84"/>
                      <a:pt x="24" y="84"/>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marL="0" marR="0" lvl="0" indent="0" algn="l" defTabSz="913303" rtl="0"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grpSp>
        <p:grpSp>
          <p:nvGrpSpPr>
            <p:cNvPr id="62" name="Group 80">
              <a:extLst>
                <a:ext uri="{FF2B5EF4-FFF2-40B4-BE49-F238E27FC236}">
                  <a16:creationId xmlns:a16="http://schemas.microsoft.com/office/drawing/2014/main" id="{E7922CA6-6F4E-4A2A-8066-C4E705A623C7}"/>
                </a:ext>
              </a:extLst>
            </p:cNvPr>
            <p:cNvGrpSpPr>
              <a:grpSpLocks noChangeAspect="1"/>
            </p:cNvGrpSpPr>
            <p:nvPr/>
          </p:nvGrpSpPr>
          <p:grpSpPr bwMode="auto">
            <a:xfrm>
              <a:off x="8217718" y="675198"/>
              <a:ext cx="592581" cy="222045"/>
              <a:chOff x="2400" y="1850"/>
              <a:chExt cx="427" cy="160"/>
            </a:xfrm>
            <a:solidFill>
              <a:srgbClr val="44546A"/>
            </a:solidFill>
          </p:grpSpPr>
          <p:sp>
            <p:nvSpPr>
              <p:cNvPr id="76" name="Freeform 81">
                <a:extLst>
                  <a:ext uri="{FF2B5EF4-FFF2-40B4-BE49-F238E27FC236}">
                    <a16:creationId xmlns:a16="http://schemas.microsoft.com/office/drawing/2014/main" id="{AC82F0F9-1DC3-402E-8D55-6E2498E23BCD}"/>
                  </a:ext>
                </a:extLst>
              </p:cNvPr>
              <p:cNvSpPr>
                <a:spLocks/>
              </p:cNvSpPr>
              <p:nvPr/>
            </p:nvSpPr>
            <p:spPr bwMode="auto">
              <a:xfrm>
                <a:off x="2631" y="1850"/>
                <a:ext cx="196" cy="160"/>
              </a:xfrm>
              <a:custGeom>
                <a:avLst/>
                <a:gdLst>
                  <a:gd name="T0" fmla="*/ 90 w 132"/>
                  <a:gd name="T1" fmla="*/ 108 h 108"/>
                  <a:gd name="T2" fmla="*/ 30 w 132"/>
                  <a:gd name="T3" fmla="*/ 108 h 108"/>
                  <a:gd name="T4" fmla="*/ 0 w 132"/>
                  <a:gd name="T5" fmla="*/ 78 h 108"/>
                  <a:gd name="T6" fmla="*/ 6 w 132"/>
                  <a:gd name="T7" fmla="*/ 72 h 108"/>
                  <a:gd name="T8" fmla="*/ 12 w 132"/>
                  <a:gd name="T9" fmla="*/ 78 h 108"/>
                  <a:gd name="T10" fmla="*/ 30 w 132"/>
                  <a:gd name="T11" fmla="*/ 96 h 108"/>
                  <a:gd name="T12" fmla="*/ 90 w 132"/>
                  <a:gd name="T13" fmla="*/ 96 h 108"/>
                  <a:gd name="T14" fmla="*/ 120 w 132"/>
                  <a:gd name="T15" fmla="*/ 66 h 108"/>
                  <a:gd name="T16" fmla="*/ 120 w 132"/>
                  <a:gd name="T17" fmla="*/ 42 h 108"/>
                  <a:gd name="T18" fmla="*/ 90 w 132"/>
                  <a:gd name="T19" fmla="*/ 12 h 108"/>
                  <a:gd name="T20" fmla="*/ 30 w 132"/>
                  <a:gd name="T21" fmla="*/ 12 h 108"/>
                  <a:gd name="T22" fmla="*/ 12 w 132"/>
                  <a:gd name="T23" fmla="*/ 30 h 108"/>
                  <a:gd name="T24" fmla="*/ 6 w 132"/>
                  <a:gd name="T25" fmla="*/ 36 h 108"/>
                  <a:gd name="T26" fmla="*/ 0 w 132"/>
                  <a:gd name="T27" fmla="*/ 30 h 108"/>
                  <a:gd name="T28" fmla="*/ 30 w 132"/>
                  <a:gd name="T29" fmla="*/ 0 h 108"/>
                  <a:gd name="T30" fmla="*/ 90 w 132"/>
                  <a:gd name="T31" fmla="*/ 0 h 108"/>
                  <a:gd name="T32" fmla="*/ 132 w 132"/>
                  <a:gd name="T33" fmla="*/ 42 h 108"/>
                  <a:gd name="T34" fmla="*/ 132 w 132"/>
                  <a:gd name="T35" fmla="*/ 66 h 108"/>
                  <a:gd name="T36" fmla="*/ 90 w 132"/>
                  <a:gd name="T3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 h="108">
                    <a:moveTo>
                      <a:pt x="90" y="108"/>
                    </a:moveTo>
                    <a:cubicBezTo>
                      <a:pt x="30" y="108"/>
                      <a:pt x="30" y="108"/>
                      <a:pt x="30" y="108"/>
                    </a:cubicBezTo>
                    <a:cubicBezTo>
                      <a:pt x="13" y="108"/>
                      <a:pt x="0" y="95"/>
                      <a:pt x="0" y="78"/>
                    </a:cubicBezTo>
                    <a:cubicBezTo>
                      <a:pt x="0" y="75"/>
                      <a:pt x="3" y="72"/>
                      <a:pt x="6" y="72"/>
                    </a:cubicBezTo>
                    <a:cubicBezTo>
                      <a:pt x="9" y="72"/>
                      <a:pt x="12" y="75"/>
                      <a:pt x="12" y="78"/>
                    </a:cubicBezTo>
                    <a:cubicBezTo>
                      <a:pt x="12" y="88"/>
                      <a:pt x="20" y="96"/>
                      <a:pt x="30" y="96"/>
                    </a:cubicBezTo>
                    <a:cubicBezTo>
                      <a:pt x="90" y="96"/>
                      <a:pt x="90" y="96"/>
                      <a:pt x="90" y="96"/>
                    </a:cubicBezTo>
                    <a:cubicBezTo>
                      <a:pt x="107" y="96"/>
                      <a:pt x="120" y="83"/>
                      <a:pt x="120" y="66"/>
                    </a:cubicBezTo>
                    <a:cubicBezTo>
                      <a:pt x="120" y="42"/>
                      <a:pt x="120" y="42"/>
                      <a:pt x="120" y="42"/>
                    </a:cubicBezTo>
                    <a:cubicBezTo>
                      <a:pt x="120" y="26"/>
                      <a:pt x="107" y="12"/>
                      <a:pt x="90" y="12"/>
                    </a:cubicBezTo>
                    <a:cubicBezTo>
                      <a:pt x="30" y="12"/>
                      <a:pt x="30" y="12"/>
                      <a:pt x="30" y="12"/>
                    </a:cubicBezTo>
                    <a:cubicBezTo>
                      <a:pt x="20" y="12"/>
                      <a:pt x="12" y="20"/>
                      <a:pt x="12" y="30"/>
                    </a:cubicBezTo>
                    <a:cubicBezTo>
                      <a:pt x="12" y="34"/>
                      <a:pt x="9" y="36"/>
                      <a:pt x="6" y="36"/>
                    </a:cubicBezTo>
                    <a:cubicBezTo>
                      <a:pt x="3" y="36"/>
                      <a:pt x="0" y="34"/>
                      <a:pt x="0" y="30"/>
                    </a:cubicBezTo>
                    <a:cubicBezTo>
                      <a:pt x="0" y="14"/>
                      <a:pt x="13" y="0"/>
                      <a:pt x="30" y="0"/>
                    </a:cubicBezTo>
                    <a:cubicBezTo>
                      <a:pt x="90" y="0"/>
                      <a:pt x="90" y="0"/>
                      <a:pt x="90" y="0"/>
                    </a:cubicBezTo>
                    <a:cubicBezTo>
                      <a:pt x="113" y="0"/>
                      <a:pt x="132" y="19"/>
                      <a:pt x="132" y="42"/>
                    </a:cubicBezTo>
                    <a:cubicBezTo>
                      <a:pt x="132" y="66"/>
                      <a:pt x="132" y="66"/>
                      <a:pt x="132" y="66"/>
                    </a:cubicBezTo>
                    <a:cubicBezTo>
                      <a:pt x="132" y="89"/>
                      <a:pt x="113" y="108"/>
                      <a:pt x="90" y="108"/>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marL="0" marR="0" lvl="0" indent="0" algn="l" defTabSz="913303" rtl="0" eaLnBrk="1" fontAlgn="base" latinLnBrk="0" hangingPunct="1">
                  <a:lnSpc>
                    <a:spcPct val="100000"/>
                  </a:lnSpc>
                  <a:spcBef>
                    <a:spcPct val="0"/>
                  </a:spcBef>
                  <a:spcAft>
                    <a:spcPct val="0"/>
                  </a:spcAft>
                  <a:buClrTx/>
                  <a:buSzTx/>
                  <a:buFontTx/>
                  <a:buNone/>
                  <a:tabLst/>
                  <a:defRPr/>
                </a:pPr>
                <a:endParaRPr kumimoji="0" lang="en-AU" sz="1799"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80" name="Freeform 82">
                <a:extLst>
                  <a:ext uri="{FF2B5EF4-FFF2-40B4-BE49-F238E27FC236}">
                    <a16:creationId xmlns:a16="http://schemas.microsoft.com/office/drawing/2014/main" id="{72B3E058-B866-4C16-9D5D-7E31BBABA83B}"/>
                  </a:ext>
                </a:extLst>
              </p:cNvPr>
              <p:cNvSpPr>
                <a:spLocks/>
              </p:cNvSpPr>
              <p:nvPr/>
            </p:nvSpPr>
            <p:spPr bwMode="auto">
              <a:xfrm>
                <a:off x="2400" y="1850"/>
                <a:ext cx="196" cy="160"/>
              </a:xfrm>
              <a:custGeom>
                <a:avLst/>
                <a:gdLst>
                  <a:gd name="T0" fmla="*/ 102 w 132"/>
                  <a:gd name="T1" fmla="*/ 108 h 108"/>
                  <a:gd name="T2" fmla="*/ 42 w 132"/>
                  <a:gd name="T3" fmla="*/ 108 h 108"/>
                  <a:gd name="T4" fmla="*/ 0 w 132"/>
                  <a:gd name="T5" fmla="*/ 66 h 108"/>
                  <a:gd name="T6" fmla="*/ 0 w 132"/>
                  <a:gd name="T7" fmla="*/ 42 h 108"/>
                  <a:gd name="T8" fmla="*/ 42 w 132"/>
                  <a:gd name="T9" fmla="*/ 0 h 108"/>
                  <a:gd name="T10" fmla="*/ 102 w 132"/>
                  <a:gd name="T11" fmla="*/ 0 h 108"/>
                  <a:gd name="T12" fmla="*/ 132 w 132"/>
                  <a:gd name="T13" fmla="*/ 30 h 108"/>
                  <a:gd name="T14" fmla="*/ 126 w 132"/>
                  <a:gd name="T15" fmla="*/ 36 h 108"/>
                  <a:gd name="T16" fmla="*/ 120 w 132"/>
                  <a:gd name="T17" fmla="*/ 30 h 108"/>
                  <a:gd name="T18" fmla="*/ 102 w 132"/>
                  <a:gd name="T19" fmla="*/ 12 h 108"/>
                  <a:gd name="T20" fmla="*/ 42 w 132"/>
                  <a:gd name="T21" fmla="*/ 12 h 108"/>
                  <a:gd name="T22" fmla="*/ 12 w 132"/>
                  <a:gd name="T23" fmla="*/ 42 h 108"/>
                  <a:gd name="T24" fmla="*/ 12 w 132"/>
                  <a:gd name="T25" fmla="*/ 66 h 108"/>
                  <a:gd name="T26" fmla="*/ 42 w 132"/>
                  <a:gd name="T27" fmla="*/ 96 h 108"/>
                  <a:gd name="T28" fmla="*/ 102 w 132"/>
                  <a:gd name="T29" fmla="*/ 96 h 108"/>
                  <a:gd name="T30" fmla="*/ 120 w 132"/>
                  <a:gd name="T31" fmla="*/ 78 h 108"/>
                  <a:gd name="T32" fmla="*/ 126 w 132"/>
                  <a:gd name="T33" fmla="*/ 72 h 108"/>
                  <a:gd name="T34" fmla="*/ 132 w 132"/>
                  <a:gd name="T35" fmla="*/ 78 h 108"/>
                  <a:gd name="T36" fmla="*/ 102 w 132"/>
                  <a:gd name="T3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 h="108">
                    <a:moveTo>
                      <a:pt x="102" y="108"/>
                    </a:moveTo>
                    <a:cubicBezTo>
                      <a:pt x="42" y="108"/>
                      <a:pt x="42" y="108"/>
                      <a:pt x="42" y="108"/>
                    </a:cubicBezTo>
                    <a:cubicBezTo>
                      <a:pt x="19" y="108"/>
                      <a:pt x="0" y="89"/>
                      <a:pt x="0" y="66"/>
                    </a:cubicBezTo>
                    <a:cubicBezTo>
                      <a:pt x="0" y="42"/>
                      <a:pt x="0" y="42"/>
                      <a:pt x="0" y="42"/>
                    </a:cubicBezTo>
                    <a:cubicBezTo>
                      <a:pt x="0" y="19"/>
                      <a:pt x="19" y="0"/>
                      <a:pt x="42" y="0"/>
                    </a:cubicBezTo>
                    <a:cubicBezTo>
                      <a:pt x="102" y="0"/>
                      <a:pt x="102" y="0"/>
                      <a:pt x="102" y="0"/>
                    </a:cubicBezTo>
                    <a:cubicBezTo>
                      <a:pt x="119" y="0"/>
                      <a:pt x="132" y="14"/>
                      <a:pt x="132" y="30"/>
                    </a:cubicBezTo>
                    <a:cubicBezTo>
                      <a:pt x="132" y="34"/>
                      <a:pt x="129" y="36"/>
                      <a:pt x="126" y="36"/>
                    </a:cubicBezTo>
                    <a:cubicBezTo>
                      <a:pt x="123" y="36"/>
                      <a:pt x="120" y="34"/>
                      <a:pt x="120" y="30"/>
                    </a:cubicBezTo>
                    <a:cubicBezTo>
                      <a:pt x="120" y="20"/>
                      <a:pt x="112" y="12"/>
                      <a:pt x="102" y="12"/>
                    </a:cubicBezTo>
                    <a:cubicBezTo>
                      <a:pt x="42" y="12"/>
                      <a:pt x="42" y="12"/>
                      <a:pt x="42" y="12"/>
                    </a:cubicBezTo>
                    <a:cubicBezTo>
                      <a:pt x="25" y="12"/>
                      <a:pt x="12" y="26"/>
                      <a:pt x="12" y="42"/>
                    </a:cubicBezTo>
                    <a:cubicBezTo>
                      <a:pt x="12" y="66"/>
                      <a:pt x="12" y="66"/>
                      <a:pt x="12" y="66"/>
                    </a:cubicBezTo>
                    <a:cubicBezTo>
                      <a:pt x="12" y="83"/>
                      <a:pt x="25" y="96"/>
                      <a:pt x="42" y="96"/>
                    </a:cubicBezTo>
                    <a:cubicBezTo>
                      <a:pt x="102" y="96"/>
                      <a:pt x="102" y="96"/>
                      <a:pt x="102" y="96"/>
                    </a:cubicBezTo>
                    <a:cubicBezTo>
                      <a:pt x="112" y="96"/>
                      <a:pt x="120" y="88"/>
                      <a:pt x="120" y="78"/>
                    </a:cubicBezTo>
                    <a:cubicBezTo>
                      <a:pt x="120" y="75"/>
                      <a:pt x="123" y="72"/>
                      <a:pt x="126" y="72"/>
                    </a:cubicBezTo>
                    <a:cubicBezTo>
                      <a:pt x="129" y="72"/>
                      <a:pt x="132" y="75"/>
                      <a:pt x="132" y="78"/>
                    </a:cubicBezTo>
                    <a:cubicBezTo>
                      <a:pt x="132" y="95"/>
                      <a:pt x="119" y="108"/>
                      <a:pt x="102" y="108"/>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marL="0" marR="0" lvl="0" indent="0" algn="l" defTabSz="913303" rtl="0" eaLnBrk="1" fontAlgn="base" latinLnBrk="0" hangingPunct="1">
                  <a:lnSpc>
                    <a:spcPct val="100000"/>
                  </a:lnSpc>
                  <a:spcBef>
                    <a:spcPct val="0"/>
                  </a:spcBef>
                  <a:spcAft>
                    <a:spcPct val="0"/>
                  </a:spcAft>
                  <a:buClrTx/>
                  <a:buSzTx/>
                  <a:buFontTx/>
                  <a:buNone/>
                  <a:tabLst/>
                  <a:defRPr/>
                </a:pPr>
                <a:endParaRPr kumimoji="0" lang="en-AU" sz="1799"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82" name="Freeform 83">
                <a:extLst>
                  <a:ext uri="{FF2B5EF4-FFF2-40B4-BE49-F238E27FC236}">
                    <a16:creationId xmlns:a16="http://schemas.microsoft.com/office/drawing/2014/main" id="{41582938-D7E1-4F9A-B3E8-3C1C130AB0E5}"/>
                  </a:ext>
                </a:extLst>
              </p:cNvPr>
              <p:cNvSpPr>
                <a:spLocks/>
              </p:cNvSpPr>
              <p:nvPr/>
            </p:nvSpPr>
            <p:spPr bwMode="auto">
              <a:xfrm>
                <a:off x="2507" y="1921"/>
                <a:ext cx="213" cy="18"/>
              </a:xfrm>
              <a:custGeom>
                <a:avLst/>
                <a:gdLst>
                  <a:gd name="T0" fmla="*/ 138 w 144"/>
                  <a:gd name="T1" fmla="*/ 12 h 12"/>
                  <a:gd name="T2" fmla="*/ 6 w 144"/>
                  <a:gd name="T3" fmla="*/ 12 h 12"/>
                  <a:gd name="T4" fmla="*/ 0 w 144"/>
                  <a:gd name="T5" fmla="*/ 6 h 12"/>
                  <a:gd name="T6" fmla="*/ 6 w 144"/>
                  <a:gd name="T7" fmla="*/ 0 h 12"/>
                  <a:gd name="T8" fmla="*/ 138 w 144"/>
                  <a:gd name="T9" fmla="*/ 0 h 12"/>
                  <a:gd name="T10" fmla="*/ 144 w 144"/>
                  <a:gd name="T11" fmla="*/ 6 h 12"/>
                  <a:gd name="T12" fmla="*/ 138 w 14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44" h="12">
                    <a:moveTo>
                      <a:pt x="138" y="12"/>
                    </a:moveTo>
                    <a:cubicBezTo>
                      <a:pt x="6" y="12"/>
                      <a:pt x="6" y="12"/>
                      <a:pt x="6" y="12"/>
                    </a:cubicBezTo>
                    <a:cubicBezTo>
                      <a:pt x="3" y="12"/>
                      <a:pt x="0" y="10"/>
                      <a:pt x="0" y="6"/>
                    </a:cubicBezTo>
                    <a:cubicBezTo>
                      <a:pt x="0" y="3"/>
                      <a:pt x="3" y="0"/>
                      <a:pt x="6" y="0"/>
                    </a:cubicBezTo>
                    <a:cubicBezTo>
                      <a:pt x="138" y="0"/>
                      <a:pt x="138" y="0"/>
                      <a:pt x="138" y="0"/>
                    </a:cubicBezTo>
                    <a:cubicBezTo>
                      <a:pt x="141" y="0"/>
                      <a:pt x="144" y="3"/>
                      <a:pt x="144" y="6"/>
                    </a:cubicBezTo>
                    <a:cubicBezTo>
                      <a:pt x="144" y="10"/>
                      <a:pt x="141" y="12"/>
                      <a:pt x="138" y="12"/>
                    </a:cubicBezTo>
                    <a:close/>
                  </a:path>
                </a:pathLst>
              </a:custGeom>
              <a:solidFill>
                <a:sysClr val="window" lastClr="FFFFFF"/>
              </a:solidFill>
              <a:ln w="12700" cap="flat" cmpd="sng" algn="ctr">
                <a:solidFill>
                  <a:srgbClr val="A5A5A5"/>
                </a:solidFill>
                <a:prstDash val="solid"/>
                <a:miter lim="800000"/>
              </a:ln>
              <a:effectLst/>
            </p:spPr>
            <p:txBody>
              <a:bodyPr vert="horz" wrap="square" lIns="121720" tIns="60860" rIns="121720" bIns="60860" numCol="1" anchor="t" anchorCtr="0" compatLnSpc="1">
                <a:prstTxWarp prst="textNoShape">
                  <a:avLst/>
                </a:prstTxWarp>
              </a:bodyPr>
              <a:lstStyle/>
              <a:p>
                <a:pPr marL="0" marR="0" lvl="0" indent="0" algn="l" defTabSz="913303" rtl="0" eaLnBrk="1" fontAlgn="base" latinLnBrk="0" hangingPunct="1">
                  <a:lnSpc>
                    <a:spcPct val="100000"/>
                  </a:lnSpc>
                  <a:spcBef>
                    <a:spcPct val="0"/>
                  </a:spcBef>
                  <a:spcAft>
                    <a:spcPct val="0"/>
                  </a:spcAft>
                  <a:buClrTx/>
                  <a:buSzTx/>
                  <a:buFontTx/>
                  <a:buNone/>
                  <a:tabLst/>
                  <a:defRPr/>
                </a:pPr>
                <a:endParaRPr kumimoji="0" lang="en-AU" sz="1799"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grpSp>
        <p:sp>
          <p:nvSpPr>
            <p:cNvPr id="72" name="Arrow: Down 71">
              <a:extLst>
                <a:ext uri="{FF2B5EF4-FFF2-40B4-BE49-F238E27FC236}">
                  <a16:creationId xmlns:a16="http://schemas.microsoft.com/office/drawing/2014/main" id="{7D7265C9-83A1-4A7A-9B43-BB898EED5D37}"/>
                </a:ext>
              </a:extLst>
            </p:cNvPr>
            <p:cNvSpPr/>
            <p:nvPr/>
          </p:nvSpPr>
          <p:spPr>
            <a:xfrm flipV="1">
              <a:off x="8547345" y="575596"/>
              <a:ext cx="273393" cy="184042"/>
            </a:xfrm>
            <a:prstGeom prst="downArrow">
              <a:avLst/>
            </a:prstGeom>
            <a:solidFill>
              <a:srgbClr val="00B050"/>
            </a:solidFill>
            <a:ln w="6350" cap="flat" cmpd="sng" algn="ctr">
              <a:noFill/>
              <a:prstDash val="solid"/>
              <a:miter lim="800000"/>
            </a:ln>
            <a:effectLst/>
          </p:spPr>
          <p:txBody>
            <a:bodyPr rtlCol="0" anchor="ctr"/>
            <a:lstStyle/>
            <a:p>
              <a:pPr marL="0" marR="0" lvl="0" indent="0" algn="ctr" defTabSz="913303" rtl="0"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75" name="Arrow: Down 74">
              <a:extLst>
                <a:ext uri="{FF2B5EF4-FFF2-40B4-BE49-F238E27FC236}">
                  <a16:creationId xmlns:a16="http://schemas.microsoft.com/office/drawing/2014/main" id="{31F6EC5C-3E7D-499E-9DEB-D28EBCC47239}"/>
                </a:ext>
              </a:extLst>
            </p:cNvPr>
            <p:cNvSpPr/>
            <p:nvPr/>
          </p:nvSpPr>
          <p:spPr>
            <a:xfrm>
              <a:off x="8225810" y="842623"/>
              <a:ext cx="248539" cy="167311"/>
            </a:xfrm>
            <a:prstGeom prst="downArrow">
              <a:avLst/>
            </a:prstGeom>
            <a:solidFill>
              <a:srgbClr val="FF0000"/>
            </a:solidFill>
            <a:ln w="6350" cap="flat" cmpd="sng" algn="ctr">
              <a:noFill/>
              <a:prstDash val="solid"/>
              <a:miter lim="800000"/>
            </a:ln>
            <a:effectLst/>
          </p:spPr>
          <p:txBody>
            <a:bodyPr rtlCol="0" anchor="ctr"/>
            <a:lstStyle/>
            <a:p>
              <a:pPr marL="0" marR="0" lvl="0" indent="0" algn="ctr" defTabSz="913303" rtl="0"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grpSp>
      <p:sp>
        <p:nvSpPr>
          <p:cNvPr id="113" name="Rectangle 112">
            <a:extLst>
              <a:ext uri="{FF2B5EF4-FFF2-40B4-BE49-F238E27FC236}">
                <a16:creationId xmlns:a16="http://schemas.microsoft.com/office/drawing/2014/main" id="{A3CC7EFC-42E0-4D28-B882-0F899B455507}"/>
              </a:ext>
            </a:extLst>
          </p:cNvPr>
          <p:cNvSpPr/>
          <p:nvPr/>
        </p:nvSpPr>
        <p:spPr>
          <a:xfrm>
            <a:off x="9097417" y="1659111"/>
            <a:ext cx="1096347" cy="399954"/>
          </a:xfrm>
          <a:prstGeom prst="rect">
            <a:avLst/>
          </a:prstGeom>
          <a:noFill/>
        </p:spPr>
        <p:txBody>
          <a:bodyPr wrap="none" lIns="91404" tIns="45702" rIns="91404" bIns="45702">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999" b="1" i="0" u="none" strike="noStrike" kern="0" cap="none" spc="0" normalizeH="0" baseline="0" noProof="0" dirty="0">
                <a:ln w="12700" cmpd="sng">
                  <a:solidFill>
                    <a:sysClr val="windowText" lastClr="000000"/>
                  </a:solidFill>
                  <a:prstDash val="solid"/>
                </a:ln>
                <a:solidFill>
                  <a:srgbClr val="00B0F0"/>
                </a:solidFill>
                <a:effectLst/>
                <a:uLnTx/>
                <a:uFillTx/>
                <a:latin typeface="Arial Black" panose="020B0A04020102020204" pitchFamily="34" charset="0"/>
                <a:ea typeface="Arial" charset="0"/>
                <a:cs typeface="Arial" charset="0"/>
              </a:rPr>
              <a:t>Action</a:t>
            </a:r>
            <a:endParaRPr kumimoji="0" lang="en-US" sz="1999" b="1" i="0" u="none" strike="noStrike" kern="1200" cap="none" spc="0" normalizeH="0" baseline="0" noProof="0" dirty="0">
              <a:ln w="12700" cmpd="sng">
                <a:solidFill>
                  <a:sysClr val="windowText" lastClr="000000"/>
                </a:solidFill>
                <a:prstDash val="solid"/>
              </a:ln>
              <a:solidFill>
                <a:srgbClr val="00B0F0"/>
              </a:solidFill>
              <a:effectLst/>
              <a:uLnTx/>
              <a:uFillTx/>
              <a:latin typeface="Arial" charset="0"/>
              <a:ea typeface="+mn-ea"/>
              <a:cs typeface="Arial" charset="0"/>
            </a:endParaRPr>
          </a:p>
        </p:txBody>
      </p:sp>
      <p:sp>
        <p:nvSpPr>
          <p:cNvPr id="114" name="TextBox 113">
            <a:extLst>
              <a:ext uri="{FF2B5EF4-FFF2-40B4-BE49-F238E27FC236}">
                <a16:creationId xmlns:a16="http://schemas.microsoft.com/office/drawing/2014/main" id="{99B78A0C-AA9F-4856-9421-E0197ECB6E83}"/>
              </a:ext>
            </a:extLst>
          </p:cNvPr>
          <p:cNvSpPr txBox="1"/>
          <p:nvPr/>
        </p:nvSpPr>
        <p:spPr>
          <a:xfrm>
            <a:off x="1258940" y="4690994"/>
            <a:ext cx="1624718" cy="851515"/>
          </a:xfrm>
          <a:prstGeom prst="rect">
            <a:avLst/>
          </a:prstGeom>
          <a:noFill/>
        </p:spPr>
        <p:txBody>
          <a:bodyPr wrap="square" lIns="0" tIns="0" rIns="0" bIns="0" rtlCol="0" anchor="ctr">
            <a:spAutoFit/>
          </a:bodyPr>
          <a:lstStyle/>
          <a:p>
            <a:pPr marL="0" marR="0" lvl="0" indent="0" algn="ctr" defTabSz="914400" rtl="0" eaLnBrk="1" fontAlgn="base" latinLnBrk="0" hangingPunct="1">
              <a:lnSpc>
                <a:spcPts val="1998"/>
              </a:lnSpc>
              <a:spcBef>
                <a:spcPct val="0"/>
              </a:spcBef>
              <a:spcAft>
                <a:spcPct val="0"/>
              </a:spcAft>
              <a:buClrTx/>
              <a:buSzTx/>
              <a:buFontTx/>
              <a:buNone/>
              <a:tabLst/>
              <a:defRPr/>
            </a:pPr>
            <a:r>
              <a:rPr kumimoji="0" lang="en-US" sz="1499" b="0" i="0" u="none" strike="noStrike" kern="1200" cap="none" spc="0" normalizeH="0" baseline="0" noProof="0" dirty="0">
                <a:ln>
                  <a:noFill/>
                </a:ln>
                <a:solidFill>
                  <a:srgbClr val="FFFFFF"/>
                </a:solidFill>
                <a:effectLst/>
                <a:uLnTx/>
                <a:uFillTx/>
                <a:latin typeface="Arial Black" panose="020B0A04020102020204" pitchFamily="34" charset="0"/>
                <a:ea typeface="+mn-ea"/>
                <a:cs typeface="Arial" charset="0"/>
              </a:rPr>
              <a:t>Where </a:t>
            </a:r>
            <a:br>
              <a:rPr kumimoji="0" lang="en-US" sz="1499" b="0" i="0" u="none" strike="noStrike" kern="1200" cap="none" spc="0" normalizeH="0" baseline="0" noProof="0" dirty="0">
                <a:ln>
                  <a:noFill/>
                </a:ln>
                <a:solidFill>
                  <a:srgbClr val="FFFFFF"/>
                </a:solidFill>
                <a:effectLst/>
                <a:uLnTx/>
                <a:uFillTx/>
                <a:latin typeface="Arial Black" panose="020B0A04020102020204" pitchFamily="34" charset="0"/>
                <a:ea typeface="+mn-ea"/>
                <a:cs typeface="Arial" charset="0"/>
              </a:rPr>
            </a:br>
            <a:r>
              <a:rPr kumimoji="0" lang="en-US" sz="1499" b="0" i="0" u="none" strike="noStrike" kern="1200" cap="none" spc="0" normalizeH="0" baseline="0" noProof="0" dirty="0">
                <a:ln>
                  <a:noFill/>
                </a:ln>
                <a:solidFill>
                  <a:srgbClr val="FFFFFF"/>
                </a:solidFill>
                <a:effectLst/>
                <a:uLnTx/>
                <a:uFillTx/>
                <a:latin typeface="Arial Black" panose="020B0A04020102020204" pitchFamily="34" charset="0"/>
                <a:ea typeface="+mn-ea"/>
                <a:cs typeface="Arial" charset="0"/>
              </a:rPr>
              <a:t>is the Growth?</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Black" panose="020B0A04020102020204" pitchFamily="34" charset="0"/>
                <a:ea typeface="+mn-ea"/>
                <a:cs typeface="Arial" charset="0"/>
              </a:rPr>
              <a:t>Strategic</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Black" panose="020B0A04020102020204" pitchFamily="34" charset="0"/>
                <a:ea typeface="+mn-ea"/>
                <a:cs typeface="Arial" charset="0"/>
              </a:rPr>
              <a:t>Prioritization</a:t>
            </a:r>
          </a:p>
        </p:txBody>
      </p:sp>
      <p:sp>
        <p:nvSpPr>
          <p:cNvPr id="115" name="TextBox 114">
            <a:extLst>
              <a:ext uri="{FF2B5EF4-FFF2-40B4-BE49-F238E27FC236}">
                <a16:creationId xmlns:a16="http://schemas.microsoft.com/office/drawing/2014/main" id="{D235D841-E9A2-4AC9-ADBB-B8A4246F3AE1}"/>
              </a:ext>
            </a:extLst>
          </p:cNvPr>
          <p:cNvSpPr txBox="1"/>
          <p:nvPr/>
        </p:nvSpPr>
        <p:spPr>
          <a:xfrm>
            <a:off x="2931420" y="4690994"/>
            <a:ext cx="1495275" cy="553782"/>
          </a:xfrm>
          <a:prstGeom prst="rect">
            <a:avLst/>
          </a:prstGeom>
          <a:noFill/>
        </p:spPr>
        <p:txBody>
          <a:bodyPr wrap="none" rtlCol="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99" b="0" i="0" u="none" strike="noStrike" kern="1200" cap="none" spc="0" normalizeH="0" baseline="0" noProof="0" dirty="0">
                <a:ln>
                  <a:noFill/>
                </a:ln>
                <a:solidFill>
                  <a:srgbClr val="FFFFFF"/>
                </a:solidFill>
                <a:effectLst/>
                <a:uLnTx/>
                <a:uFillTx/>
                <a:latin typeface="Arial Black" panose="020B0A04020102020204" pitchFamily="34" charset="0"/>
                <a:ea typeface="+mn-ea"/>
                <a:cs typeface="Arial" charset="0"/>
              </a:rPr>
              <a:t>Opportunity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99" b="0" i="0" u="none" strike="noStrike" kern="1200" cap="none" spc="0" normalizeH="0" baseline="0" noProof="0" dirty="0">
                <a:ln>
                  <a:noFill/>
                </a:ln>
                <a:solidFill>
                  <a:srgbClr val="FFFFFF"/>
                </a:solidFill>
                <a:effectLst/>
                <a:uLnTx/>
                <a:uFillTx/>
                <a:latin typeface="Arial Black" panose="020B0A04020102020204" pitchFamily="34" charset="0"/>
                <a:ea typeface="+mn-ea"/>
                <a:cs typeface="Arial" charset="0"/>
              </a:rPr>
              <a:t>Spotting</a:t>
            </a:r>
          </a:p>
        </p:txBody>
      </p:sp>
      <p:sp>
        <p:nvSpPr>
          <p:cNvPr id="116" name="TextBox 115">
            <a:extLst>
              <a:ext uri="{FF2B5EF4-FFF2-40B4-BE49-F238E27FC236}">
                <a16:creationId xmlns:a16="http://schemas.microsoft.com/office/drawing/2014/main" id="{381366A9-2523-4E78-A692-22DFB46CC4BC}"/>
              </a:ext>
            </a:extLst>
          </p:cNvPr>
          <p:cNvSpPr txBox="1"/>
          <p:nvPr/>
        </p:nvSpPr>
        <p:spPr>
          <a:xfrm>
            <a:off x="4687907" y="4690994"/>
            <a:ext cx="1240303" cy="861437"/>
          </a:xfrm>
          <a:prstGeom prst="rect">
            <a:avLst/>
          </a:prstGeom>
          <a:noFill/>
        </p:spPr>
        <p:txBody>
          <a:bodyPr wrap="none" rtlCol="0" anchor="ctr">
            <a:spAutoFit/>
          </a:bodyPr>
          <a:lstStyle/>
          <a:p>
            <a:pPr marL="0" marR="0" lvl="0" indent="0" algn="ctr" defTabSz="914400" rtl="0" eaLnBrk="1" fontAlgn="base" latinLnBrk="0" hangingPunct="1">
              <a:lnSpc>
                <a:spcPts val="1998"/>
              </a:lnSpc>
              <a:spcBef>
                <a:spcPct val="0"/>
              </a:spcBef>
              <a:spcAft>
                <a:spcPct val="0"/>
              </a:spcAft>
              <a:buClrTx/>
              <a:buSzTx/>
              <a:buFontTx/>
              <a:buNone/>
              <a:tabLst/>
              <a:defRPr/>
            </a:pPr>
            <a:r>
              <a:rPr kumimoji="0" lang="en-US" sz="1499" b="0" i="0" u="none" strike="noStrike" kern="1200" cap="none" spc="0" normalizeH="0" baseline="0" noProof="0" dirty="0">
                <a:ln>
                  <a:noFill/>
                </a:ln>
                <a:solidFill>
                  <a:srgbClr val="FFFFFF"/>
                </a:solidFill>
                <a:effectLst/>
                <a:uLnTx/>
                <a:uFillTx/>
                <a:latin typeface="Arial Black" panose="020B0A04020102020204" pitchFamily="34" charset="0"/>
                <a:ea typeface="+mn-ea"/>
                <a:cs typeface="Arial" charset="0"/>
              </a:rPr>
              <a:t>Optimized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99" b="0" i="0" u="none" strike="noStrike" kern="1200" cap="none" spc="0" normalizeH="0" baseline="0" noProof="0" dirty="0">
                <a:ln>
                  <a:noFill/>
                </a:ln>
                <a:solidFill>
                  <a:srgbClr val="FFFFFF"/>
                </a:solidFill>
                <a:effectLst/>
                <a:uLnTx/>
                <a:uFillTx/>
                <a:latin typeface="Arial Black" panose="020B0A04020102020204" pitchFamily="34" charset="0"/>
                <a:ea typeface="+mn-ea"/>
                <a:cs typeface="Arial" charset="0"/>
              </a:rPr>
              <a:t>Resource</a:t>
            </a:r>
          </a:p>
          <a:p>
            <a:pPr marL="0" marR="0" lvl="0" indent="0" algn="ctr" defTabSz="914400" rtl="0" eaLnBrk="1" fontAlgn="base" latinLnBrk="0" hangingPunct="1">
              <a:lnSpc>
                <a:spcPts val="1998"/>
              </a:lnSpc>
              <a:spcBef>
                <a:spcPct val="0"/>
              </a:spcBef>
              <a:spcAft>
                <a:spcPct val="0"/>
              </a:spcAft>
              <a:buClrTx/>
              <a:buSzTx/>
              <a:buFontTx/>
              <a:buNone/>
              <a:tabLst/>
              <a:defRPr/>
            </a:pPr>
            <a:r>
              <a:rPr kumimoji="0" lang="en-US" sz="1499" b="0" i="0" u="none" strike="noStrike" kern="1200" cap="none" spc="0" normalizeH="0" baseline="0" noProof="0" dirty="0">
                <a:ln>
                  <a:noFill/>
                </a:ln>
                <a:solidFill>
                  <a:srgbClr val="FFFFFF"/>
                </a:solidFill>
                <a:effectLst/>
                <a:uLnTx/>
                <a:uFillTx/>
                <a:latin typeface="Arial Black" panose="020B0A04020102020204" pitchFamily="34" charset="0"/>
                <a:ea typeface="+mn-ea"/>
                <a:cs typeface="Arial" charset="0"/>
              </a:rPr>
              <a:t>Planning</a:t>
            </a:r>
          </a:p>
        </p:txBody>
      </p:sp>
      <p:sp>
        <p:nvSpPr>
          <p:cNvPr id="117" name="TextBox 116">
            <a:extLst>
              <a:ext uri="{FF2B5EF4-FFF2-40B4-BE49-F238E27FC236}">
                <a16:creationId xmlns:a16="http://schemas.microsoft.com/office/drawing/2014/main" id="{03D15919-0B04-44A8-A7F5-FDE2D591267A}"/>
              </a:ext>
            </a:extLst>
          </p:cNvPr>
          <p:cNvSpPr txBox="1"/>
          <p:nvPr/>
        </p:nvSpPr>
        <p:spPr>
          <a:xfrm>
            <a:off x="6199368" y="4690994"/>
            <a:ext cx="1652888" cy="861774"/>
          </a:xfrm>
          <a:prstGeom prst="rect">
            <a:avLst/>
          </a:prstGeom>
          <a:noFill/>
        </p:spPr>
        <p:txBody>
          <a:bodyPr wrap="none" rtlCol="0" anchor="ctr">
            <a:spAutoFit/>
          </a:bodyPr>
          <a:lstStyle/>
          <a:p>
            <a:pPr marL="0" marR="0" lvl="0" indent="0" algn="ctr" defTabSz="914400" rtl="0" eaLnBrk="1" fontAlgn="base" latinLnBrk="0" hangingPunct="1">
              <a:lnSpc>
                <a:spcPts val="1998"/>
              </a:lnSpc>
              <a:spcBef>
                <a:spcPct val="0"/>
              </a:spcBef>
              <a:spcAft>
                <a:spcPct val="0"/>
              </a:spcAft>
              <a:buClrTx/>
              <a:buSzTx/>
              <a:buFontTx/>
              <a:buNone/>
              <a:tabLst/>
              <a:defRPr/>
            </a:pPr>
            <a:r>
              <a:rPr kumimoji="0" lang="en-US" sz="1499" b="0" i="0" u="none" strike="noStrike" kern="1200" cap="none" spc="0" normalizeH="0" baseline="0" noProof="0" dirty="0">
                <a:ln>
                  <a:noFill/>
                </a:ln>
                <a:solidFill>
                  <a:srgbClr val="FFFFFF"/>
                </a:solidFill>
                <a:effectLst/>
                <a:uLnTx/>
                <a:uFillTx/>
                <a:latin typeface="Arial Black" panose="020B0A04020102020204" pitchFamily="34" charset="0"/>
                <a:ea typeface="+mn-ea"/>
                <a:cs typeface="Arial" charset="0"/>
              </a:rPr>
              <a:t>Simulation for</a:t>
            </a:r>
          </a:p>
          <a:p>
            <a:pPr marL="0" marR="0" lvl="0" indent="0" algn="ctr" defTabSz="914400" rtl="0" eaLnBrk="1" fontAlgn="base" latinLnBrk="0" hangingPunct="1">
              <a:lnSpc>
                <a:spcPts val="1998"/>
              </a:lnSpc>
              <a:spcBef>
                <a:spcPct val="0"/>
              </a:spcBef>
              <a:spcAft>
                <a:spcPct val="0"/>
              </a:spcAft>
              <a:buClrTx/>
              <a:buSzTx/>
              <a:buFontTx/>
              <a:buNone/>
              <a:tabLst/>
              <a:defRPr/>
            </a:pPr>
            <a:r>
              <a:rPr kumimoji="0" lang="en-US" sz="1499" b="0" i="0" u="none" strike="noStrike" kern="1200" cap="none" spc="0" normalizeH="0" baseline="0" noProof="0" dirty="0">
                <a:ln>
                  <a:noFill/>
                </a:ln>
                <a:solidFill>
                  <a:srgbClr val="FFFFFF"/>
                </a:solidFill>
                <a:effectLst/>
                <a:uLnTx/>
                <a:uFillTx/>
                <a:latin typeface="Arial Black" panose="020B0A04020102020204" pitchFamily="34" charset="0"/>
                <a:ea typeface="+mn-ea"/>
                <a:cs typeface="Arial" charset="0"/>
              </a:rPr>
              <a:t>Execution </a:t>
            </a:r>
          </a:p>
          <a:p>
            <a:pPr marL="0" marR="0" lvl="0" indent="0" algn="ctr" defTabSz="914400" rtl="0" eaLnBrk="1" fontAlgn="base" latinLnBrk="0" hangingPunct="1">
              <a:lnSpc>
                <a:spcPts val="1998"/>
              </a:lnSpc>
              <a:spcBef>
                <a:spcPct val="0"/>
              </a:spcBef>
              <a:spcAft>
                <a:spcPct val="0"/>
              </a:spcAft>
              <a:buClrTx/>
              <a:buSzTx/>
              <a:buFontTx/>
              <a:buNone/>
              <a:tabLst/>
              <a:defRPr/>
            </a:pPr>
            <a:r>
              <a:rPr kumimoji="0" lang="en-US" sz="1499" b="0" i="0" u="none" strike="noStrike" kern="1200" cap="none" spc="0" normalizeH="0" baseline="0" noProof="0" dirty="0">
                <a:ln>
                  <a:noFill/>
                </a:ln>
                <a:solidFill>
                  <a:srgbClr val="FFFFFF"/>
                </a:solidFill>
                <a:effectLst/>
                <a:uLnTx/>
                <a:uFillTx/>
                <a:latin typeface="Arial Black" panose="020B0A04020102020204" pitchFamily="34" charset="0"/>
                <a:ea typeface="+mn-ea"/>
                <a:cs typeface="Arial" charset="0"/>
              </a:rPr>
              <a:t>to Target</a:t>
            </a:r>
          </a:p>
        </p:txBody>
      </p:sp>
      <p:pic>
        <p:nvPicPr>
          <p:cNvPr id="10" name="Picture 9">
            <a:extLst>
              <a:ext uri="{FF2B5EF4-FFF2-40B4-BE49-F238E27FC236}">
                <a16:creationId xmlns:a16="http://schemas.microsoft.com/office/drawing/2014/main" id="{BB314967-8AE7-4D25-A634-9E885D47E47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25228" y="2385725"/>
            <a:ext cx="1199412" cy="739017"/>
          </a:xfrm>
          <a:prstGeom prst="rect">
            <a:avLst/>
          </a:prstGeom>
        </p:spPr>
      </p:pic>
      <p:sp>
        <p:nvSpPr>
          <p:cNvPr id="70" name="Freeform 127">
            <a:extLst>
              <a:ext uri="{FF2B5EF4-FFF2-40B4-BE49-F238E27FC236}">
                <a16:creationId xmlns:a16="http://schemas.microsoft.com/office/drawing/2014/main" id="{54A068F8-53E1-46FE-93E4-9FFA6118A033}"/>
              </a:ext>
            </a:extLst>
          </p:cNvPr>
          <p:cNvSpPr>
            <a:spLocks noEditPoints="1"/>
          </p:cNvSpPr>
          <p:nvPr/>
        </p:nvSpPr>
        <p:spPr bwMode="auto">
          <a:xfrm>
            <a:off x="11109580" y="3987076"/>
            <a:ext cx="684569" cy="528263"/>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bg1"/>
          </a:solidFill>
          <a:ln>
            <a:noFill/>
          </a:ln>
        </p:spPr>
        <p:txBody>
          <a:bodyPr vert="horz" wrap="square" lIns="121796" tIns="60898" rIns="121796" bIns="60898" numCol="1" anchor="t" anchorCtr="0" compatLnSpc="1">
            <a:prstTxWarp prst="textNoShape">
              <a:avLst/>
            </a:prstTxWarp>
          </a:bodyPr>
          <a:lstStyle/>
          <a:p>
            <a:pPr marL="0" marR="0" lvl="0" indent="0" algn="l" defTabSz="913851"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mn-ea"/>
              <a:cs typeface="Arial" charset="0"/>
            </a:endParaRPr>
          </a:p>
        </p:txBody>
      </p:sp>
      <p:grpSp>
        <p:nvGrpSpPr>
          <p:cNvPr id="64" name="Group 63">
            <a:extLst>
              <a:ext uri="{FF2B5EF4-FFF2-40B4-BE49-F238E27FC236}">
                <a16:creationId xmlns:a16="http://schemas.microsoft.com/office/drawing/2014/main" id="{65A6667A-1505-4F5A-904B-709914205A3F}"/>
              </a:ext>
            </a:extLst>
          </p:cNvPr>
          <p:cNvGrpSpPr/>
          <p:nvPr/>
        </p:nvGrpSpPr>
        <p:grpSpPr>
          <a:xfrm>
            <a:off x="41978" y="94748"/>
            <a:ext cx="1236953" cy="1235185"/>
            <a:chOff x="381000" y="2265642"/>
            <a:chExt cx="635000" cy="634093"/>
          </a:xfrm>
        </p:grpSpPr>
        <p:pic>
          <p:nvPicPr>
            <p:cNvPr id="65" name="Picture 64">
              <a:extLst>
                <a:ext uri="{FF2B5EF4-FFF2-40B4-BE49-F238E27FC236}">
                  <a16:creationId xmlns:a16="http://schemas.microsoft.com/office/drawing/2014/main" id="{5159D31A-0381-4C67-B46F-0F007B6FC769}"/>
                </a:ext>
              </a:extLst>
            </p:cNvPr>
            <p:cNvPicPr>
              <a:picLocks noChangeAspect="1"/>
            </p:cNvPicPr>
            <p:nvPr/>
          </p:nvPicPr>
          <p:blipFill rotWithShape="1">
            <a:blip r:embed="rId12" cstate="email">
              <a:extLst>
                <a:ext uri="{28A0092B-C50C-407E-A947-70E740481C1C}">
                  <a14:useLocalDpi xmlns:a14="http://schemas.microsoft.com/office/drawing/2010/main" val="0"/>
                </a:ext>
              </a:extLst>
            </a:blip>
            <a:srcRect l="11406" t="1" r="11406" b="7294"/>
            <a:stretch/>
          </p:blipFill>
          <p:spPr>
            <a:xfrm>
              <a:off x="381000" y="2265642"/>
              <a:ext cx="635000" cy="634093"/>
            </a:xfrm>
            <a:prstGeom prst="rect">
              <a:avLst/>
            </a:prstGeom>
          </p:spPr>
        </p:pic>
        <p:pic>
          <p:nvPicPr>
            <p:cNvPr id="66" name="Picture 65">
              <a:extLst>
                <a:ext uri="{FF2B5EF4-FFF2-40B4-BE49-F238E27FC236}">
                  <a16:creationId xmlns:a16="http://schemas.microsoft.com/office/drawing/2014/main" id="{D2839D86-5567-4B9B-9424-5A2C5DB332A7}"/>
                </a:ext>
              </a:extLst>
            </p:cNvPr>
            <p:cNvPicPr>
              <a:picLocks noChangeAspect="1"/>
            </p:cNvPicPr>
            <p:nvPr/>
          </p:nvPicPr>
          <p:blipFill rotWithShape="1">
            <a:blip r:embed="rId13" cstate="email">
              <a:extLst>
                <a:ext uri="{28A0092B-C50C-407E-A947-70E740481C1C}">
                  <a14:useLocalDpi xmlns:a14="http://schemas.microsoft.com/office/drawing/2010/main" val="0"/>
                </a:ext>
              </a:extLst>
            </a:blip>
            <a:srcRect/>
            <a:stretch/>
          </p:blipFill>
          <p:spPr>
            <a:xfrm>
              <a:off x="492808" y="2302451"/>
              <a:ext cx="422958" cy="127575"/>
            </a:xfrm>
            <a:prstGeom prst="rect">
              <a:avLst/>
            </a:prstGeom>
          </p:spPr>
        </p:pic>
      </p:grpSp>
    </p:spTree>
    <p:extLst>
      <p:ext uri="{BB962C8B-B14F-4D97-AF65-F5344CB8AC3E}">
        <p14:creationId xmlns:p14="http://schemas.microsoft.com/office/powerpoint/2010/main" val="114930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a:xfrm>
            <a:off x="344883" y="290589"/>
            <a:ext cx="11505937" cy="776319"/>
          </a:xfrm>
        </p:spPr>
        <p:txBody>
          <a:bodyPr/>
          <a:lstStyle/>
          <a:p>
            <a:r>
              <a:rPr lang="en-US" sz="2799" dirty="0">
                <a:solidFill>
                  <a:srgbClr val="000000">
                    <a:lumMod val="95000"/>
                    <a:lumOff val="5000"/>
                  </a:srgbClr>
                </a:solidFill>
              </a:rPr>
              <a:t>Industrialized revenue management </a:t>
            </a:r>
            <a:br>
              <a:rPr lang="en-US" sz="2799" dirty="0">
                <a:solidFill>
                  <a:srgbClr val="000000">
                    <a:lumMod val="95000"/>
                    <a:lumOff val="5000"/>
                  </a:srgbClr>
                </a:solidFill>
              </a:rPr>
            </a:br>
            <a:r>
              <a:rPr lang="en-US" sz="2799" dirty="0">
                <a:solidFill>
                  <a:srgbClr val="000000">
                    <a:lumMod val="95000"/>
                    <a:lumOff val="5000"/>
                  </a:srgbClr>
                </a:solidFill>
              </a:rPr>
              <a:t>enables the </a:t>
            </a:r>
            <a:r>
              <a:rPr lang="en-US" sz="2799" dirty="0">
                <a:solidFill>
                  <a:srgbClr val="008E40"/>
                </a:solidFill>
              </a:rPr>
              <a:t>sales TEAM</a:t>
            </a:r>
            <a:r>
              <a:rPr lang="en-US" sz="2799" dirty="0">
                <a:solidFill>
                  <a:srgbClr val="000000">
                    <a:lumMod val="95000"/>
                    <a:lumOff val="5000"/>
                  </a:srgbClr>
                </a:solidFill>
              </a:rPr>
              <a:t> in </a:t>
            </a:r>
            <a:r>
              <a:rPr lang="en-US" sz="2799" dirty="0">
                <a:solidFill>
                  <a:srgbClr val="00B050"/>
                </a:solidFill>
              </a:rPr>
              <a:t>EMBEDDING the </a:t>
            </a:r>
            <a:r>
              <a:rPr lang="en-US" sz="2799">
                <a:solidFill>
                  <a:srgbClr val="00B050"/>
                </a:solidFill>
              </a:rPr>
              <a:t>ANALYTIC INSIGHTS </a:t>
            </a:r>
            <a:r>
              <a:rPr lang="en-US" sz="2799" dirty="0">
                <a:solidFill>
                  <a:srgbClr val="00B050"/>
                </a:solidFill>
              </a:rPr>
              <a:t>into PLANNING and execution</a:t>
            </a:r>
          </a:p>
        </p:txBody>
      </p:sp>
      <p:sp>
        <p:nvSpPr>
          <p:cNvPr id="4" name="Rounded Rectangle 43">
            <a:extLst>
              <a:ext uri="{FF2B5EF4-FFF2-40B4-BE49-F238E27FC236}">
                <a16:creationId xmlns:a16="http://schemas.microsoft.com/office/drawing/2014/main" id="{046E30C7-CE20-4B51-81B5-09D47EA22C76}"/>
              </a:ext>
            </a:extLst>
          </p:cNvPr>
          <p:cNvSpPr>
            <a:spLocks/>
          </p:cNvSpPr>
          <p:nvPr/>
        </p:nvSpPr>
        <p:spPr>
          <a:xfrm>
            <a:off x="9385045" y="2746842"/>
            <a:ext cx="2399393" cy="3253080"/>
          </a:xfrm>
          <a:prstGeom prst="roundRect">
            <a:avLst>
              <a:gd name="adj" fmla="val 0"/>
            </a:avLst>
          </a:prstGeom>
          <a:solidFill>
            <a:srgbClr val="0070C0"/>
          </a:solidFill>
          <a:ln w="19050">
            <a:solidFill>
              <a:schemeClr val="bg1"/>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wrap="square" lIns="143944" tIns="143944" rIns="143944" bIns="143944" rtlCol="0" anchor="ctr">
            <a:noAutofit/>
          </a:bodyPr>
          <a:lstStyle/>
          <a:p>
            <a:pPr marL="104358" marR="0" lvl="2" indent="-105708" algn="l" defTabSz="914400" rtl="0" eaLnBrk="1" fontAlgn="auto" latinLnBrk="0" hangingPunct="1">
              <a:lnSpc>
                <a:spcPct val="100000"/>
              </a:lnSpc>
              <a:spcBef>
                <a:spcPts val="0"/>
              </a:spcBef>
              <a:spcAft>
                <a:spcPts val="0"/>
              </a:spcAft>
              <a:buClr>
                <a:srgbClr val="003344"/>
              </a:buClr>
              <a:buSzTx/>
              <a:buFontTx/>
              <a:buNone/>
              <a:tabLst/>
              <a:defRPr/>
            </a:pPr>
            <a:endParaRPr kumimoji="0" lang="en-US" sz="1599" b="0" i="0" u="none" strike="noStrike" kern="0" cap="none" spc="0" normalizeH="0" baseline="0" noProof="0" dirty="0">
              <a:ln>
                <a:noFill/>
              </a:ln>
              <a:solidFill>
                <a:srgbClr val="FFFFFF"/>
              </a:solidFill>
              <a:effectLst/>
              <a:uLnTx/>
              <a:uFillTx/>
              <a:latin typeface="Arial Regular" charset="0"/>
              <a:ea typeface="+mn-ea"/>
              <a:cs typeface="Arial" panose="020B0604020202020204" pitchFamily="34" charset="0"/>
            </a:endParaRPr>
          </a:p>
        </p:txBody>
      </p:sp>
      <p:sp>
        <p:nvSpPr>
          <p:cNvPr id="5" name="9 Flecha en U">
            <a:extLst>
              <a:ext uri="{FF2B5EF4-FFF2-40B4-BE49-F238E27FC236}">
                <a16:creationId xmlns:a16="http://schemas.microsoft.com/office/drawing/2014/main" id="{4CC58065-1A18-4D9C-B8AC-EA64021D95E0}"/>
              </a:ext>
            </a:extLst>
          </p:cNvPr>
          <p:cNvSpPr/>
          <p:nvPr/>
        </p:nvSpPr>
        <p:spPr>
          <a:xfrm>
            <a:off x="1478034" y="2087468"/>
            <a:ext cx="9464267" cy="675844"/>
          </a:xfrm>
          <a:prstGeom prst="uturnArrow">
            <a:avLst>
              <a:gd name="adj1" fmla="val 39264"/>
              <a:gd name="adj2" fmla="val 25000"/>
              <a:gd name="adj3" fmla="val 22348"/>
              <a:gd name="adj4" fmla="val 56973"/>
              <a:gd name="adj5" fmla="val 98560"/>
            </a:avLst>
          </a:prstGeom>
          <a:solidFill>
            <a:srgbClr val="038B4A"/>
          </a:solidFill>
          <a:ln w="25400" cap="flat" cmpd="sng" algn="ctr">
            <a:solidFill>
              <a:srgbClr val="038B4A"/>
            </a:solidFill>
            <a:prstDash val="solid"/>
          </a:ln>
          <a:effectLst>
            <a:outerShdw blurRad="50800" dist="38100" dir="2700000" algn="tl" rotWithShape="0">
              <a:prstClr val="black">
                <a:alpha val="40000"/>
              </a:prstClr>
            </a:outerShdw>
          </a:effectLst>
        </p:spPr>
        <p:txBody>
          <a:bodyPr rtlCol="0" anchor="ctr"/>
          <a:lstStyle/>
          <a:p>
            <a:pPr marL="0" marR="0" lvl="0" indent="0" algn="ctr" defTabSz="1218073" rtl="0" eaLnBrk="1" fontAlgn="auto" latinLnBrk="0" hangingPunct="1">
              <a:lnSpc>
                <a:spcPct val="100000"/>
              </a:lnSpc>
              <a:spcBef>
                <a:spcPts val="0"/>
              </a:spcBef>
              <a:spcAft>
                <a:spcPts val="0"/>
              </a:spcAft>
              <a:buClrTx/>
              <a:buSzTx/>
              <a:buFontTx/>
              <a:buNone/>
              <a:tabLst/>
              <a:defRPr/>
            </a:pPr>
            <a:endParaRPr kumimoji="0" lang="es-MX" sz="1598" b="0" i="0" u="none" strike="noStrike" kern="0" cap="none" spc="0" normalizeH="0" baseline="0" noProof="0" dirty="0">
              <a:ln>
                <a:noFill/>
              </a:ln>
              <a:solidFill>
                <a:prstClr val="white"/>
              </a:solidFill>
              <a:effectLst/>
              <a:uLnTx/>
              <a:uFillTx/>
              <a:latin typeface="Calibri"/>
              <a:ea typeface="+mn-ea"/>
              <a:cs typeface="Arial" charset="0"/>
            </a:endParaRPr>
          </a:p>
        </p:txBody>
      </p:sp>
      <p:sp>
        <p:nvSpPr>
          <p:cNvPr id="6" name="Rounded Rectangle 42">
            <a:extLst>
              <a:ext uri="{FF2B5EF4-FFF2-40B4-BE49-F238E27FC236}">
                <a16:creationId xmlns:a16="http://schemas.microsoft.com/office/drawing/2014/main" id="{502DC435-B47D-455D-A653-1B5EA23B889D}"/>
              </a:ext>
            </a:extLst>
          </p:cNvPr>
          <p:cNvSpPr>
            <a:spLocks/>
          </p:cNvSpPr>
          <p:nvPr/>
        </p:nvSpPr>
        <p:spPr>
          <a:xfrm>
            <a:off x="731428" y="2746842"/>
            <a:ext cx="7828351" cy="3271914"/>
          </a:xfrm>
          <a:prstGeom prst="roundRect">
            <a:avLst>
              <a:gd name="adj" fmla="val 0"/>
            </a:avLst>
          </a:prstGeom>
          <a:solidFill>
            <a:srgbClr val="038B4A"/>
          </a:solidFill>
          <a:ln w="19050">
            <a:solidFill>
              <a:schemeClr val="bg1"/>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wrap="square" lIns="143944" tIns="143944" rIns="143944" bIns="143944" rtlCol="0" anchor="ctr">
            <a:noAutofit/>
          </a:bodyPr>
          <a:lstStyle/>
          <a:p>
            <a:pPr marL="104358" marR="0" lvl="2" indent="-105708" algn="l" defTabSz="914400" rtl="0" eaLnBrk="1" fontAlgn="auto" latinLnBrk="0" hangingPunct="1">
              <a:lnSpc>
                <a:spcPct val="100000"/>
              </a:lnSpc>
              <a:spcBef>
                <a:spcPts val="0"/>
              </a:spcBef>
              <a:spcAft>
                <a:spcPts val="0"/>
              </a:spcAft>
              <a:buClr>
                <a:srgbClr val="003344"/>
              </a:buClr>
              <a:buSzTx/>
              <a:buFontTx/>
              <a:buNone/>
              <a:tabLst/>
              <a:defRPr/>
            </a:pPr>
            <a:endParaRPr kumimoji="0" lang="en-US" sz="1599" b="0" i="0" u="none" strike="noStrike" kern="0" cap="none" spc="0" normalizeH="0" baseline="0" noProof="0" dirty="0">
              <a:ln>
                <a:noFill/>
              </a:ln>
              <a:solidFill>
                <a:srgbClr val="FFFFFF"/>
              </a:solidFill>
              <a:effectLst/>
              <a:uLnTx/>
              <a:uFillTx/>
              <a:latin typeface="Arial Regular" charset="0"/>
              <a:ea typeface="+mn-ea"/>
              <a:cs typeface="Arial" panose="020B0604020202020204" pitchFamily="34" charset="0"/>
            </a:endParaRPr>
          </a:p>
        </p:txBody>
      </p:sp>
      <p:sp>
        <p:nvSpPr>
          <p:cNvPr id="7" name="69 Rectángulo">
            <a:extLst>
              <a:ext uri="{FF2B5EF4-FFF2-40B4-BE49-F238E27FC236}">
                <a16:creationId xmlns:a16="http://schemas.microsoft.com/office/drawing/2014/main" id="{0E55DC70-E7D0-40B8-BB62-3C7E8FDAAD40}"/>
              </a:ext>
            </a:extLst>
          </p:cNvPr>
          <p:cNvSpPr/>
          <p:nvPr/>
        </p:nvSpPr>
        <p:spPr>
          <a:xfrm>
            <a:off x="7662720" y="2114291"/>
            <a:ext cx="1593130" cy="256480"/>
          </a:xfrm>
          <a:prstGeom prst="rect">
            <a:avLst/>
          </a:prstGeom>
          <a:effectLst/>
        </p:spPr>
        <p:txBody>
          <a:bodyPr wrap="square" lIns="0" tIns="0" rIns="0" bIns="0">
            <a:spAutoFit/>
          </a:bodyPr>
          <a:lstStyle/>
          <a:p>
            <a:pPr marL="0" marR="0" lvl="0" indent="0" algn="ctr" defTabSz="913577" rtl="0" eaLnBrk="1" fontAlgn="auto" latinLnBrk="0" hangingPunct="1">
              <a:lnSpc>
                <a:spcPts val="1998"/>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Black" panose="020B0A04020102020204" pitchFamily="34" charset="0"/>
                <a:ea typeface="Arial" charset="0"/>
                <a:cs typeface="Arial" charset="0"/>
              </a:rPr>
              <a:t>Insights to</a:t>
            </a:r>
            <a:endParaRPr kumimoji="0" lang="en-US" sz="1800" b="1" i="0" u="none" strike="noStrike" kern="0" cap="none" spc="0" normalizeH="0" baseline="0" noProof="0" dirty="0">
              <a:ln>
                <a:noFill/>
              </a:ln>
              <a:solidFill>
                <a:srgbClr val="EA0000"/>
              </a:solidFill>
              <a:effectLst/>
              <a:uLnTx/>
              <a:uFillTx/>
              <a:latin typeface="Arial Black" panose="020B0A04020102020204" pitchFamily="34" charset="0"/>
              <a:ea typeface="Arial" charset="0"/>
              <a:cs typeface="Arial" charset="0"/>
            </a:endParaRPr>
          </a:p>
        </p:txBody>
      </p:sp>
      <p:sp>
        <p:nvSpPr>
          <p:cNvPr id="8" name="Rectangle 7">
            <a:extLst>
              <a:ext uri="{FF2B5EF4-FFF2-40B4-BE49-F238E27FC236}">
                <a16:creationId xmlns:a16="http://schemas.microsoft.com/office/drawing/2014/main" id="{0F6548E1-326F-4075-842B-B373EDC587B1}"/>
              </a:ext>
            </a:extLst>
          </p:cNvPr>
          <p:cNvSpPr/>
          <p:nvPr/>
        </p:nvSpPr>
        <p:spPr>
          <a:xfrm>
            <a:off x="954778" y="2809786"/>
            <a:ext cx="7862960" cy="1200329"/>
          </a:xfrm>
          <a:prstGeom prst="rect">
            <a:avLst/>
          </a:prstGeom>
        </p:spPr>
        <p:txBody>
          <a:bodyPr wrap="square">
            <a:spAutoFit/>
          </a:bodyPr>
          <a:lstStyle/>
          <a:p>
            <a:pPr marL="0" marR="0" lvl="0" indent="0" algn="ctr" defTabSz="913577" rtl="0" eaLnBrk="1" fontAlgn="auto" latinLnBrk="0" hangingPunct="1">
              <a:lnSpc>
                <a:spcPct val="100000"/>
              </a:lnSpc>
              <a:spcBef>
                <a:spcPts val="0"/>
              </a:spcBef>
              <a:spcAft>
                <a:spcPts val="0"/>
              </a:spcAft>
              <a:buClrTx/>
              <a:buSzTx/>
              <a:buFontTx/>
              <a:buNone/>
              <a:tabLst/>
              <a:defRPr/>
            </a:pPr>
            <a:r>
              <a:rPr kumimoji="0" lang="en-US" sz="2400" b="1" i="1" u="none" strike="noStrike" kern="0" cap="none" spc="0" normalizeH="0" baseline="0" noProof="0" dirty="0">
                <a:ln>
                  <a:noFill/>
                </a:ln>
                <a:solidFill>
                  <a:srgbClr val="FFFFFF"/>
                </a:solidFill>
                <a:effectLst/>
                <a:uLnTx/>
                <a:uFillTx/>
                <a:latin typeface="Arial"/>
                <a:ea typeface="Arial" charset="0"/>
                <a:cs typeface="Arial" charset="0"/>
              </a:rPr>
              <a:t>INTELLIGENT</a:t>
            </a:r>
            <a:r>
              <a:rPr kumimoji="0" lang="en-US" sz="2400" b="1" i="0" u="none" strike="noStrike" kern="0" cap="none" spc="0" normalizeH="0" baseline="0" noProof="0" dirty="0">
                <a:ln>
                  <a:noFill/>
                </a:ln>
                <a:solidFill>
                  <a:srgbClr val="FFFFFF"/>
                </a:solidFill>
                <a:effectLst/>
                <a:uLnTx/>
                <a:uFillTx/>
                <a:latin typeface="Arial"/>
                <a:ea typeface="Arial" charset="0"/>
                <a:cs typeface="Arial" charset="0"/>
              </a:rPr>
              <a:t> IDENTIFICATION OF </a:t>
            </a:r>
          </a:p>
          <a:p>
            <a:pPr marL="0" marR="0" lvl="0" indent="0" algn="ctr" defTabSz="913577"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FF"/>
                </a:solidFill>
                <a:effectLst/>
                <a:uLnTx/>
                <a:uFillTx/>
                <a:latin typeface="Arial"/>
                <a:ea typeface="Arial" charset="0"/>
                <a:cs typeface="Arial" charset="0"/>
              </a:rPr>
              <a:t>OPPORTUNITIES &amp; OPTIMIZATION OF VALUE PROPOSITION</a:t>
            </a:r>
            <a:endParaRPr kumimoji="0" lang="en-US" sz="2400" b="0" i="0" u="none" strike="noStrike" kern="0" cap="none" spc="0" normalizeH="0" baseline="0" noProof="0" dirty="0">
              <a:ln>
                <a:noFill/>
              </a:ln>
              <a:solidFill>
                <a:srgbClr val="FFFFFF"/>
              </a:solidFill>
              <a:effectLst/>
              <a:uLnTx/>
              <a:uFillTx/>
              <a:latin typeface="Arial"/>
              <a:ea typeface="Arial" charset="0"/>
              <a:cs typeface="Arial" charset="0"/>
            </a:endParaRPr>
          </a:p>
        </p:txBody>
      </p:sp>
      <p:sp>
        <p:nvSpPr>
          <p:cNvPr id="14" name="Oval 13">
            <a:extLst>
              <a:ext uri="{FF2B5EF4-FFF2-40B4-BE49-F238E27FC236}">
                <a16:creationId xmlns:a16="http://schemas.microsoft.com/office/drawing/2014/main" id="{FD376999-03B7-44F4-BC24-D60A5D119BB5}"/>
              </a:ext>
            </a:extLst>
          </p:cNvPr>
          <p:cNvSpPr/>
          <p:nvPr/>
        </p:nvSpPr>
        <p:spPr>
          <a:xfrm>
            <a:off x="1918565" y="1840932"/>
            <a:ext cx="729956" cy="729956"/>
          </a:xfrm>
          <a:prstGeom prst="ellipse">
            <a:avLst/>
          </a:prstGeom>
          <a:solidFill>
            <a:srgbClr val="024E2A"/>
          </a:solidFill>
          <a:ln w="19050">
            <a:solidFill>
              <a:schemeClr val="bg1"/>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anose="020B0604020202020204"/>
              <a:ea typeface="+mn-ea"/>
              <a:cs typeface="+mn-cs"/>
            </a:endParaRPr>
          </a:p>
        </p:txBody>
      </p:sp>
      <p:sp>
        <p:nvSpPr>
          <p:cNvPr id="15" name="Oval 14">
            <a:extLst>
              <a:ext uri="{FF2B5EF4-FFF2-40B4-BE49-F238E27FC236}">
                <a16:creationId xmlns:a16="http://schemas.microsoft.com/office/drawing/2014/main" id="{77EA5B20-C0B5-4211-8371-2F8F556B8D35}"/>
              </a:ext>
            </a:extLst>
          </p:cNvPr>
          <p:cNvSpPr/>
          <p:nvPr/>
        </p:nvSpPr>
        <p:spPr>
          <a:xfrm>
            <a:off x="3563830" y="1840932"/>
            <a:ext cx="729956" cy="729956"/>
          </a:xfrm>
          <a:prstGeom prst="ellipse">
            <a:avLst/>
          </a:prstGeom>
          <a:solidFill>
            <a:srgbClr val="024E2A"/>
          </a:solidFill>
          <a:ln w="19050">
            <a:solidFill>
              <a:schemeClr val="bg1"/>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anose="020B0604020202020204"/>
              <a:ea typeface="+mn-ea"/>
              <a:cs typeface="+mn-cs"/>
            </a:endParaRPr>
          </a:p>
        </p:txBody>
      </p:sp>
      <p:sp>
        <p:nvSpPr>
          <p:cNvPr id="16" name="Oval 15">
            <a:extLst>
              <a:ext uri="{FF2B5EF4-FFF2-40B4-BE49-F238E27FC236}">
                <a16:creationId xmlns:a16="http://schemas.microsoft.com/office/drawing/2014/main" id="{56055D27-E77D-444B-87AB-2BCEF9496CAF}"/>
              </a:ext>
            </a:extLst>
          </p:cNvPr>
          <p:cNvSpPr/>
          <p:nvPr/>
        </p:nvSpPr>
        <p:spPr>
          <a:xfrm>
            <a:off x="6440484" y="1840932"/>
            <a:ext cx="729956" cy="729956"/>
          </a:xfrm>
          <a:prstGeom prst="ellipse">
            <a:avLst/>
          </a:prstGeom>
          <a:solidFill>
            <a:srgbClr val="024E2A"/>
          </a:solidFill>
          <a:ln w="19050">
            <a:solidFill>
              <a:schemeClr val="bg1"/>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anose="020B0604020202020204"/>
              <a:ea typeface="+mn-ea"/>
              <a:cs typeface="+mn-cs"/>
            </a:endParaRPr>
          </a:p>
        </p:txBody>
      </p:sp>
      <p:sp>
        <p:nvSpPr>
          <p:cNvPr id="17" name="Oval 16">
            <a:extLst>
              <a:ext uri="{FF2B5EF4-FFF2-40B4-BE49-F238E27FC236}">
                <a16:creationId xmlns:a16="http://schemas.microsoft.com/office/drawing/2014/main" id="{643B9CC2-276B-49AB-94D4-3E8830598246}"/>
              </a:ext>
            </a:extLst>
          </p:cNvPr>
          <p:cNvSpPr/>
          <p:nvPr/>
        </p:nvSpPr>
        <p:spPr>
          <a:xfrm>
            <a:off x="10408760" y="1828237"/>
            <a:ext cx="729956" cy="729956"/>
          </a:xfrm>
          <a:prstGeom prst="ellipse">
            <a:avLst/>
          </a:prstGeom>
          <a:solidFill>
            <a:schemeClr val="bg1">
              <a:lumMod val="95000"/>
            </a:schemeClr>
          </a:solidFill>
          <a:ln w="19050">
            <a:solidFill>
              <a:schemeClr val="bg1">
                <a:lumMod val="50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anose="020B0604020202020204"/>
              <a:ea typeface="+mn-ea"/>
              <a:cs typeface="+mn-cs"/>
            </a:endParaRPr>
          </a:p>
        </p:txBody>
      </p:sp>
      <p:pic>
        <p:nvPicPr>
          <p:cNvPr id="18" name="Picture 32">
            <a:extLst>
              <a:ext uri="{FF2B5EF4-FFF2-40B4-BE49-F238E27FC236}">
                <a16:creationId xmlns:a16="http://schemas.microsoft.com/office/drawing/2014/main" id="{C15B15E1-7FBB-4A85-B178-E6E0C2EFD4F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63225" y="1947736"/>
            <a:ext cx="484992" cy="489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8">
            <a:extLst>
              <a:ext uri="{FF2B5EF4-FFF2-40B4-BE49-F238E27FC236}">
                <a16:creationId xmlns:a16="http://schemas.microsoft.com/office/drawing/2014/main" id="{3F4C46DF-1015-4501-BE74-E9C4541196D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533365" y="1931496"/>
            <a:ext cx="573526" cy="567903"/>
          </a:xfrm>
          <a:prstGeom prst="rect">
            <a:avLst/>
          </a:prstGeom>
        </p:spPr>
      </p:pic>
      <p:pic>
        <p:nvPicPr>
          <p:cNvPr id="20" name="Picture 28">
            <a:extLst>
              <a:ext uri="{FF2B5EF4-FFF2-40B4-BE49-F238E27FC236}">
                <a16:creationId xmlns:a16="http://schemas.microsoft.com/office/drawing/2014/main" id="{EF5681BB-B8C4-40E6-8B73-8D26576DB74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76741" y="1934399"/>
            <a:ext cx="513225" cy="51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a:extLst>
              <a:ext uri="{FF2B5EF4-FFF2-40B4-BE49-F238E27FC236}">
                <a16:creationId xmlns:a16="http://schemas.microsoft.com/office/drawing/2014/main" id="{AB4D3584-7485-49A3-9093-AF366326D2A6}"/>
              </a:ext>
            </a:extLst>
          </p:cNvPr>
          <p:cNvPicPr>
            <a:picLocks noChangeAspect="1"/>
          </p:cNvPicPr>
          <p:nvPr/>
        </p:nvPicPr>
        <p:blipFill>
          <a:blip r:embed="rId5" cstate="email">
            <a:duotone>
              <a:prstClr val="black"/>
              <a:schemeClr val="tx1">
                <a:tint val="45000"/>
                <a:satMod val="400000"/>
              </a:schemeClr>
            </a:duotone>
            <a:lum bright="-40000" contrast="-40000"/>
            <a:extLst>
              <a:ext uri="{28A0092B-C50C-407E-A947-70E740481C1C}">
                <a14:useLocalDpi xmlns:a14="http://schemas.microsoft.com/office/drawing/2010/main" val="0"/>
              </a:ext>
            </a:extLst>
          </a:blip>
          <a:stretch>
            <a:fillRect/>
          </a:stretch>
        </p:blipFill>
        <p:spPr>
          <a:xfrm>
            <a:off x="10551982" y="1950346"/>
            <a:ext cx="466569" cy="471188"/>
          </a:xfrm>
          <a:prstGeom prst="rect">
            <a:avLst/>
          </a:prstGeom>
        </p:spPr>
      </p:pic>
      <p:sp>
        <p:nvSpPr>
          <p:cNvPr id="31" name="Rectangle 30">
            <a:extLst>
              <a:ext uri="{FF2B5EF4-FFF2-40B4-BE49-F238E27FC236}">
                <a16:creationId xmlns:a16="http://schemas.microsoft.com/office/drawing/2014/main" id="{CDD54609-DE1F-40EC-A1B9-766B9ED8FD0B}"/>
              </a:ext>
            </a:extLst>
          </p:cNvPr>
          <p:cNvSpPr/>
          <p:nvPr/>
        </p:nvSpPr>
        <p:spPr>
          <a:xfrm>
            <a:off x="9413422" y="2839217"/>
            <a:ext cx="2371016" cy="1200329"/>
          </a:xfrm>
          <a:prstGeom prst="rect">
            <a:avLst/>
          </a:prstGeom>
        </p:spPr>
        <p:txBody>
          <a:bodyPr wrap="square">
            <a:spAutoFit/>
          </a:bodyPr>
          <a:lstStyle/>
          <a:p>
            <a:pPr marL="0" marR="0" lvl="0" indent="0" algn="ctr" defTabSz="913577"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FF"/>
                </a:solidFill>
                <a:effectLst/>
                <a:uLnTx/>
                <a:uFillTx/>
                <a:latin typeface="Arial"/>
                <a:ea typeface="+mn-ea"/>
                <a:cs typeface="Arial" charset="0"/>
              </a:rPr>
              <a:t>INTELLIGENT </a:t>
            </a:r>
          </a:p>
          <a:p>
            <a:pPr marL="0" marR="0" lvl="0" indent="0" algn="ctr" defTabSz="913577"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FF"/>
                </a:solidFill>
                <a:effectLst/>
                <a:uLnTx/>
                <a:uFillTx/>
                <a:latin typeface="Arial"/>
                <a:ea typeface="+mn-ea"/>
                <a:cs typeface="Arial" charset="0"/>
              </a:rPr>
              <a:t>SALES </a:t>
            </a:r>
          </a:p>
          <a:p>
            <a:pPr marL="0" marR="0" lvl="0" indent="0" algn="ctr" defTabSz="913577"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FF"/>
                </a:solidFill>
                <a:effectLst/>
                <a:uLnTx/>
                <a:uFillTx/>
                <a:latin typeface="Arial"/>
                <a:ea typeface="+mn-ea"/>
                <a:cs typeface="Arial" charset="0"/>
              </a:rPr>
              <a:t>EXECUTION</a:t>
            </a:r>
          </a:p>
        </p:txBody>
      </p:sp>
      <p:sp>
        <p:nvSpPr>
          <p:cNvPr id="38" name="81 Flecha derecha">
            <a:extLst>
              <a:ext uri="{FF2B5EF4-FFF2-40B4-BE49-F238E27FC236}">
                <a16:creationId xmlns:a16="http://schemas.microsoft.com/office/drawing/2014/main" id="{51E5B505-BD86-4F46-8E82-F7C52CCC8F29}"/>
              </a:ext>
            </a:extLst>
          </p:cNvPr>
          <p:cNvSpPr/>
          <p:nvPr/>
        </p:nvSpPr>
        <p:spPr>
          <a:xfrm>
            <a:off x="7745743" y="3634514"/>
            <a:ext cx="1763311" cy="1417828"/>
          </a:xfrm>
          <a:prstGeom prst="rightArrow">
            <a:avLst>
              <a:gd name="adj1" fmla="val 71621"/>
              <a:gd name="adj2" fmla="val 42837"/>
            </a:avLst>
          </a:prstGeom>
          <a:solidFill>
            <a:schemeClr val="bg1">
              <a:lumMod val="95000"/>
              <a:alpha val="85000"/>
            </a:schemeClr>
          </a:solidFill>
          <a:ln w="25400" cap="flat" cmpd="sng" algn="ctr">
            <a:noFill/>
            <a:prstDash val="solid"/>
          </a:ln>
          <a:effectLst>
            <a:outerShdw blurRad="50800" dist="38100" dir="2700000" algn="tl" rotWithShape="0">
              <a:prstClr val="black">
                <a:alpha val="40000"/>
              </a:prstClr>
            </a:outerShdw>
          </a:effectLst>
        </p:spPr>
        <p:txBody>
          <a:bodyPr lIns="0" tIns="0" rIns="0" bIns="0" rtlCol="0" anchor="ctr"/>
          <a:lstStyle/>
          <a:p>
            <a:pPr marL="91403" marR="0" lvl="0" indent="0" algn="ctr" defTabSz="1218073" rtl="0" eaLnBrk="1" fontAlgn="auto" latinLnBrk="0" hangingPunct="1">
              <a:lnSpc>
                <a:spcPct val="100000"/>
              </a:lnSpc>
              <a:spcBef>
                <a:spcPts val="0"/>
              </a:spcBef>
              <a:spcAft>
                <a:spcPts val="0"/>
              </a:spcAft>
              <a:buClrTx/>
              <a:buSzTx/>
              <a:buFontTx/>
              <a:buNone/>
              <a:tabLst/>
              <a:defRPr/>
            </a:pPr>
            <a:r>
              <a:rPr kumimoji="0" lang="en-US" sz="1499" b="1" i="0" u="none" strike="noStrike" kern="0" cap="none" spc="0" normalizeH="0" baseline="0" noProof="0" dirty="0">
                <a:ln>
                  <a:noFill/>
                </a:ln>
                <a:solidFill>
                  <a:sysClr val="windowText" lastClr="000000"/>
                </a:solidFill>
                <a:effectLst/>
                <a:uLnTx/>
                <a:uFillTx/>
                <a:latin typeface="Arial"/>
                <a:ea typeface="Arial" charset="0"/>
                <a:cs typeface="Arial" charset="0"/>
              </a:rPr>
              <a:t>SEGMENTED </a:t>
            </a:r>
          </a:p>
          <a:p>
            <a:pPr marL="91403" marR="0" lvl="0" indent="0" algn="ctr" defTabSz="1218073" rtl="0" eaLnBrk="1" fontAlgn="auto" latinLnBrk="0" hangingPunct="1">
              <a:lnSpc>
                <a:spcPct val="100000"/>
              </a:lnSpc>
              <a:spcBef>
                <a:spcPts val="0"/>
              </a:spcBef>
              <a:spcAft>
                <a:spcPts val="0"/>
              </a:spcAft>
              <a:buClrTx/>
              <a:buSzTx/>
              <a:buFontTx/>
              <a:buNone/>
              <a:tabLst/>
              <a:defRPr/>
            </a:pPr>
            <a:r>
              <a:rPr kumimoji="0" lang="en-US" sz="1499" b="1" i="0" u="none" strike="noStrike" kern="0" cap="none" spc="0" normalizeH="0" baseline="0" noProof="0" dirty="0">
                <a:ln>
                  <a:noFill/>
                </a:ln>
                <a:solidFill>
                  <a:sysClr val="windowText" lastClr="000000"/>
                </a:solidFill>
                <a:effectLst/>
                <a:uLnTx/>
                <a:uFillTx/>
                <a:latin typeface="Arial"/>
                <a:ea typeface="Arial" charset="0"/>
                <a:cs typeface="Arial" charset="0"/>
              </a:rPr>
              <a:t>&amp;</a:t>
            </a:r>
          </a:p>
          <a:p>
            <a:pPr marL="91403" marR="0" lvl="0" indent="0" algn="ctr" defTabSz="1218073" rtl="0" eaLnBrk="1" fontAlgn="auto" latinLnBrk="0" hangingPunct="1">
              <a:lnSpc>
                <a:spcPct val="100000"/>
              </a:lnSpc>
              <a:spcBef>
                <a:spcPts val="0"/>
              </a:spcBef>
              <a:spcAft>
                <a:spcPts val="0"/>
              </a:spcAft>
              <a:buClrTx/>
              <a:buSzTx/>
              <a:buFontTx/>
              <a:buNone/>
              <a:tabLst/>
              <a:defRPr/>
            </a:pPr>
            <a:r>
              <a:rPr kumimoji="0" lang="en-US" sz="1499" b="1" i="0" u="none" strike="noStrike" kern="0" cap="none" spc="0" normalizeH="0" baseline="0" noProof="0" dirty="0">
                <a:ln>
                  <a:noFill/>
                </a:ln>
                <a:solidFill>
                  <a:sysClr val="windowText" lastClr="000000"/>
                </a:solidFill>
                <a:effectLst/>
                <a:uLnTx/>
                <a:uFillTx/>
                <a:latin typeface="Arial"/>
                <a:ea typeface="Arial" charset="0"/>
                <a:cs typeface="Arial" charset="0"/>
              </a:rPr>
              <a:t>GRANULAR PLANS</a:t>
            </a:r>
          </a:p>
        </p:txBody>
      </p:sp>
      <p:grpSp>
        <p:nvGrpSpPr>
          <p:cNvPr id="52" name="Group 51">
            <a:extLst>
              <a:ext uri="{FF2B5EF4-FFF2-40B4-BE49-F238E27FC236}">
                <a16:creationId xmlns:a16="http://schemas.microsoft.com/office/drawing/2014/main" id="{AA9EE3A5-8BA9-473F-86E2-7694B844E48E}"/>
              </a:ext>
            </a:extLst>
          </p:cNvPr>
          <p:cNvGrpSpPr>
            <a:grpSpLocks noChangeAspect="1"/>
          </p:cNvGrpSpPr>
          <p:nvPr/>
        </p:nvGrpSpPr>
        <p:grpSpPr>
          <a:xfrm>
            <a:off x="5046119" y="1796329"/>
            <a:ext cx="792000" cy="792000"/>
            <a:chOff x="8069656" y="188530"/>
            <a:chExt cx="883043" cy="883043"/>
          </a:xfrm>
        </p:grpSpPr>
        <p:sp>
          <p:nvSpPr>
            <p:cNvPr id="53" name="Oval 52">
              <a:extLst>
                <a:ext uri="{FF2B5EF4-FFF2-40B4-BE49-F238E27FC236}">
                  <a16:creationId xmlns:a16="http://schemas.microsoft.com/office/drawing/2014/main" id="{EBF0D8A5-577D-414F-AA08-8827A88F94C9}"/>
                </a:ext>
              </a:extLst>
            </p:cNvPr>
            <p:cNvSpPr/>
            <p:nvPr/>
          </p:nvSpPr>
          <p:spPr>
            <a:xfrm>
              <a:off x="8069656" y="188530"/>
              <a:ext cx="883043" cy="883043"/>
            </a:xfrm>
            <a:prstGeom prst="ellipse">
              <a:avLst/>
            </a:prstGeom>
            <a:solidFill>
              <a:srgbClr val="024E2A"/>
            </a:solidFill>
            <a:ln w="19050" cap="flat" cmpd="sng" algn="ctr">
              <a:solidFill>
                <a:sysClr val="window" lastClr="FFFFFF"/>
              </a:solidFill>
              <a:prstDash val="sysDot"/>
              <a:miter lim="800000"/>
              <a:headEnd type="none" w="med" len="med"/>
              <a:tailEnd type="oval"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Arial" charset="0"/>
              </a:endParaRPr>
            </a:p>
          </p:txBody>
        </p:sp>
        <p:grpSp>
          <p:nvGrpSpPr>
            <p:cNvPr id="54" name="Group 78">
              <a:extLst>
                <a:ext uri="{FF2B5EF4-FFF2-40B4-BE49-F238E27FC236}">
                  <a16:creationId xmlns:a16="http://schemas.microsoft.com/office/drawing/2014/main" id="{3FFF51B8-6A23-47A8-94BE-F403783DCBFA}"/>
                </a:ext>
              </a:extLst>
            </p:cNvPr>
            <p:cNvGrpSpPr>
              <a:grpSpLocks noChangeAspect="1"/>
            </p:cNvGrpSpPr>
            <p:nvPr/>
          </p:nvGrpSpPr>
          <p:grpSpPr bwMode="auto">
            <a:xfrm>
              <a:off x="8235716" y="279769"/>
              <a:ext cx="507138" cy="309091"/>
              <a:chOff x="1551" y="2020"/>
              <a:chExt cx="443" cy="270"/>
            </a:xfrm>
            <a:solidFill>
              <a:srgbClr val="44546A"/>
            </a:solidFill>
          </p:grpSpPr>
          <p:sp>
            <p:nvSpPr>
              <p:cNvPr id="61" name="Freeform 79">
                <a:extLst>
                  <a:ext uri="{FF2B5EF4-FFF2-40B4-BE49-F238E27FC236}">
                    <a16:creationId xmlns:a16="http://schemas.microsoft.com/office/drawing/2014/main" id="{89DE284B-563A-4F5E-A38D-8B5574C17D80}"/>
                  </a:ext>
                </a:extLst>
              </p:cNvPr>
              <p:cNvSpPr>
                <a:spLocks/>
              </p:cNvSpPr>
              <p:nvPr/>
            </p:nvSpPr>
            <p:spPr bwMode="auto">
              <a:xfrm>
                <a:off x="1773" y="2073"/>
                <a:ext cx="221" cy="91"/>
              </a:xfrm>
              <a:custGeom>
                <a:avLst/>
                <a:gdLst>
                  <a:gd name="T0" fmla="*/ 66 w 144"/>
                  <a:gd name="T1" fmla="*/ 61 h 61"/>
                  <a:gd name="T2" fmla="*/ 6 w 144"/>
                  <a:gd name="T3" fmla="*/ 61 h 61"/>
                  <a:gd name="T4" fmla="*/ 0 w 144"/>
                  <a:gd name="T5" fmla="*/ 55 h 61"/>
                  <a:gd name="T6" fmla="*/ 6 w 144"/>
                  <a:gd name="T7" fmla="*/ 49 h 61"/>
                  <a:gd name="T8" fmla="*/ 64 w 144"/>
                  <a:gd name="T9" fmla="*/ 49 h 61"/>
                  <a:gd name="T10" fmla="*/ 134 w 144"/>
                  <a:gd name="T11" fmla="*/ 2 h 61"/>
                  <a:gd name="T12" fmla="*/ 143 w 144"/>
                  <a:gd name="T13" fmla="*/ 4 h 61"/>
                  <a:gd name="T14" fmla="*/ 141 w 144"/>
                  <a:gd name="T15" fmla="*/ 12 h 61"/>
                  <a:gd name="T16" fmla="*/ 69 w 144"/>
                  <a:gd name="T17" fmla="*/ 60 h 61"/>
                  <a:gd name="T18" fmla="*/ 66 w 144"/>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61">
                    <a:moveTo>
                      <a:pt x="66" y="61"/>
                    </a:moveTo>
                    <a:cubicBezTo>
                      <a:pt x="6" y="61"/>
                      <a:pt x="6" y="61"/>
                      <a:pt x="6" y="61"/>
                    </a:cubicBezTo>
                    <a:cubicBezTo>
                      <a:pt x="2" y="61"/>
                      <a:pt x="0" y="58"/>
                      <a:pt x="0" y="55"/>
                    </a:cubicBezTo>
                    <a:cubicBezTo>
                      <a:pt x="0" y="52"/>
                      <a:pt x="2" y="49"/>
                      <a:pt x="6" y="49"/>
                    </a:cubicBezTo>
                    <a:cubicBezTo>
                      <a:pt x="64" y="49"/>
                      <a:pt x="64" y="49"/>
                      <a:pt x="64" y="49"/>
                    </a:cubicBezTo>
                    <a:cubicBezTo>
                      <a:pt x="134" y="2"/>
                      <a:pt x="134" y="2"/>
                      <a:pt x="134" y="2"/>
                    </a:cubicBezTo>
                    <a:cubicBezTo>
                      <a:pt x="137" y="0"/>
                      <a:pt x="141" y="1"/>
                      <a:pt x="143" y="4"/>
                    </a:cubicBezTo>
                    <a:cubicBezTo>
                      <a:pt x="144" y="6"/>
                      <a:pt x="144" y="10"/>
                      <a:pt x="141" y="12"/>
                    </a:cubicBezTo>
                    <a:cubicBezTo>
                      <a:pt x="69" y="60"/>
                      <a:pt x="69" y="60"/>
                      <a:pt x="69" y="60"/>
                    </a:cubicBezTo>
                    <a:cubicBezTo>
                      <a:pt x="68" y="61"/>
                      <a:pt x="67" y="61"/>
                      <a:pt x="66" y="61"/>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62" name="Freeform 80">
                <a:extLst>
                  <a:ext uri="{FF2B5EF4-FFF2-40B4-BE49-F238E27FC236}">
                    <a16:creationId xmlns:a16="http://schemas.microsoft.com/office/drawing/2014/main" id="{9B115DA4-60A0-4551-9EFF-1458F596A249}"/>
                  </a:ext>
                </a:extLst>
              </p:cNvPr>
              <p:cNvSpPr>
                <a:spLocks/>
              </p:cNvSpPr>
              <p:nvPr/>
            </p:nvSpPr>
            <p:spPr bwMode="auto">
              <a:xfrm>
                <a:off x="1773" y="2109"/>
                <a:ext cx="221" cy="91"/>
              </a:xfrm>
              <a:custGeom>
                <a:avLst/>
                <a:gdLst>
                  <a:gd name="T0" fmla="*/ 66 w 144"/>
                  <a:gd name="T1" fmla="*/ 61 h 61"/>
                  <a:gd name="T2" fmla="*/ 6 w 144"/>
                  <a:gd name="T3" fmla="*/ 61 h 61"/>
                  <a:gd name="T4" fmla="*/ 0 w 144"/>
                  <a:gd name="T5" fmla="*/ 55 h 61"/>
                  <a:gd name="T6" fmla="*/ 6 w 144"/>
                  <a:gd name="T7" fmla="*/ 49 h 61"/>
                  <a:gd name="T8" fmla="*/ 64 w 144"/>
                  <a:gd name="T9" fmla="*/ 49 h 61"/>
                  <a:gd name="T10" fmla="*/ 134 w 144"/>
                  <a:gd name="T11" fmla="*/ 2 h 61"/>
                  <a:gd name="T12" fmla="*/ 143 w 144"/>
                  <a:gd name="T13" fmla="*/ 4 h 61"/>
                  <a:gd name="T14" fmla="*/ 141 w 144"/>
                  <a:gd name="T15" fmla="*/ 12 h 61"/>
                  <a:gd name="T16" fmla="*/ 69 w 144"/>
                  <a:gd name="T17" fmla="*/ 60 h 61"/>
                  <a:gd name="T18" fmla="*/ 66 w 144"/>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61">
                    <a:moveTo>
                      <a:pt x="66" y="61"/>
                    </a:moveTo>
                    <a:cubicBezTo>
                      <a:pt x="6" y="61"/>
                      <a:pt x="6" y="61"/>
                      <a:pt x="6" y="61"/>
                    </a:cubicBezTo>
                    <a:cubicBezTo>
                      <a:pt x="2" y="61"/>
                      <a:pt x="0" y="58"/>
                      <a:pt x="0" y="55"/>
                    </a:cubicBezTo>
                    <a:cubicBezTo>
                      <a:pt x="0" y="52"/>
                      <a:pt x="2" y="49"/>
                      <a:pt x="6" y="49"/>
                    </a:cubicBezTo>
                    <a:cubicBezTo>
                      <a:pt x="64" y="49"/>
                      <a:pt x="64" y="49"/>
                      <a:pt x="64" y="49"/>
                    </a:cubicBezTo>
                    <a:cubicBezTo>
                      <a:pt x="134" y="2"/>
                      <a:pt x="134" y="2"/>
                      <a:pt x="134" y="2"/>
                    </a:cubicBezTo>
                    <a:cubicBezTo>
                      <a:pt x="137" y="0"/>
                      <a:pt x="141" y="1"/>
                      <a:pt x="143" y="4"/>
                    </a:cubicBezTo>
                    <a:cubicBezTo>
                      <a:pt x="144" y="6"/>
                      <a:pt x="144" y="10"/>
                      <a:pt x="141" y="12"/>
                    </a:cubicBezTo>
                    <a:cubicBezTo>
                      <a:pt x="69" y="60"/>
                      <a:pt x="69" y="60"/>
                      <a:pt x="69" y="60"/>
                    </a:cubicBezTo>
                    <a:cubicBezTo>
                      <a:pt x="68" y="61"/>
                      <a:pt x="67" y="61"/>
                      <a:pt x="66" y="61"/>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63" name="Freeform 81">
                <a:extLst>
                  <a:ext uri="{FF2B5EF4-FFF2-40B4-BE49-F238E27FC236}">
                    <a16:creationId xmlns:a16="http://schemas.microsoft.com/office/drawing/2014/main" id="{FD1480BF-CCF2-479B-ADD2-4C0DFED4F1EF}"/>
                  </a:ext>
                </a:extLst>
              </p:cNvPr>
              <p:cNvSpPr>
                <a:spLocks/>
              </p:cNvSpPr>
              <p:nvPr/>
            </p:nvSpPr>
            <p:spPr bwMode="auto">
              <a:xfrm>
                <a:off x="1773" y="2144"/>
                <a:ext cx="221" cy="92"/>
              </a:xfrm>
              <a:custGeom>
                <a:avLst/>
                <a:gdLst>
                  <a:gd name="T0" fmla="*/ 66 w 144"/>
                  <a:gd name="T1" fmla="*/ 61 h 61"/>
                  <a:gd name="T2" fmla="*/ 6 w 144"/>
                  <a:gd name="T3" fmla="*/ 61 h 61"/>
                  <a:gd name="T4" fmla="*/ 0 w 144"/>
                  <a:gd name="T5" fmla="*/ 55 h 61"/>
                  <a:gd name="T6" fmla="*/ 6 w 144"/>
                  <a:gd name="T7" fmla="*/ 49 h 61"/>
                  <a:gd name="T8" fmla="*/ 64 w 144"/>
                  <a:gd name="T9" fmla="*/ 49 h 61"/>
                  <a:gd name="T10" fmla="*/ 134 w 144"/>
                  <a:gd name="T11" fmla="*/ 2 h 61"/>
                  <a:gd name="T12" fmla="*/ 143 w 144"/>
                  <a:gd name="T13" fmla="*/ 4 h 61"/>
                  <a:gd name="T14" fmla="*/ 141 w 144"/>
                  <a:gd name="T15" fmla="*/ 12 h 61"/>
                  <a:gd name="T16" fmla="*/ 69 w 144"/>
                  <a:gd name="T17" fmla="*/ 60 h 61"/>
                  <a:gd name="T18" fmla="*/ 66 w 144"/>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61">
                    <a:moveTo>
                      <a:pt x="66" y="61"/>
                    </a:moveTo>
                    <a:cubicBezTo>
                      <a:pt x="6" y="61"/>
                      <a:pt x="6" y="61"/>
                      <a:pt x="6" y="61"/>
                    </a:cubicBezTo>
                    <a:cubicBezTo>
                      <a:pt x="2" y="61"/>
                      <a:pt x="0" y="58"/>
                      <a:pt x="0" y="55"/>
                    </a:cubicBezTo>
                    <a:cubicBezTo>
                      <a:pt x="0" y="52"/>
                      <a:pt x="2" y="49"/>
                      <a:pt x="6" y="49"/>
                    </a:cubicBezTo>
                    <a:cubicBezTo>
                      <a:pt x="64" y="49"/>
                      <a:pt x="64" y="49"/>
                      <a:pt x="64" y="49"/>
                    </a:cubicBezTo>
                    <a:cubicBezTo>
                      <a:pt x="134" y="2"/>
                      <a:pt x="134" y="2"/>
                      <a:pt x="134" y="2"/>
                    </a:cubicBezTo>
                    <a:cubicBezTo>
                      <a:pt x="137" y="0"/>
                      <a:pt x="141" y="1"/>
                      <a:pt x="143" y="4"/>
                    </a:cubicBezTo>
                    <a:cubicBezTo>
                      <a:pt x="144" y="6"/>
                      <a:pt x="144" y="10"/>
                      <a:pt x="141" y="12"/>
                    </a:cubicBezTo>
                    <a:cubicBezTo>
                      <a:pt x="69" y="60"/>
                      <a:pt x="69" y="60"/>
                      <a:pt x="69" y="60"/>
                    </a:cubicBezTo>
                    <a:cubicBezTo>
                      <a:pt x="68" y="61"/>
                      <a:pt x="67" y="61"/>
                      <a:pt x="66" y="61"/>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64" name="Freeform 82">
                <a:extLst>
                  <a:ext uri="{FF2B5EF4-FFF2-40B4-BE49-F238E27FC236}">
                    <a16:creationId xmlns:a16="http://schemas.microsoft.com/office/drawing/2014/main" id="{49967F80-497E-4523-9CBA-B05DD961A683}"/>
                  </a:ext>
                </a:extLst>
              </p:cNvPr>
              <p:cNvSpPr>
                <a:spLocks/>
              </p:cNvSpPr>
              <p:nvPr/>
            </p:nvSpPr>
            <p:spPr bwMode="auto">
              <a:xfrm>
                <a:off x="1773" y="2180"/>
                <a:ext cx="221" cy="92"/>
              </a:xfrm>
              <a:custGeom>
                <a:avLst/>
                <a:gdLst>
                  <a:gd name="T0" fmla="*/ 66 w 144"/>
                  <a:gd name="T1" fmla="*/ 61 h 61"/>
                  <a:gd name="T2" fmla="*/ 6 w 144"/>
                  <a:gd name="T3" fmla="*/ 61 h 61"/>
                  <a:gd name="T4" fmla="*/ 0 w 144"/>
                  <a:gd name="T5" fmla="*/ 55 h 61"/>
                  <a:gd name="T6" fmla="*/ 6 w 144"/>
                  <a:gd name="T7" fmla="*/ 49 h 61"/>
                  <a:gd name="T8" fmla="*/ 64 w 144"/>
                  <a:gd name="T9" fmla="*/ 49 h 61"/>
                  <a:gd name="T10" fmla="*/ 134 w 144"/>
                  <a:gd name="T11" fmla="*/ 2 h 61"/>
                  <a:gd name="T12" fmla="*/ 143 w 144"/>
                  <a:gd name="T13" fmla="*/ 4 h 61"/>
                  <a:gd name="T14" fmla="*/ 141 w 144"/>
                  <a:gd name="T15" fmla="*/ 12 h 61"/>
                  <a:gd name="T16" fmla="*/ 69 w 144"/>
                  <a:gd name="T17" fmla="*/ 60 h 61"/>
                  <a:gd name="T18" fmla="*/ 66 w 144"/>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61">
                    <a:moveTo>
                      <a:pt x="66" y="61"/>
                    </a:moveTo>
                    <a:cubicBezTo>
                      <a:pt x="6" y="61"/>
                      <a:pt x="6" y="61"/>
                      <a:pt x="6" y="61"/>
                    </a:cubicBezTo>
                    <a:cubicBezTo>
                      <a:pt x="2" y="61"/>
                      <a:pt x="0" y="58"/>
                      <a:pt x="0" y="55"/>
                    </a:cubicBezTo>
                    <a:cubicBezTo>
                      <a:pt x="0" y="52"/>
                      <a:pt x="2" y="49"/>
                      <a:pt x="6" y="49"/>
                    </a:cubicBezTo>
                    <a:cubicBezTo>
                      <a:pt x="64" y="49"/>
                      <a:pt x="64" y="49"/>
                      <a:pt x="64" y="49"/>
                    </a:cubicBezTo>
                    <a:cubicBezTo>
                      <a:pt x="134" y="2"/>
                      <a:pt x="134" y="2"/>
                      <a:pt x="134" y="2"/>
                    </a:cubicBezTo>
                    <a:cubicBezTo>
                      <a:pt x="137" y="0"/>
                      <a:pt x="141" y="1"/>
                      <a:pt x="143" y="4"/>
                    </a:cubicBezTo>
                    <a:cubicBezTo>
                      <a:pt x="144" y="6"/>
                      <a:pt x="144" y="10"/>
                      <a:pt x="141" y="12"/>
                    </a:cubicBezTo>
                    <a:cubicBezTo>
                      <a:pt x="69" y="60"/>
                      <a:pt x="69" y="60"/>
                      <a:pt x="69" y="60"/>
                    </a:cubicBezTo>
                    <a:cubicBezTo>
                      <a:pt x="68" y="61"/>
                      <a:pt x="67" y="61"/>
                      <a:pt x="66" y="61"/>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65" name="Freeform 83">
                <a:extLst>
                  <a:ext uri="{FF2B5EF4-FFF2-40B4-BE49-F238E27FC236}">
                    <a16:creationId xmlns:a16="http://schemas.microsoft.com/office/drawing/2014/main" id="{CB4EF33D-767D-4D12-AAD8-B99320A7B4BF}"/>
                  </a:ext>
                </a:extLst>
              </p:cNvPr>
              <p:cNvSpPr>
                <a:spLocks noEditPoints="1"/>
              </p:cNvSpPr>
              <p:nvPr/>
            </p:nvSpPr>
            <p:spPr bwMode="auto">
              <a:xfrm>
                <a:off x="1644" y="2020"/>
                <a:ext cx="258" cy="270"/>
              </a:xfrm>
              <a:custGeom>
                <a:avLst/>
                <a:gdLst>
                  <a:gd name="T0" fmla="*/ 90 w 168"/>
                  <a:gd name="T1" fmla="*/ 180 h 180"/>
                  <a:gd name="T2" fmla="*/ 6 w 168"/>
                  <a:gd name="T3" fmla="*/ 180 h 180"/>
                  <a:gd name="T4" fmla="*/ 0 w 168"/>
                  <a:gd name="T5" fmla="*/ 174 h 180"/>
                  <a:gd name="T6" fmla="*/ 0 w 168"/>
                  <a:gd name="T7" fmla="*/ 60 h 180"/>
                  <a:gd name="T8" fmla="*/ 2 w 168"/>
                  <a:gd name="T9" fmla="*/ 55 h 180"/>
                  <a:gd name="T10" fmla="*/ 74 w 168"/>
                  <a:gd name="T11" fmla="*/ 1 h 180"/>
                  <a:gd name="T12" fmla="*/ 78 w 168"/>
                  <a:gd name="T13" fmla="*/ 0 h 180"/>
                  <a:gd name="T14" fmla="*/ 162 w 168"/>
                  <a:gd name="T15" fmla="*/ 0 h 180"/>
                  <a:gd name="T16" fmla="*/ 167 w 168"/>
                  <a:gd name="T17" fmla="*/ 4 h 180"/>
                  <a:gd name="T18" fmla="*/ 165 w 168"/>
                  <a:gd name="T19" fmla="*/ 11 h 180"/>
                  <a:gd name="T20" fmla="*/ 96 w 168"/>
                  <a:gd name="T21" fmla="*/ 63 h 180"/>
                  <a:gd name="T22" fmla="*/ 96 w 168"/>
                  <a:gd name="T23" fmla="*/ 174 h 180"/>
                  <a:gd name="T24" fmla="*/ 90 w 168"/>
                  <a:gd name="T25" fmla="*/ 180 h 180"/>
                  <a:gd name="T26" fmla="*/ 12 w 168"/>
                  <a:gd name="T27" fmla="*/ 168 h 180"/>
                  <a:gd name="T28" fmla="*/ 84 w 168"/>
                  <a:gd name="T29" fmla="*/ 168 h 180"/>
                  <a:gd name="T30" fmla="*/ 84 w 168"/>
                  <a:gd name="T31" fmla="*/ 60 h 180"/>
                  <a:gd name="T32" fmla="*/ 86 w 168"/>
                  <a:gd name="T33" fmla="*/ 55 h 180"/>
                  <a:gd name="T34" fmla="*/ 144 w 168"/>
                  <a:gd name="T35" fmla="*/ 12 h 180"/>
                  <a:gd name="T36" fmla="*/ 80 w 168"/>
                  <a:gd name="T37" fmla="*/ 12 h 180"/>
                  <a:gd name="T38" fmla="*/ 12 w 168"/>
                  <a:gd name="T39" fmla="*/ 63 h 180"/>
                  <a:gd name="T40" fmla="*/ 12 w 168"/>
                  <a:gd name="T41" fmla="*/ 16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8" h="180">
                    <a:moveTo>
                      <a:pt x="90" y="180"/>
                    </a:moveTo>
                    <a:cubicBezTo>
                      <a:pt x="6" y="180"/>
                      <a:pt x="6" y="180"/>
                      <a:pt x="6" y="180"/>
                    </a:cubicBezTo>
                    <a:cubicBezTo>
                      <a:pt x="2" y="180"/>
                      <a:pt x="0" y="177"/>
                      <a:pt x="0" y="174"/>
                    </a:cubicBezTo>
                    <a:cubicBezTo>
                      <a:pt x="0" y="60"/>
                      <a:pt x="0" y="60"/>
                      <a:pt x="0" y="60"/>
                    </a:cubicBezTo>
                    <a:cubicBezTo>
                      <a:pt x="0" y="58"/>
                      <a:pt x="1" y="56"/>
                      <a:pt x="2" y="55"/>
                    </a:cubicBezTo>
                    <a:cubicBezTo>
                      <a:pt x="74" y="1"/>
                      <a:pt x="74" y="1"/>
                      <a:pt x="74" y="1"/>
                    </a:cubicBezTo>
                    <a:cubicBezTo>
                      <a:pt x="75" y="0"/>
                      <a:pt x="76" y="0"/>
                      <a:pt x="78" y="0"/>
                    </a:cubicBezTo>
                    <a:cubicBezTo>
                      <a:pt x="162" y="0"/>
                      <a:pt x="162" y="0"/>
                      <a:pt x="162" y="0"/>
                    </a:cubicBezTo>
                    <a:cubicBezTo>
                      <a:pt x="164" y="0"/>
                      <a:pt x="167" y="2"/>
                      <a:pt x="167" y="4"/>
                    </a:cubicBezTo>
                    <a:cubicBezTo>
                      <a:pt x="168" y="7"/>
                      <a:pt x="167" y="9"/>
                      <a:pt x="165" y="11"/>
                    </a:cubicBezTo>
                    <a:cubicBezTo>
                      <a:pt x="96" y="63"/>
                      <a:pt x="96" y="63"/>
                      <a:pt x="96" y="63"/>
                    </a:cubicBezTo>
                    <a:cubicBezTo>
                      <a:pt x="96" y="174"/>
                      <a:pt x="96" y="174"/>
                      <a:pt x="96" y="174"/>
                    </a:cubicBezTo>
                    <a:cubicBezTo>
                      <a:pt x="96" y="177"/>
                      <a:pt x="93" y="180"/>
                      <a:pt x="90" y="180"/>
                    </a:cubicBezTo>
                    <a:close/>
                    <a:moveTo>
                      <a:pt x="12" y="168"/>
                    </a:moveTo>
                    <a:cubicBezTo>
                      <a:pt x="84" y="168"/>
                      <a:pt x="84" y="168"/>
                      <a:pt x="84" y="168"/>
                    </a:cubicBezTo>
                    <a:cubicBezTo>
                      <a:pt x="84" y="60"/>
                      <a:pt x="84" y="60"/>
                      <a:pt x="84" y="60"/>
                    </a:cubicBezTo>
                    <a:cubicBezTo>
                      <a:pt x="84" y="58"/>
                      <a:pt x="85" y="56"/>
                      <a:pt x="86" y="55"/>
                    </a:cubicBezTo>
                    <a:cubicBezTo>
                      <a:pt x="144" y="12"/>
                      <a:pt x="144" y="12"/>
                      <a:pt x="144" y="12"/>
                    </a:cubicBezTo>
                    <a:cubicBezTo>
                      <a:pt x="80" y="12"/>
                      <a:pt x="80" y="12"/>
                      <a:pt x="80" y="12"/>
                    </a:cubicBezTo>
                    <a:cubicBezTo>
                      <a:pt x="12" y="63"/>
                      <a:pt x="12" y="63"/>
                      <a:pt x="12" y="63"/>
                    </a:cubicBezTo>
                    <a:lnTo>
                      <a:pt x="12" y="168"/>
                    </a:ln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66" name="Freeform 84">
                <a:extLst>
                  <a:ext uri="{FF2B5EF4-FFF2-40B4-BE49-F238E27FC236}">
                    <a16:creationId xmlns:a16="http://schemas.microsoft.com/office/drawing/2014/main" id="{E34D1613-5F21-4C0D-B372-D55E0E8FC88A}"/>
                  </a:ext>
                </a:extLst>
              </p:cNvPr>
              <p:cNvSpPr>
                <a:spLocks/>
              </p:cNvSpPr>
              <p:nvPr/>
            </p:nvSpPr>
            <p:spPr bwMode="auto">
              <a:xfrm>
                <a:off x="1552" y="2146"/>
                <a:ext cx="111"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2" y="12"/>
                      <a:pt x="0" y="9"/>
                      <a:pt x="0" y="6"/>
                    </a:cubicBezTo>
                    <a:cubicBezTo>
                      <a:pt x="0" y="3"/>
                      <a:pt x="2" y="0"/>
                      <a:pt x="6" y="0"/>
                    </a:cubicBezTo>
                    <a:cubicBezTo>
                      <a:pt x="66" y="0"/>
                      <a:pt x="66" y="0"/>
                      <a:pt x="66" y="0"/>
                    </a:cubicBezTo>
                    <a:cubicBezTo>
                      <a:pt x="69" y="0"/>
                      <a:pt x="72" y="3"/>
                      <a:pt x="72" y="6"/>
                    </a:cubicBezTo>
                    <a:cubicBezTo>
                      <a:pt x="72" y="9"/>
                      <a:pt x="69" y="12"/>
                      <a:pt x="66" y="12"/>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67" name="Freeform 85">
                <a:extLst>
                  <a:ext uri="{FF2B5EF4-FFF2-40B4-BE49-F238E27FC236}">
                    <a16:creationId xmlns:a16="http://schemas.microsoft.com/office/drawing/2014/main" id="{74F316A4-AF75-400D-BCDB-6DF44EE693FB}"/>
                  </a:ext>
                </a:extLst>
              </p:cNvPr>
              <p:cNvSpPr>
                <a:spLocks/>
              </p:cNvSpPr>
              <p:nvPr/>
            </p:nvSpPr>
            <p:spPr bwMode="auto">
              <a:xfrm>
                <a:off x="1552" y="2182"/>
                <a:ext cx="111"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2" y="12"/>
                      <a:pt x="0" y="9"/>
                      <a:pt x="0" y="6"/>
                    </a:cubicBezTo>
                    <a:cubicBezTo>
                      <a:pt x="0" y="3"/>
                      <a:pt x="2" y="0"/>
                      <a:pt x="6" y="0"/>
                    </a:cubicBezTo>
                    <a:cubicBezTo>
                      <a:pt x="66" y="0"/>
                      <a:pt x="66" y="0"/>
                      <a:pt x="66" y="0"/>
                    </a:cubicBezTo>
                    <a:cubicBezTo>
                      <a:pt x="69" y="0"/>
                      <a:pt x="72" y="3"/>
                      <a:pt x="72" y="6"/>
                    </a:cubicBezTo>
                    <a:cubicBezTo>
                      <a:pt x="72" y="9"/>
                      <a:pt x="69" y="12"/>
                      <a:pt x="66" y="12"/>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68" name="Freeform 86">
                <a:extLst>
                  <a:ext uri="{FF2B5EF4-FFF2-40B4-BE49-F238E27FC236}">
                    <a16:creationId xmlns:a16="http://schemas.microsoft.com/office/drawing/2014/main" id="{3D1F2776-B132-45BD-9CB2-2F18D9DE6A07}"/>
                  </a:ext>
                </a:extLst>
              </p:cNvPr>
              <p:cNvSpPr>
                <a:spLocks/>
              </p:cNvSpPr>
              <p:nvPr/>
            </p:nvSpPr>
            <p:spPr bwMode="auto">
              <a:xfrm>
                <a:off x="1552" y="2218"/>
                <a:ext cx="111"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2" y="12"/>
                      <a:pt x="0" y="9"/>
                      <a:pt x="0" y="6"/>
                    </a:cubicBezTo>
                    <a:cubicBezTo>
                      <a:pt x="0" y="3"/>
                      <a:pt x="2" y="0"/>
                      <a:pt x="6" y="0"/>
                    </a:cubicBezTo>
                    <a:cubicBezTo>
                      <a:pt x="66" y="0"/>
                      <a:pt x="66" y="0"/>
                      <a:pt x="66" y="0"/>
                    </a:cubicBezTo>
                    <a:cubicBezTo>
                      <a:pt x="69" y="0"/>
                      <a:pt x="72" y="3"/>
                      <a:pt x="72" y="6"/>
                    </a:cubicBezTo>
                    <a:cubicBezTo>
                      <a:pt x="72" y="9"/>
                      <a:pt x="69" y="12"/>
                      <a:pt x="66" y="12"/>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69" name="Freeform 87">
                <a:extLst>
                  <a:ext uri="{FF2B5EF4-FFF2-40B4-BE49-F238E27FC236}">
                    <a16:creationId xmlns:a16="http://schemas.microsoft.com/office/drawing/2014/main" id="{0D370980-E373-41BC-9FF9-BFAB6408DF87}"/>
                  </a:ext>
                </a:extLst>
              </p:cNvPr>
              <p:cNvSpPr>
                <a:spLocks/>
              </p:cNvSpPr>
              <p:nvPr/>
            </p:nvSpPr>
            <p:spPr bwMode="auto">
              <a:xfrm>
                <a:off x="1552" y="2254"/>
                <a:ext cx="111"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2" y="12"/>
                      <a:pt x="0" y="9"/>
                      <a:pt x="0" y="6"/>
                    </a:cubicBezTo>
                    <a:cubicBezTo>
                      <a:pt x="0" y="3"/>
                      <a:pt x="2" y="0"/>
                      <a:pt x="6" y="0"/>
                    </a:cubicBezTo>
                    <a:cubicBezTo>
                      <a:pt x="66" y="0"/>
                      <a:pt x="66" y="0"/>
                      <a:pt x="66" y="0"/>
                    </a:cubicBezTo>
                    <a:cubicBezTo>
                      <a:pt x="69" y="0"/>
                      <a:pt x="72" y="3"/>
                      <a:pt x="72" y="6"/>
                    </a:cubicBezTo>
                    <a:cubicBezTo>
                      <a:pt x="72" y="9"/>
                      <a:pt x="69" y="12"/>
                      <a:pt x="66" y="12"/>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70" name="Freeform 88">
                <a:extLst>
                  <a:ext uri="{FF2B5EF4-FFF2-40B4-BE49-F238E27FC236}">
                    <a16:creationId xmlns:a16="http://schemas.microsoft.com/office/drawing/2014/main" id="{536C7239-F60B-4AAD-B2E2-9F390EB4ED2A}"/>
                  </a:ext>
                </a:extLst>
              </p:cNvPr>
              <p:cNvSpPr>
                <a:spLocks/>
              </p:cNvSpPr>
              <p:nvPr/>
            </p:nvSpPr>
            <p:spPr bwMode="auto">
              <a:xfrm>
                <a:off x="1782" y="2038"/>
                <a:ext cx="212" cy="90"/>
              </a:xfrm>
              <a:custGeom>
                <a:avLst/>
                <a:gdLst>
                  <a:gd name="T0" fmla="*/ 60 w 138"/>
                  <a:gd name="T1" fmla="*/ 60 h 60"/>
                  <a:gd name="T2" fmla="*/ 0 w 138"/>
                  <a:gd name="T3" fmla="*/ 60 h 60"/>
                  <a:gd name="T4" fmla="*/ 0 w 138"/>
                  <a:gd name="T5" fmla="*/ 48 h 60"/>
                  <a:gd name="T6" fmla="*/ 58 w 138"/>
                  <a:gd name="T7" fmla="*/ 48 h 60"/>
                  <a:gd name="T8" fmla="*/ 112 w 138"/>
                  <a:gd name="T9" fmla="*/ 12 h 60"/>
                  <a:gd name="T10" fmla="*/ 54 w 138"/>
                  <a:gd name="T11" fmla="*/ 12 h 60"/>
                  <a:gd name="T12" fmla="*/ 54 w 138"/>
                  <a:gd name="T13" fmla="*/ 0 h 60"/>
                  <a:gd name="T14" fmla="*/ 132 w 138"/>
                  <a:gd name="T15" fmla="*/ 0 h 60"/>
                  <a:gd name="T16" fmla="*/ 137 w 138"/>
                  <a:gd name="T17" fmla="*/ 4 h 60"/>
                  <a:gd name="T18" fmla="*/ 135 w 138"/>
                  <a:gd name="T19" fmla="*/ 11 h 60"/>
                  <a:gd name="T20" fmla="*/ 63 w 138"/>
                  <a:gd name="T21" fmla="*/ 59 h 60"/>
                  <a:gd name="T22" fmla="*/ 60 w 138"/>
                  <a:gd name="T2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60">
                    <a:moveTo>
                      <a:pt x="60" y="60"/>
                    </a:moveTo>
                    <a:cubicBezTo>
                      <a:pt x="0" y="60"/>
                      <a:pt x="0" y="60"/>
                      <a:pt x="0" y="60"/>
                    </a:cubicBezTo>
                    <a:cubicBezTo>
                      <a:pt x="0" y="48"/>
                      <a:pt x="0" y="48"/>
                      <a:pt x="0" y="48"/>
                    </a:cubicBezTo>
                    <a:cubicBezTo>
                      <a:pt x="58" y="48"/>
                      <a:pt x="58" y="48"/>
                      <a:pt x="58" y="48"/>
                    </a:cubicBezTo>
                    <a:cubicBezTo>
                      <a:pt x="112" y="12"/>
                      <a:pt x="112" y="12"/>
                      <a:pt x="112" y="12"/>
                    </a:cubicBezTo>
                    <a:cubicBezTo>
                      <a:pt x="54" y="12"/>
                      <a:pt x="54" y="12"/>
                      <a:pt x="54" y="12"/>
                    </a:cubicBezTo>
                    <a:cubicBezTo>
                      <a:pt x="54" y="0"/>
                      <a:pt x="54" y="0"/>
                      <a:pt x="54" y="0"/>
                    </a:cubicBezTo>
                    <a:cubicBezTo>
                      <a:pt x="132" y="0"/>
                      <a:pt x="132" y="0"/>
                      <a:pt x="132" y="0"/>
                    </a:cubicBezTo>
                    <a:cubicBezTo>
                      <a:pt x="134" y="0"/>
                      <a:pt x="137" y="2"/>
                      <a:pt x="137" y="4"/>
                    </a:cubicBezTo>
                    <a:cubicBezTo>
                      <a:pt x="138" y="7"/>
                      <a:pt x="137" y="10"/>
                      <a:pt x="135" y="11"/>
                    </a:cubicBezTo>
                    <a:cubicBezTo>
                      <a:pt x="63" y="59"/>
                      <a:pt x="63" y="59"/>
                      <a:pt x="63" y="59"/>
                    </a:cubicBezTo>
                    <a:cubicBezTo>
                      <a:pt x="62" y="60"/>
                      <a:pt x="61" y="60"/>
                      <a:pt x="60" y="60"/>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71" name="Freeform 89">
                <a:extLst>
                  <a:ext uri="{FF2B5EF4-FFF2-40B4-BE49-F238E27FC236}">
                    <a16:creationId xmlns:a16="http://schemas.microsoft.com/office/drawing/2014/main" id="{EE501DE6-5197-48DA-9A94-144FBC44F5D5}"/>
                  </a:ext>
                </a:extLst>
              </p:cNvPr>
              <p:cNvSpPr>
                <a:spLocks/>
              </p:cNvSpPr>
              <p:nvPr/>
            </p:nvSpPr>
            <p:spPr bwMode="auto">
              <a:xfrm>
                <a:off x="1551" y="2038"/>
                <a:ext cx="185" cy="90"/>
              </a:xfrm>
              <a:custGeom>
                <a:avLst/>
                <a:gdLst>
                  <a:gd name="T0" fmla="*/ 67 w 121"/>
                  <a:gd name="T1" fmla="*/ 60 h 60"/>
                  <a:gd name="T2" fmla="*/ 7 w 121"/>
                  <a:gd name="T3" fmla="*/ 60 h 60"/>
                  <a:gd name="T4" fmla="*/ 1 w 121"/>
                  <a:gd name="T5" fmla="*/ 56 h 60"/>
                  <a:gd name="T6" fmla="*/ 3 w 121"/>
                  <a:gd name="T7" fmla="*/ 49 h 60"/>
                  <a:gd name="T8" fmla="*/ 75 w 121"/>
                  <a:gd name="T9" fmla="*/ 1 h 60"/>
                  <a:gd name="T10" fmla="*/ 79 w 121"/>
                  <a:gd name="T11" fmla="*/ 0 h 60"/>
                  <a:gd name="T12" fmla="*/ 121 w 121"/>
                  <a:gd name="T13" fmla="*/ 0 h 60"/>
                  <a:gd name="T14" fmla="*/ 121 w 121"/>
                  <a:gd name="T15" fmla="*/ 12 h 60"/>
                  <a:gd name="T16" fmla="*/ 80 w 121"/>
                  <a:gd name="T17" fmla="*/ 12 h 60"/>
                  <a:gd name="T18" fmla="*/ 26 w 121"/>
                  <a:gd name="T19" fmla="*/ 48 h 60"/>
                  <a:gd name="T20" fmla="*/ 67 w 121"/>
                  <a:gd name="T21" fmla="*/ 48 h 60"/>
                  <a:gd name="T22" fmla="*/ 67 w 121"/>
                  <a:gd name="T2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60">
                    <a:moveTo>
                      <a:pt x="67" y="60"/>
                    </a:moveTo>
                    <a:cubicBezTo>
                      <a:pt x="7" y="60"/>
                      <a:pt x="7" y="60"/>
                      <a:pt x="7" y="60"/>
                    </a:cubicBezTo>
                    <a:cubicBezTo>
                      <a:pt x="4" y="60"/>
                      <a:pt x="2" y="58"/>
                      <a:pt x="1" y="56"/>
                    </a:cubicBezTo>
                    <a:cubicBezTo>
                      <a:pt x="0" y="53"/>
                      <a:pt x="1" y="51"/>
                      <a:pt x="3" y="49"/>
                    </a:cubicBezTo>
                    <a:cubicBezTo>
                      <a:pt x="75" y="1"/>
                      <a:pt x="75" y="1"/>
                      <a:pt x="75" y="1"/>
                    </a:cubicBezTo>
                    <a:cubicBezTo>
                      <a:pt x="76" y="0"/>
                      <a:pt x="77" y="0"/>
                      <a:pt x="79" y="0"/>
                    </a:cubicBezTo>
                    <a:cubicBezTo>
                      <a:pt x="121" y="0"/>
                      <a:pt x="121" y="0"/>
                      <a:pt x="121" y="0"/>
                    </a:cubicBezTo>
                    <a:cubicBezTo>
                      <a:pt x="121" y="12"/>
                      <a:pt x="121" y="12"/>
                      <a:pt x="121" y="12"/>
                    </a:cubicBezTo>
                    <a:cubicBezTo>
                      <a:pt x="80" y="12"/>
                      <a:pt x="80" y="12"/>
                      <a:pt x="80" y="12"/>
                    </a:cubicBezTo>
                    <a:cubicBezTo>
                      <a:pt x="26" y="48"/>
                      <a:pt x="26" y="48"/>
                      <a:pt x="26" y="48"/>
                    </a:cubicBezTo>
                    <a:cubicBezTo>
                      <a:pt x="67" y="48"/>
                      <a:pt x="67" y="48"/>
                      <a:pt x="67" y="48"/>
                    </a:cubicBezTo>
                    <a:lnTo>
                      <a:pt x="67" y="60"/>
                    </a:ln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72" name="Freeform 90">
                <a:extLst>
                  <a:ext uri="{FF2B5EF4-FFF2-40B4-BE49-F238E27FC236}">
                    <a16:creationId xmlns:a16="http://schemas.microsoft.com/office/drawing/2014/main" id="{FFA33D46-9A09-4C2D-8C98-B4833AE4E17D}"/>
                  </a:ext>
                </a:extLst>
              </p:cNvPr>
              <p:cNvSpPr>
                <a:spLocks/>
              </p:cNvSpPr>
              <p:nvPr/>
            </p:nvSpPr>
            <p:spPr bwMode="auto">
              <a:xfrm>
                <a:off x="1709" y="2227"/>
                <a:ext cx="18" cy="36"/>
              </a:xfrm>
              <a:custGeom>
                <a:avLst/>
                <a:gdLst>
                  <a:gd name="T0" fmla="*/ 6 w 12"/>
                  <a:gd name="T1" fmla="*/ 24 h 24"/>
                  <a:gd name="T2" fmla="*/ 0 w 12"/>
                  <a:gd name="T3" fmla="*/ 18 h 24"/>
                  <a:gd name="T4" fmla="*/ 0 w 12"/>
                  <a:gd name="T5" fmla="*/ 6 h 24"/>
                  <a:gd name="T6" fmla="*/ 6 w 12"/>
                  <a:gd name="T7" fmla="*/ 0 h 24"/>
                  <a:gd name="T8" fmla="*/ 12 w 12"/>
                  <a:gd name="T9" fmla="*/ 6 h 24"/>
                  <a:gd name="T10" fmla="*/ 12 w 12"/>
                  <a:gd name="T11" fmla="*/ 18 h 24"/>
                  <a:gd name="T12" fmla="*/ 6 w 1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6" y="24"/>
                    </a:moveTo>
                    <a:cubicBezTo>
                      <a:pt x="2" y="24"/>
                      <a:pt x="0" y="21"/>
                      <a:pt x="0" y="18"/>
                    </a:cubicBezTo>
                    <a:cubicBezTo>
                      <a:pt x="0" y="6"/>
                      <a:pt x="0" y="6"/>
                      <a:pt x="0" y="6"/>
                    </a:cubicBezTo>
                    <a:cubicBezTo>
                      <a:pt x="0" y="3"/>
                      <a:pt x="2" y="0"/>
                      <a:pt x="6" y="0"/>
                    </a:cubicBezTo>
                    <a:cubicBezTo>
                      <a:pt x="9" y="0"/>
                      <a:pt x="12" y="3"/>
                      <a:pt x="12" y="6"/>
                    </a:cubicBezTo>
                    <a:cubicBezTo>
                      <a:pt x="12" y="18"/>
                      <a:pt x="12" y="18"/>
                      <a:pt x="12" y="18"/>
                    </a:cubicBezTo>
                    <a:cubicBezTo>
                      <a:pt x="12" y="21"/>
                      <a:pt x="9" y="24"/>
                      <a:pt x="6" y="24"/>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73" name="Freeform 91">
                <a:extLst>
                  <a:ext uri="{FF2B5EF4-FFF2-40B4-BE49-F238E27FC236}">
                    <a16:creationId xmlns:a16="http://schemas.microsoft.com/office/drawing/2014/main" id="{95CE18C2-FC24-4DED-B241-EF6896FE5061}"/>
                  </a:ext>
                </a:extLst>
              </p:cNvPr>
              <p:cNvSpPr>
                <a:spLocks/>
              </p:cNvSpPr>
              <p:nvPr/>
            </p:nvSpPr>
            <p:spPr bwMode="auto">
              <a:xfrm>
                <a:off x="1709" y="2101"/>
                <a:ext cx="18" cy="36"/>
              </a:xfrm>
              <a:custGeom>
                <a:avLst/>
                <a:gdLst>
                  <a:gd name="T0" fmla="*/ 6 w 12"/>
                  <a:gd name="T1" fmla="*/ 24 h 24"/>
                  <a:gd name="T2" fmla="*/ 0 w 12"/>
                  <a:gd name="T3" fmla="*/ 18 h 24"/>
                  <a:gd name="T4" fmla="*/ 0 w 12"/>
                  <a:gd name="T5" fmla="*/ 6 h 24"/>
                  <a:gd name="T6" fmla="*/ 6 w 12"/>
                  <a:gd name="T7" fmla="*/ 0 h 24"/>
                  <a:gd name="T8" fmla="*/ 12 w 12"/>
                  <a:gd name="T9" fmla="*/ 6 h 24"/>
                  <a:gd name="T10" fmla="*/ 12 w 12"/>
                  <a:gd name="T11" fmla="*/ 18 h 24"/>
                  <a:gd name="T12" fmla="*/ 6 w 1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6" y="24"/>
                    </a:moveTo>
                    <a:cubicBezTo>
                      <a:pt x="2" y="24"/>
                      <a:pt x="0" y="21"/>
                      <a:pt x="0" y="18"/>
                    </a:cubicBezTo>
                    <a:cubicBezTo>
                      <a:pt x="0" y="6"/>
                      <a:pt x="0" y="6"/>
                      <a:pt x="0" y="6"/>
                    </a:cubicBezTo>
                    <a:cubicBezTo>
                      <a:pt x="0" y="3"/>
                      <a:pt x="2" y="0"/>
                      <a:pt x="6" y="0"/>
                    </a:cubicBezTo>
                    <a:cubicBezTo>
                      <a:pt x="9" y="0"/>
                      <a:pt x="12" y="3"/>
                      <a:pt x="12" y="6"/>
                    </a:cubicBezTo>
                    <a:cubicBezTo>
                      <a:pt x="12" y="18"/>
                      <a:pt x="12" y="18"/>
                      <a:pt x="12" y="18"/>
                    </a:cubicBezTo>
                    <a:cubicBezTo>
                      <a:pt x="12" y="21"/>
                      <a:pt x="9" y="24"/>
                      <a:pt x="6" y="24"/>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74" name="Freeform 92">
                <a:extLst>
                  <a:ext uri="{FF2B5EF4-FFF2-40B4-BE49-F238E27FC236}">
                    <a16:creationId xmlns:a16="http://schemas.microsoft.com/office/drawing/2014/main" id="{90A0AAEB-FEF4-494C-BFA9-95A405DB5273}"/>
                  </a:ext>
                </a:extLst>
              </p:cNvPr>
              <p:cNvSpPr>
                <a:spLocks/>
              </p:cNvSpPr>
              <p:nvPr/>
            </p:nvSpPr>
            <p:spPr bwMode="auto">
              <a:xfrm>
                <a:off x="1681" y="2119"/>
                <a:ext cx="74" cy="126"/>
              </a:xfrm>
              <a:custGeom>
                <a:avLst/>
                <a:gdLst>
                  <a:gd name="T0" fmla="*/ 24 w 48"/>
                  <a:gd name="T1" fmla="*/ 84 h 84"/>
                  <a:gd name="T2" fmla="*/ 0 w 48"/>
                  <a:gd name="T3" fmla="*/ 60 h 84"/>
                  <a:gd name="T4" fmla="*/ 6 w 48"/>
                  <a:gd name="T5" fmla="*/ 54 h 84"/>
                  <a:gd name="T6" fmla="*/ 12 w 48"/>
                  <a:gd name="T7" fmla="*/ 60 h 84"/>
                  <a:gd name="T8" fmla="*/ 24 w 48"/>
                  <a:gd name="T9" fmla="*/ 72 h 84"/>
                  <a:gd name="T10" fmla="*/ 36 w 48"/>
                  <a:gd name="T11" fmla="*/ 60 h 84"/>
                  <a:gd name="T12" fmla="*/ 24 w 48"/>
                  <a:gd name="T13" fmla="*/ 48 h 84"/>
                  <a:gd name="T14" fmla="*/ 0 w 48"/>
                  <a:gd name="T15" fmla="*/ 24 h 84"/>
                  <a:gd name="T16" fmla="*/ 24 w 48"/>
                  <a:gd name="T17" fmla="*/ 0 h 84"/>
                  <a:gd name="T18" fmla="*/ 48 w 48"/>
                  <a:gd name="T19" fmla="*/ 24 h 84"/>
                  <a:gd name="T20" fmla="*/ 42 w 48"/>
                  <a:gd name="T21" fmla="*/ 30 h 84"/>
                  <a:gd name="T22" fmla="*/ 36 w 48"/>
                  <a:gd name="T23" fmla="*/ 24 h 84"/>
                  <a:gd name="T24" fmla="*/ 24 w 48"/>
                  <a:gd name="T25" fmla="*/ 12 h 84"/>
                  <a:gd name="T26" fmla="*/ 12 w 48"/>
                  <a:gd name="T27" fmla="*/ 24 h 84"/>
                  <a:gd name="T28" fmla="*/ 24 w 48"/>
                  <a:gd name="T29" fmla="*/ 36 h 84"/>
                  <a:gd name="T30" fmla="*/ 48 w 48"/>
                  <a:gd name="T31" fmla="*/ 60 h 84"/>
                  <a:gd name="T32" fmla="*/ 24 w 48"/>
                  <a:gd name="T33"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84">
                    <a:moveTo>
                      <a:pt x="24" y="84"/>
                    </a:moveTo>
                    <a:cubicBezTo>
                      <a:pt x="10" y="84"/>
                      <a:pt x="0" y="73"/>
                      <a:pt x="0" y="60"/>
                    </a:cubicBezTo>
                    <a:cubicBezTo>
                      <a:pt x="0" y="57"/>
                      <a:pt x="2" y="54"/>
                      <a:pt x="6" y="54"/>
                    </a:cubicBezTo>
                    <a:cubicBezTo>
                      <a:pt x="9" y="54"/>
                      <a:pt x="12" y="57"/>
                      <a:pt x="12" y="60"/>
                    </a:cubicBezTo>
                    <a:cubicBezTo>
                      <a:pt x="12" y="67"/>
                      <a:pt x="17" y="72"/>
                      <a:pt x="24" y="72"/>
                    </a:cubicBezTo>
                    <a:cubicBezTo>
                      <a:pt x="30" y="72"/>
                      <a:pt x="36" y="67"/>
                      <a:pt x="36" y="60"/>
                    </a:cubicBezTo>
                    <a:cubicBezTo>
                      <a:pt x="36" y="53"/>
                      <a:pt x="30" y="48"/>
                      <a:pt x="24" y="48"/>
                    </a:cubicBezTo>
                    <a:cubicBezTo>
                      <a:pt x="10" y="48"/>
                      <a:pt x="0" y="37"/>
                      <a:pt x="0" y="24"/>
                    </a:cubicBezTo>
                    <a:cubicBezTo>
                      <a:pt x="0" y="11"/>
                      <a:pt x="10" y="0"/>
                      <a:pt x="24" y="0"/>
                    </a:cubicBezTo>
                    <a:cubicBezTo>
                      <a:pt x="37" y="0"/>
                      <a:pt x="48" y="11"/>
                      <a:pt x="48" y="24"/>
                    </a:cubicBezTo>
                    <a:cubicBezTo>
                      <a:pt x="48" y="27"/>
                      <a:pt x="45" y="30"/>
                      <a:pt x="42" y="30"/>
                    </a:cubicBezTo>
                    <a:cubicBezTo>
                      <a:pt x="38" y="30"/>
                      <a:pt x="36" y="27"/>
                      <a:pt x="36" y="24"/>
                    </a:cubicBezTo>
                    <a:cubicBezTo>
                      <a:pt x="36" y="17"/>
                      <a:pt x="30" y="12"/>
                      <a:pt x="24" y="12"/>
                    </a:cubicBezTo>
                    <a:cubicBezTo>
                      <a:pt x="17" y="12"/>
                      <a:pt x="12" y="17"/>
                      <a:pt x="12" y="24"/>
                    </a:cubicBezTo>
                    <a:cubicBezTo>
                      <a:pt x="12" y="31"/>
                      <a:pt x="17" y="36"/>
                      <a:pt x="24" y="36"/>
                    </a:cubicBezTo>
                    <a:cubicBezTo>
                      <a:pt x="37" y="36"/>
                      <a:pt x="48" y="47"/>
                      <a:pt x="48" y="60"/>
                    </a:cubicBezTo>
                    <a:cubicBezTo>
                      <a:pt x="48" y="73"/>
                      <a:pt x="37" y="84"/>
                      <a:pt x="24" y="84"/>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grpSp>
        <p:grpSp>
          <p:nvGrpSpPr>
            <p:cNvPr id="55" name="Group 80">
              <a:extLst>
                <a:ext uri="{FF2B5EF4-FFF2-40B4-BE49-F238E27FC236}">
                  <a16:creationId xmlns:a16="http://schemas.microsoft.com/office/drawing/2014/main" id="{9E445B57-7B73-4D02-A234-7EAD2FFAC75B}"/>
                </a:ext>
              </a:extLst>
            </p:cNvPr>
            <p:cNvGrpSpPr>
              <a:grpSpLocks noChangeAspect="1"/>
            </p:cNvGrpSpPr>
            <p:nvPr/>
          </p:nvGrpSpPr>
          <p:grpSpPr bwMode="auto">
            <a:xfrm>
              <a:off x="8217718" y="675198"/>
              <a:ext cx="592581" cy="222045"/>
              <a:chOff x="2400" y="1850"/>
              <a:chExt cx="427" cy="160"/>
            </a:xfrm>
            <a:solidFill>
              <a:srgbClr val="44546A"/>
            </a:solidFill>
          </p:grpSpPr>
          <p:sp>
            <p:nvSpPr>
              <p:cNvPr id="58" name="Freeform 81">
                <a:extLst>
                  <a:ext uri="{FF2B5EF4-FFF2-40B4-BE49-F238E27FC236}">
                    <a16:creationId xmlns:a16="http://schemas.microsoft.com/office/drawing/2014/main" id="{B82D6C2F-6A3E-4EDE-B4BF-9134CD7DC1CA}"/>
                  </a:ext>
                </a:extLst>
              </p:cNvPr>
              <p:cNvSpPr>
                <a:spLocks/>
              </p:cNvSpPr>
              <p:nvPr/>
            </p:nvSpPr>
            <p:spPr bwMode="auto">
              <a:xfrm>
                <a:off x="2631" y="1850"/>
                <a:ext cx="196" cy="160"/>
              </a:xfrm>
              <a:custGeom>
                <a:avLst/>
                <a:gdLst>
                  <a:gd name="T0" fmla="*/ 90 w 132"/>
                  <a:gd name="T1" fmla="*/ 108 h 108"/>
                  <a:gd name="T2" fmla="*/ 30 w 132"/>
                  <a:gd name="T3" fmla="*/ 108 h 108"/>
                  <a:gd name="T4" fmla="*/ 0 w 132"/>
                  <a:gd name="T5" fmla="*/ 78 h 108"/>
                  <a:gd name="T6" fmla="*/ 6 w 132"/>
                  <a:gd name="T7" fmla="*/ 72 h 108"/>
                  <a:gd name="T8" fmla="*/ 12 w 132"/>
                  <a:gd name="T9" fmla="*/ 78 h 108"/>
                  <a:gd name="T10" fmla="*/ 30 w 132"/>
                  <a:gd name="T11" fmla="*/ 96 h 108"/>
                  <a:gd name="T12" fmla="*/ 90 w 132"/>
                  <a:gd name="T13" fmla="*/ 96 h 108"/>
                  <a:gd name="T14" fmla="*/ 120 w 132"/>
                  <a:gd name="T15" fmla="*/ 66 h 108"/>
                  <a:gd name="T16" fmla="*/ 120 w 132"/>
                  <a:gd name="T17" fmla="*/ 42 h 108"/>
                  <a:gd name="T18" fmla="*/ 90 w 132"/>
                  <a:gd name="T19" fmla="*/ 12 h 108"/>
                  <a:gd name="T20" fmla="*/ 30 w 132"/>
                  <a:gd name="T21" fmla="*/ 12 h 108"/>
                  <a:gd name="T22" fmla="*/ 12 w 132"/>
                  <a:gd name="T23" fmla="*/ 30 h 108"/>
                  <a:gd name="T24" fmla="*/ 6 w 132"/>
                  <a:gd name="T25" fmla="*/ 36 h 108"/>
                  <a:gd name="T26" fmla="*/ 0 w 132"/>
                  <a:gd name="T27" fmla="*/ 30 h 108"/>
                  <a:gd name="T28" fmla="*/ 30 w 132"/>
                  <a:gd name="T29" fmla="*/ 0 h 108"/>
                  <a:gd name="T30" fmla="*/ 90 w 132"/>
                  <a:gd name="T31" fmla="*/ 0 h 108"/>
                  <a:gd name="T32" fmla="*/ 132 w 132"/>
                  <a:gd name="T33" fmla="*/ 42 h 108"/>
                  <a:gd name="T34" fmla="*/ 132 w 132"/>
                  <a:gd name="T35" fmla="*/ 66 h 108"/>
                  <a:gd name="T36" fmla="*/ 90 w 132"/>
                  <a:gd name="T3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 h="108">
                    <a:moveTo>
                      <a:pt x="90" y="108"/>
                    </a:moveTo>
                    <a:cubicBezTo>
                      <a:pt x="30" y="108"/>
                      <a:pt x="30" y="108"/>
                      <a:pt x="30" y="108"/>
                    </a:cubicBezTo>
                    <a:cubicBezTo>
                      <a:pt x="13" y="108"/>
                      <a:pt x="0" y="95"/>
                      <a:pt x="0" y="78"/>
                    </a:cubicBezTo>
                    <a:cubicBezTo>
                      <a:pt x="0" y="75"/>
                      <a:pt x="3" y="72"/>
                      <a:pt x="6" y="72"/>
                    </a:cubicBezTo>
                    <a:cubicBezTo>
                      <a:pt x="9" y="72"/>
                      <a:pt x="12" y="75"/>
                      <a:pt x="12" y="78"/>
                    </a:cubicBezTo>
                    <a:cubicBezTo>
                      <a:pt x="12" y="88"/>
                      <a:pt x="20" y="96"/>
                      <a:pt x="30" y="96"/>
                    </a:cubicBezTo>
                    <a:cubicBezTo>
                      <a:pt x="90" y="96"/>
                      <a:pt x="90" y="96"/>
                      <a:pt x="90" y="96"/>
                    </a:cubicBezTo>
                    <a:cubicBezTo>
                      <a:pt x="107" y="96"/>
                      <a:pt x="120" y="83"/>
                      <a:pt x="120" y="66"/>
                    </a:cubicBezTo>
                    <a:cubicBezTo>
                      <a:pt x="120" y="42"/>
                      <a:pt x="120" y="42"/>
                      <a:pt x="120" y="42"/>
                    </a:cubicBezTo>
                    <a:cubicBezTo>
                      <a:pt x="120" y="26"/>
                      <a:pt x="107" y="12"/>
                      <a:pt x="90" y="12"/>
                    </a:cubicBezTo>
                    <a:cubicBezTo>
                      <a:pt x="30" y="12"/>
                      <a:pt x="30" y="12"/>
                      <a:pt x="30" y="12"/>
                    </a:cubicBezTo>
                    <a:cubicBezTo>
                      <a:pt x="20" y="12"/>
                      <a:pt x="12" y="20"/>
                      <a:pt x="12" y="30"/>
                    </a:cubicBezTo>
                    <a:cubicBezTo>
                      <a:pt x="12" y="34"/>
                      <a:pt x="9" y="36"/>
                      <a:pt x="6" y="36"/>
                    </a:cubicBezTo>
                    <a:cubicBezTo>
                      <a:pt x="3" y="36"/>
                      <a:pt x="0" y="34"/>
                      <a:pt x="0" y="30"/>
                    </a:cubicBezTo>
                    <a:cubicBezTo>
                      <a:pt x="0" y="14"/>
                      <a:pt x="13" y="0"/>
                      <a:pt x="30" y="0"/>
                    </a:cubicBezTo>
                    <a:cubicBezTo>
                      <a:pt x="90" y="0"/>
                      <a:pt x="90" y="0"/>
                      <a:pt x="90" y="0"/>
                    </a:cubicBezTo>
                    <a:cubicBezTo>
                      <a:pt x="113" y="0"/>
                      <a:pt x="132" y="19"/>
                      <a:pt x="132" y="42"/>
                    </a:cubicBezTo>
                    <a:cubicBezTo>
                      <a:pt x="132" y="66"/>
                      <a:pt x="132" y="66"/>
                      <a:pt x="132" y="66"/>
                    </a:cubicBezTo>
                    <a:cubicBezTo>
                      <a:pt x="132" y="89"/>
                      <a:pt x="113" y="108"/>
                      <a:pt x="90" y="108"/>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59" name="Freeform 82">
                <a:extLst>
                  <a:ext uri="{FF2B5EF4-FFF2-40B4-BE49-F238E27FC236}">
                    <a16:creationId xmlns:a16="http://schemas.microsoft.com/office/drawing/2014/main" id="{381DE5D4-1575-4E80-A9C2-7DFE2C10953D}"/>
                  </a:ext>
                </a:extLst>
              </p:cNvPr>
              <p:cNvSpPr>
                <a:spLocks/>
              </p:cNvSpPr>
              <p:nvPr/>
            </p:nvSpPr>
            <p:spPr bwMode="auto">
              <a:xfrm>
                <a:off x="2400" y="1850"/>
                <a:ext cx="196" cy="160"/>
              </a:xfrm>
              <a:custGeom>
                <a:avLst/>
                <a:gdLst>
                  <a:gd name="T0" fmla="*/ 102 w 132"/>
                  <a:gd name="T1" fmla="*/ 108 h 108"/>
                  <a:gd name="T2" fmla="*/ 42 w 132"/>
                  <a:gd name="T3" fmla="*/ 108 h 108"/>
                  <a:gd name="T4" fmla="*/ 0 w 132"/>
                  <a:gd name="T5" fmla="*/ 66 h 108"/>
                  <a:gd name="T6" fmla="*/ 0 w 132"/>
                  <a:gd name="T7" fmla="*/ 42 h 108"/>
                  <a:gd name="T8" fmla="*/ 42 w 132"/>
                  <a:gd name="T9" fmla="*/ 0 h 108"/>
                  <a:gd name="T10" fmla="*/ 102 w 132"/>
                  <a:gd name="T11" fmla="*/ 0 h 108"/>
                  <a:gd name="T12" fmla="*/ 132 w 132"/>
                  <a:gd name="T13" fmla="*/ 30 h 108"/>
                  <a:gd name="T14" fmla="*/ 126 w 132"/>
                  <a:gd name="T15" fmla="*/ 36 h 108"/>
                  <a:gd name="T16" fmla="*/ 120 w 132"/>
                  <a:gd name="T17" fmla="*/ 30 h 108"/>
                  <a:gd name="T18" fmla="*/ 102 w 132"/>
                  <a:gd name="T19" fmla="*/ 12 h 108"/>
                  <a:gd name="T20" fmla="*/ 42 w 132"/>
                  <a:gd name="T21" fmla="*/ 12 h 108"/>
                  <a:gd name="T22" fmla="*/ 12 w 132"/>
                  <a:gd name="T23" fmla="*/ 42 h 108"/>
                  <a:gd name="T24" fmla="*/ 12 w 132"/>
                  <a:gd name="T25" fmla="*/ 66 h 108"/>
                  <a:gd name="T26" fmla="*/ 42 w 132"/>
                  <a:gd name="T27" fmla="*/ 96 h 108"/>
                  <a:gd name="T28" fmla="*/ 102 w 132"/>
                  <a:gd name="T29" fmla="*/ 96 h 108"/>
                  <a:gd name="T30" fmla="*/ 120 w 132"/>
                  <a:gd name="T31" fmla="*/ 78 h 108"/>
                  <a:gd name="T32" fmla="*/ 126 w 132"/>
                  <a:gd name="T33" fmla="*/ 72 h 108"/>
                  <a:gd name="T34" fmla="*/ 132 w 132"/>
                  <a:gd name="T35" fmla="*/ 78 h 108"/>
                  <a:gd name="T36" fmla="*/ 102 w 132"/>
                  <a:gd name="T3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 h="108">
                    <a:moveTo>
                      <a:pt x="102" y="108"/>
                    </a:moveTo>
                    <a:cubicBezTo>
                      <a:pt x="42" y="108"/>
                      <a:pt x="42" y="108"/>
                      <a:pt x="42" y="108"/>
                    </a:cubicBezTo>
                    <a:cubicBezTo>
                      <a:pt x="19" y="108"/>
                      <a:pt x="0" y="89"/>
                      <a:pt x="0" y="66"/>
                    </a:cubicBezTo>
                    <a:cubicBezTo>
                      <a:pt x="0" y="42"/>
                      <a:pt x="0" y="42"/>
                      <a:pt x="0" y="42"/>
                    </a:cubicBezTo>
                    <a:cubicBezTo>
                      <a:pt x="0" y="19"/>
                      <a:pt x="19" y="0"/>
                      <a:pt x="42" y="0"/>
                    </a:cubicBezTo>
                    <a:cubicBezTo>
                      <a:pt x="102" y="0"/>
                      <a:pt x="102" y="0"/>
                      <a:pt x="102" y="0"/>
                    </a:cubicBezTo>
                    <a:cubicBezTo>
                      <a:pt x="119" y="0"/>
                      <a:pt x="132" y="14"/>
                      <a:pt x="132" y="30"/>
                    </a:cubicBezTo>
                    <a:cubicBezTo>
                      <a:pt x="132" y="34"/>
                      <a:pt x="129" y="36"/>
                      <a:pt x="126" y="36"/>
                    </a:cubicBezTo>
                    <a:cubicBezTo>
                      <a:pt x="123" y="36"/>
                      <a:pt x="120" y="34"/>
                      <a:pt x="120" y="30"/>
                    </a:cubicBezTo>
                    <a:cubicBezTo>
                      <a:pt x="120" y="20"/>
                      <a:pt x="112" y="12"/>
                      <a:pt x="102" y="12"/>
                    </a:cubicBezTo>
                    <a:cubicBezTo>
                      <a:pt x="42" y="12"/>
                      <a:pt x="42" y="12"/>
                      <a:pt x="42" y="12"/>
                    </a:cubicBezTo>
                    <a:cubicBezTo>
                      <a:pt x="25" y="12"/>
                      <a:pt x="12" y="26"/>
                      <a:pt x="12" y="42"/>
                    </a:cubicBezTo>
                    <a:cubicBezTo>
                      <a:pt x="12" y="66"/>
                      <a:pt x="12" y="66"/>
                      <a:pt x="12" y="66"/>
                    </a:cubicBezTo>
                    <a:cubicBezTo>
                      <a:pt x="12" y="83"/>
                      <a:pt x="25" y="96"/>
                      <a:pt x="42" y="96"/>
                    </a:cubicBezTo>
                    <a:cubicBezTo>
                      <a:pt x="102" y="96"/>
                      <a:pt x="102" y="96"/>
                      <a:pt x="102" y="96"/>
                    </a:cubicBezTo>
                    <a:cubicBezTo>
                      <a:pt x="112" y="96"/>
                      <a:pt x="120" y="88"/>
                      <a:pt x="120" y="78"/>
                    </a:cubicBezTo>
                    <a:cubicBezTo>
                      <a:pt x="120" y="75"/>
                      <a:pt x="123" y="72"/>
                      <a:pt x="126" y="72"/>
                    </a:cubicBezTo>
                    <a:cubicBezTo>
                      <a:pt x="129" y="72"/>
                      <a:pt x="132" y="75"/>
                      <a:pt x="132" y="78"/>
                    </a:cubicBezTo>
                    <a:cubicBezTo>
                      <a:pt x="132" y="95"/>
                      <a:pt x="119" y="108"/>
                      <a:pt x="102" y="108"/>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60" name="Freeform 83">
                <a:extLst>
                  <a:ext uri="{FF2B5EF4-FFF2-40B4-BE49-F238E27FC236}">
                    <a16:creationId xmlns:a16="http://schemas.microsoft.com/office/drawing/2014/main" id="{24945BF3-B4A0-4501-ADFA-48474DA5D520}"/>
                  </a:ext>
                </a:extLst>
              </p:cNvPr>
              <p:cNvSpPr>
                <a:spLocks/>
              </p:cNvSpPr>
              <p:nvPr/>
            </p:nvSpPr>
            <p:spPr bwMode="auto">
              <a:xfrm>
                <a:off x="2507" y="1921"/>
                <a:ext cx="213" cy="18"/>
              </a:xfrm>
              <a:custGeom>
                <a:avLst/>
                <a:gdLst>
                  <a:gd name="T0" fmla="*/ 138 w 144"/>
                  <a:gd name="T1" fmla="*/ 12 h 12"/>
                  <a:gd name="T2" fmla="*/ 6 w 144"/>
                  <a:gd name="T3" fmla="*/ 12 h 12"/>
                  <a:gd name="T4" fmla="*/ 0 w 144"/>
                  <a:gd name="T5" fmla="*/ 6 h 12"/>
                  <a:gd name="T6" fmla="*/ 6 w 144"/>
                  <a:gd name="T7" fmla="*/ 0 h 12"/>
                  <a:gd name="T8" fmla="*/ 138 w 144"/>
                  <a:gd name="T9" fmla="*/ 0 h 12"/>
                  <a:gd name="T10" fmla="*/ 144 w 144"/>
                  <a:gd name="T11" fmla="*/ 6 h 12"/>
                  <a:gd name="T12" fmla="*/ 138 w 14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44" h="12">
                    <a:moveTo>
                      <a:pt x="138" y="12"/>
                    </a:moveTo>
                    <a:cubicBezTo>
                      <a:pt x="6" y="12"/>
                      <a:pt x="6" y="12"/>
                      <a:pt x="6" y="12"/>
                    </a:cubicBezTo>
                    <a:cubicBezTo>
                      <a:pt x="3" y="12"/>
                      <a:pt x="0" y="10"/>
                      <a:pt x="0" y="6"/>
                    </a:cubicBezTo>
                    <a:cubicBezTo>
                      <a:pt x="0" y="3"/>
                      <a:pt x="3" y="0"/>
                      <a:pt x="6" y="0"/>
                    </a:cubicBezTo>
                    <a:cubicBezTo>
                      <a:pt x="138" y="0"/>
                      <a:pt x="138" y="0"/>
                      <a:pt x="138" y="0"/>
                    </a:cubicBezTo>
                    <a:cubicBezTo>
                      <a:pt x="141" y="0"/>
                      <a:pt x="144" y="3"/>
                      <a:pt x="144" y="6"/>
                    </a:cubicBezTo>
                    <a:cubicBezTo>
                      <a:pt x="144" y="10"/>
                      <a:pt x="141" y="12"/>
                      <a:pt x="138" y="12"/>
                    </a:cubicBezTo>
                    <a:close/>
                  </a:path>
                </a:pathLst>
              </a:custGeom>
              <a:solidFill>
                <a:sysClr val="window" lastClr="FFFFFF"/>
              </a:solidFill>
              <a:ln w="12700" cap="flat" cmpd="sng" algn="ctr">
                <a:solidFill>
                  <a:srgbClr val="A5A5A5"/>
                </a:solidFill>
                <a:prstDash val="solid"/>
                <a:miter lim="800000"/>
              </a:ln>
              <a:effectLst/>
            </p:spPr>
            <p:txBody>
              <a:bodyPr vert="horz" wrap="square" lIns="121796" tIns="60898" rIns="121796" bIns="60898" numCol="1" anchor="t" anchorCtr="0" compatLnSpc="1">
                <a:prstTxWarp prst="textNoShape">
                  <a:avLst/>
                </a:prstTxWarp>
              </a:bodyPr>
              <a:lstStyle/>
              <a:p>
                <a:pPr marL="0" marR="0" lvl="0" indent="0" algn="l" defTabSz="913851"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grpSp>
        <p:sp>
          <p:nvSpPr>
            <p:cNvPr id="56" name="Arrow: Down 55">
              <a:extLst>
                <a:ext uri="{FF2B5EF4-FFF2-40B4-BE49-F238E27FC236}">
                  <a16:creationId xmlns:a16="http://schemas.microsoft.com/office/drawing/2014/main" id="{D3B83528-C4C6-4E9F-80A3-680061699635}"/>
                </a:ext>
              </a:extLst>
            </p:cNvPr>
            <p:cNvSpPr/>
            <p:nvPr/>
          </p:nvSpPr>
          <p:spPr>
            <a:xfrm flipV="1">
              <a:off x="8547345" y="575596"/>
              <a:ext cx="273393" cy="184042"/>
            </a:xfrm>
            <a:prstGeom prst="downArrow">
              <a:avLst/>
            </a:prstGeom>
            <a:solidFill>
              <a:srgbClr val="00B050"/>
            </a:solidFill>
            <a:ln w="6350" cap="flat" cmpd="sng" algn="ctr">
              <a:noFill/>
              <a:prstDash val="solid"/>
              <a:miter lim="800000"/>
            </a:ln>
            <a:effectLst/>
          </p:spPr>
          <p:txBody>
            <a:bodyPr rtlCol="0" anchor="ctr"/>
            <a:lstStyle/>
            <a:p>
              <a:pPr marL="0" marR="0" lvl="0" indent="0" algn="ctr"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sp>
          <p:nvSpPr>
            <p:cNvPr id="57" name="Arrow: Down 56">
              <a:extLst>
                <a:ext uri="{FF2B5EF4-FFF2-40B4-BE49-F238E27FC236}">
                  <a16:creationId xmlns:a16="http://schemas.microsoft.com/office/drawing/2014/main" id="{02C3B667-DB8B-4F85-9F81-AA14D5FB5D8B}"/>
                </a:ext>
              </a:extLst>
            </p:cNvPr>
            <p:cNvSpPr/>
            <p:nvPr/>
          </p:nvSpPr>
          <p:spPr>
            <a:xfrm>
              <a:off x="8225810" y="842623"/>
              <a:ext cx="248539" cy="167311"/>
            </a:xfrm>
            <a:prstGeom prst="downArrow">
              <a:avLst/>
            </a:prstGeom>
            <a:solidFill>
              <a:srgbClr val="FF0000"/>
            </a:solidFill>
            <a:ln w="6350" cap="flat" cmpd="sng" algn="ctr">
              <a:noFill/>
              <a:prstDash val="solid"/>
              <a:miter lim="800000"/>
            </a:ln>
            <a:effectLst/>
          </p:spPr>
          <p:txBody>
            <a:bodyPr rtlCol="0" anchor="ctr"/>
            <a:lstStyle/>
            <a:p>
              <a:pPr marL="0" marR="0" lvl="0" indent="0" algn="ctr" defTabSz="91385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mn-ea"/>
                <a:cs typeface="Arial" charset="0"/>
              </a:endParaRPr>
            </a:p>
          </p:txBody>
        </p:sp>
      </p:grpSp>
      <p:sp>
        <p:nvSpPr>
          <p:cNvPr id="136" name="9 Flecha en U">
            <a:extLst>
              <a:ext uri="{FF2B5EF4-FFF2-40B4-BE49-F238E27FC236}">
                <a16:creationId xmlns:a16="http://schemas.microsoft.com/office/drawing/2014/main" id="{9A765D99-25CF-4DA4-BF62-F134E7091AF2}"/>
              </a:ext>
            </a:extLst>
          </p:cNvPr>
          <p:cNvSpPr/>
          <p:nvPr/>
        </p:nvSpPr>
        <p:spPr>
          <a:xfrm flipH="1" flipV="1">
            <a:off x="1478032" y="5905375"/>
            <a:ext cx="8930728" cy="558972"/>
          </a:xfrm>
          <a:prstGeom prst="uturnArrow">
            <a:avLst>
              <a:gd name="adj1" fmla="val 50000"/>
              <a:gd name="adj2" fmla="val 25000"/>
              <a:gd name="adj3" fmla="val 14285"/>
              <a:gd name="adj4" fmla="val 39108"/>
              <a:gd name="adj5" fmla="val 100000"/>
            </a:avLst>
          </a:prstGeom>
          <a:solidFill>
            <a:schemeClr val="bg1">
              <a:lumMod val="75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1218073" rtl="0" eaLnBrk="1" fontAlgn="auto" latinLnBrk="0" hangingPunct="1">
              <a:lnSpc>
                <a:spcPct val="100000"/>
              </a:lnSpc>
              <a:spcBef>
                <a:spcPts val="0"/>
              </a:spcBef>
              <a:spcAft>
                <a:spcPts val="0"/>
              </a:spcAft>
              <a:buClrTx/>
              <a:buSzTx/>
              <a:buFontTx/>
              <a:buNone/>
              <a:tabLst/>
              <a:defRPr/>
            </a:pPr>
            <a:endParaRPr kumimoji="0" lang="es-MX" sz="1598" b="0" i="0" u="none" strike="noStrike" kern="0" cap="none" spc="0" normalizeH="0" baseline="0" noProof="0" dirty="0">
              <a:ln>
                <a:noFill/>
              </a:ln>
              <a:solidFill>
                <a:prstClr val="white"/>
              </a:solidFill>
              <a:effectLst/>
              <a:uLnTx/>
              <a:uFillTx/>
              <a:latin typeface="Calibri"/>
              <a:ea typeface="+mn-ea"/>
              <a:cs typeface="Arial" charset="0"/>
            </a:endParaRPr>
          </a:p>
        </p:txBody>
      </p:sp>
      <p:sp>
        <p:nvSpPr>
          <p:cNvPr id="137" name="Rectángulo redondeado 42">
            <a:extLst>
              <a:ext uri="{FF2B5EF4-FFF2-40B4-BE49-F238E27FC236}">
                <a16:creationId xmlns:a16="http://schemas.microsoft.com/office/drawing/2014/main" id="{84F1744B-49F5-4A5D-8257-8CC8659D5CD4}"/>
              </a:ext>
            </a:extLst>
          </p:cNvPr>
          <p:cNvSpPr/>
          <p:nvPr/>
        </p:nvSpPr>
        <p:spPr>
          <a:xfrm>
            <a:off x="7598934" y="6183906"/>
            <a:ext cx="1871625" cy="288000"/>
          </a:xfrm>
          <a:prstGeom prst="roundRect">
            <a:avLst>
              <a:gd name="adj" fmla="val 0"/>
            </a:avLst>
          </a:prstGeom>
          <a:solidFill>
            <a:schemeClr val="bg1"/>
          </a:solidFill>
          <a:ln w="19050" cap="flat" cmpd="sng" algn="ctr">
            <a:solidFill>
              <a:srgbClr val="008E40"/>
            </a:solidFill>
            <a:prstDash val="sysDot"/>
          </a:ln>
          <a:effectLst/>
        </p:spPr>
        <p:txBody>
          <a:bodyPr tIns="0" rtlCol="0" anchor="b" anchorCtr="0"/>
          <a:lstStyle/>
          <a:p>
            <a:pPr marL="0" marR="0" lvl="0" indent="0" algn="l" defTabSz="121807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Black" panose="020B0A04020102020204" pitchFamily="34" charset="0"/>
                <a:ea typeface="Arial" charset="0"/>
                <a:cs typeface="Arial" charset="0"/>
              </a:rPr>
              <a:t>Back Testing</a:t>
            </a:r>
          </a:p>
        </p:txBody>
      </p:sp>
      <p:sp>
        <p:nvSpPr>
          <p:cNvPr id="138" name="Rectángulo redondeado 42">
            <a:extLst>
              <a:ext uri="{FF2B5EF4-FFF2-40B4-BE49-F238E27FC236}">
                <a16:creationId xmlns:a16="http://schemas.microsoft.com/office/drawing/2014/main" id="{70CACA40-4184-4E7B-9AA4-7D5609DE7B98}"/>
              </a:ext>
            </a:extLst>
          </p:cNvPr>
          <p:cNvSpPr/>
          <p:nvPr/>
        </p:nvSpPr>
        <p:spPr>
          <a:xfrm>
            <a:off x="1802544" y="6200955"/>
            <a:ext cx="5494977" cy="288000"/>
          </a:xfrm>
          <a:prstGeom prst="roundRect">
            <a:avLst>
              <a:gd name="adj" fmla="val 0"/>
            </a:avLst>
          </a:prstGeom>
          <a:solidFill>
            <a:schemeClr val="bg1"/>
          </a:solidFill>
          <a:ln w="19050" cap="flat" cmpd="sng" algn="ctr">
            <a:solidFill>
              <a:schemeClr val="tx1"/>
            </a:solidFill>
            <a:prstDash val="sysDot"/>
          </a:ln>
          <a:effectLst/>
        </p:spPr>
        <p:txBody>
          <a:bodyPr tIns="0" rtlCol="0" anchor="b" anchorCtr="0"/>
          <a:lstStyle/>
          <a:p>
            <a:pPr marL="0" marR="0" lvl="0" indent="0" algn="l" defTabSz="121807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Black" panose="020B0A04020102020204" pitchFamily="34" charset="0"/>
                <a:ea typeface="Arial" charset="0"/>
                <a:cs typeface="Arial" charset="0"/>
              </a:rPr>
              <a:t>Performance Insights</a:t>
            </a:r>
          </a:p>
        </p:txBody>
      </p:sp>
      <p:grpSp>
        <p:nvGrpSpPr>
          <p:cNvPr id="139" name="Group 138">
            <a:extLst>
              <a:ext uri="{FF2B5EF4-FFF2-40B4-BE49-F238E27FC236}">
                <a16:creationId xmlns:a16="http://schemas.microsoft.com/office/drawing/2014/main" id="{FF0C28C7-84CA-436F-8B1F-38B60AA4DE23}"/>
              </a:ext>
            </a:extLst>
          </p:cNvPr>
          <p:cNvGrpSpPr/>
          <p:nvPr/>
        </p:nvGrpSpPr>
        <p:grpSpPr>
          <a:xfrm>
            <a:off x="9955583" y="5811980"/>
            <a:ext cx="695019" cy="187942"/>
            <a:chOff x="9669154" y="5656051"/>
            <a:chExt cx="695019" cy="187942"/>
          </a:xfrm>
          <a:solidFill>
            <a:srgbClr val="0070C0"/>
          </a:solidFill>
        </p:grpSpPr>
        <p:sp>
          <p:nvSpPr>
            <p:cNvPr id="140" name="Rounded Rectangle 103">
              <a:extLst>
                <a:ext uri="{FF2B5EF4-FFF2-40B4-BE49-F238E27FC236}">
                  <a16:creationId xmlns:a16="http://schemas.microsoft.com/office/drawing/2014/main" id="{CB64C2FA-213F-4F32-8BCE-FE627DFF593A}"/>
                </a:ext>
              </a:extLst>
            </p:cNvPr>
            <p:cNvSpPr>
              <a:spLocks/>
            </p:cNvSpPr>
            <p:nvPr/>
          </p:nvSpPr>
          <p:spPr>
            <a:xfrm>
              <a:off x="9700219" y="5672986"/>
              <a:ext cx="574395" cy="171007"/>
            </a:xfrm>
            <a:prstGeom prst="roundRect">
              <a:avLst>
                <a:gd name="adj" fmla="val 0"/>
              </a:avLst>
            </a:prstGeom>
            <a:grpFill/>
            <a:ln w="19050">
              <a:solidFill>
                <a:schemeClr val="bg1"/>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wrap="square" lIns="143944" tIns="143944" rIns="143944" bIns="143944" rtlCol="0" anchor="ctr">
              <a:spAutoFit/>
            </a:bodyPr>
            <a:lstStyle/>
            <a:p>
              <a:pPr marL="104358" marR="0" lvl="2" indent="-105708" algn="l" defTabSz="914400" rtl="0" eaLnBrk="1" fontAlgn="auto" latinLnBrk="0" hangingPunct="1">
                <a:lnSpc>
                  <a:spcPct val="100000"/>
                </a:lnSpc>
                <a:spcBef>
                  <a:spcPts val="0"/>
                </a:spcBef>
                <a:spcAft>
                  <a:spcPts val="0"/>
                </a:spcAft>
                <a:buClr>
                  <a:srgbClr val="003344"/>
                </a:buClr>
                <a:buSzTx/>
                <a:buFontTx/>
                <a:buNone/>
                <a:tabLst/>
                <a:defRPr/>
              </a:pPr>
              <a:endParaRPr kumimoji="0" lang="en-US" sz="1599" b="0" i="0" u="none" strike="noStrike" kern="0" cap="none" spc="0" normalizeH="0" baseline="0" noProof="0" dirty="0">
                <a:ln>
                  <a:noFill/>
                </a:ln>
                <a:solidFill>
                  <a:srgbClr val="FFFFFF"/>
                </a:solidFill>
                <a:effectLst/>
                <a:uLnTx/>
                <a:uFillTx/>
                <a:latin typeface="Arial Regular" charset="0"/>
                <a:ea typeface="+mn-ea"/>
                <a:cs typeface="Arial" panose="020B0604020202020204" pitchFamily="34" charset="0"/>
              </a:endParaRPr>
            </a:p>
          </p:txBody>
        </p:sp>
        <p:sp>
          <p:nvSpPr>
            <p:cNvPr id="141" name="Rounded Rectangle 104">
              <a:extLst>
                <a:ext uri="{FF2B5EF4-FFF2-40B4-BE49-F238E27FC236}">
                  <a16:creationId xmlns:a16="http://schemas.microsoft.com/office/drawing/2014/main" id="{4FA08D13-1674-458D-90EC-06DEAB473DB6}"/>
                </a:ext>
              </a:extLst>
            </p:cNvPr>
            <p:cNvSpPr>
              <a:spLocks/>
            </p:cNvSpPr>
            <p:nvPr/>
          </p:nvSpPr>
          <p:spPr>
            <a:xfrm>
              <a:off x="9669154" y="5656051"/>
              <a:ext cx="695019" cy="171007"/>
            </a:xfrm>
            <a:prstGeom prst="roundRect">
              <a:avLst>
                <a:gd name="adj" fmla="val 0"/>
              </a:avLst>
            </a:prstGeom>
            <a:grp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wrap="square" lIns="143944" tIns="143944" rIns="143944" bIns="143944" rtlCol="0" anchor="ctr">
              <a:spAutoFit/>
            </a:bodyPr>
            <a:lstStyle/>
            <a:p>
              <a:pPr marL="104358" marR="0" lvl="2" indent="-105708" algn="l" defTabSz="914400" rtl="0" eaLnBrk="1" fontAlgn="auto" latinLnBrk="0" hangingPunct="1">
                <a:lnSpc>
                  <a:spcPct val="100000"/>
                </a:lnSpc>
                <a:spcBef>
                  <a:spcPts val="0"/>
                </a:spcBef>
                <a:spcAft>
                  <a:spcPts val="0"/>
                </a:spcAft>
                <a:buClr>
                  <a:srgbClr val="003344"/>
                </a:buClr>
                <a:buSzTx/>
                <a:buFontTx/>
                <a:buNone/>
                <a:tabLst/>
                <a:defRPr/>
              </a:pPr>
              <a:endParaRPr kumimoji="0" lang="en-US" sz="1599" b="0" i="0" u="none" strike="noStrike" kern="0" cap="none" spc="0" normalizeH="0" baseline="0" noProof="0" dirty="0">
                <a:ln>
                  <a:noFill/>
                </a:ln>
                <a:solidFill>
                  <a:srgbClr val="FFFFFF"/>
                </a:solidFill>
                <a:effectLst/>
                <a:uLnTx/>
                <a:uFillTx/>
                <a:latin typeface="Arial Regular" charset="0"/>
                <a:ea typeface="+mn-ea"/>
                <a:cs typeface="Arial" panose="020B0604020202020204" pitchFamily="34" charset="0"/>
              </a:endParaRPr>
            </a:p>
          </p:txBody>
        </p:sp>
      </p:grpSp>
      <p:sp>
        <p:nvSpPr>
          <p:cNvPr id="142" name="Rectangle 141">
            <a:extLst>
              <a:ext uri="{FF2B5EF4-FFF2-40B4-BE49-F238E27FC236}">
                <a16:creationId xmlns:a16="http://schemas.microsoft.com/office/drawing/2014/main" id="{A39FF6DA-8457-4A78-A34A-C3B5EC164C3B}"/>
              </a:ext>
            </a:extLst>
          </p:cNvPr>
          <p:cNvSpPr/>
          <p:nvPr/>
        </p:nvSpPr>
        <p:spPr>
          <a:xfrm>
            <a:off x="5835428" y="4747524"/>
            <a:ext cx="1403406" cy="1200329"/>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1" i="1" u="none" strike="noStrike" kern="0" cap="none" spc="0" normalizeH="0" baseline="0" noProof="0" dirty="0">
                <a:ln>
                  <a:noFill/>
                </a:ln>
                <a:solidFill>
                  <a:srgbClr val="FFFFFF"/>
                </a:solidFill>
                <a:effectLst/>
                <a:uLnTx/>
                <a:uFillTx/>
                <a:latin typeface="Calibri" panose="020F0502020204030204" pitchFamily="34" charset="0"/>
                <a:ea typeface="+mn-ea"/>
                <a:cs typeface="Arial Rounded MT Bold"/>
              </a:rPr>
              <a:t>Insights AdvisoryTower</a:t>
            </a:r>
          </a:p>
        </p:txBody>
      </p:sp>
      <p:sp>
        <p:nvSpPr>
          <p:cNvPr id="143" name="TextBox 142">
            <a:extLst>
              <a:ext uri="{FF2B5EF4-FFF2-40B4-BE49-F238E27FC236}">
                <a16:creationId xmlns:a16="http://schemas.microsoft.com/office/drawing/2014/main" id="{8FDFDAF8-FEAD-4992-9D98-3DBD2FE6D6D4}"/>
              </a:ext>
            </a:extLst>
          </p:cNvPr>
          <p:cNvSpPr txBox="1"/>
          <p:nvPr/>
        </p:nvSpPr>
        <p:spPr>
          <a:xfrm>
            <a:off x="5160135" y="4492175"/>
            <a:ext cx="619268" cy="83099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4800" b="0" i="0" u="none" strike="noStrike" kern="0" cap="none" spc="0" normalizeH="0" baseline="0" noProof="0" dirty="0">
                <a:ln>
                  <a:noFill/>
                </a:ln>
                <a:solidFill>
                  <a:srgbClr val="FFFFFF"/>
                </a:solidFill>
                <a:effectLst/>
                <a:uLnTx/>
                <a:uFillTx/>
                <a:latin typeface="Arial Black" panose="020B0A04020102020204"/>
                <a:ea typeface="+mn-ea"/>
                <a:cs typeface="Arial" charset="0"/>
              </a:rPr>
              <a:t>+</a:t>
            </a:r>
          </a:p>
        </p:txBody>
      </p:sp>
      <p:sp>
        <p:nvSpPr>
          <p:cNvPr id="144" name="Rectangle 143">
            <a:extLst>
              <a:ext uri="{FF2B5EF4-FFF2-40B4-BE49-F238E27FC236}">
                <a16:creationId xmlns:a16="http://schemas.microsoft.com/office/drawing/2014/main" id="{DD06EF84-9452-49E0-B4F9-0C64B08B0AE6}"/>
              </a:ext>
            </a:extLst>
          </p:cNvPr>
          <p:cNvSpPr/>
          <p:nvPr/>
        </p:nvSpPr>
        <p:spPr>
          <a:xfrm>
            <a:off x="881430" y="4477358"/>
            <a:ext cx="1299173" cy="830997"/>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1" i="1" u="none" strike="noStrike" kern="0" cap="none" spc="0" normalizeH="0" baseline="0" noProof="0" dirty="0">
                <a:ln>
                  <a:noFill/>
                </a:ln>
                <a:solidFill>
                  <a:srgbClr val="FFFFFF"/>
                </a:solidFill>
                <a:effectLst/>
                <a:uLnTx/>
                <a:uFillTx/>
                <a:latin typeface="Calibri" panose="020F0502020204030204" pitchFamily="34" charset="0"/>
                <a:ea typeface="+mn-ea"/>
                <a:cs typeface="Arial Rounded MT Bold"/>
              </a:rPr>
              <a:t>Insights Platform</a:t>
            </a:r>
          </a:p>
        </p:txBody>
      </p:sp>
      <p:grpSp>
        <p:nvGrpSpPr>
          <p:cNvPr id="145" name="Group 144">
            <a:extLst>
              <a:ext uri="{FF2B5EF4-FFF2-40B4-BE49-F238E27FC236}">
                <a16:creationId xmlns:a16="http://schemas.microsoft.com/office/drawing/2014/main" id="{69D196F5-7E3B-443A-A7BC-EB4A82D63B3E}"/>
              </a:ext>
            </a:extLst>
          </p:cNvPr>
          <p:cNvGrpSpPr/>
          <p:nvPr/>
        </p:nvGrpSpPr>
        <p:grpSpPr>
          <a:xfrm>
            <a:off x="6978267" y="4033848"/>
            <a:ext cx="496988" cy="1680701"/>
            <a:chOff x="3325813" y="1417638"/>
            <a:chExt cx="2489200" cy="4019550"/>
          </a:xfrm>
          <a:solidFill>
            <a:schemeClr val="tx1"/>
          </a:solidFill>
        </p:grpSpPr>
        <p:sp>
          <p:nvSpPr>
            <p:cNvPr id="146" name="Freeform 12">
              <a:extLst>
                <a:ext uri="{FF2B5EF4-FFF2-40B4-BE49-F238E27FC236}">
                  <a16:creationId xmlns:a16="http://schemas.microsoft.com/office/drawing/2014/main" id="{3CDD9584-BB06-4FCC-8042-8367377B558C}"/>
                </a:ext>
              </a:extLst>
            </p:cNvPr>
            <p:cNvSpPr>
              <a:spLocks noEditPoints="1"/>
            </p:cNvSpPr>
            <p:nvPr/>
          </p:nvSpPr>
          <p:spPr bwMode="auto">
            <a:xfrm>
              <a:off x="3325813" y="1822450"/>
              <a:ext cx="2489200" cy="3614738"/>
            </a:xfrm>
            <a:custGeom>
              <a:avLst/>
              <a:gdLst>
                <a:gd name="T0" fmla="*/ 664 w 664"/>
                <a:gd name="T1" fmla="*/ 88 h 964"/>
                <a:gd name="T2" fmla="*/ 380 w 664"/>
                <a:gd name="T3" fmla="*/ 1 h 964"/>
                <a:gd name="T4" fmla="*/ 336 w 664"/>
                <a:gd name="T5" fmla="*/ 0 h 964"/>
                <a:gd name="T6" fmla="*/ 328 w 664"/>
                <a:gd name="T7" fmla="*/ 0 h 964"/>
                <a:gd name="T8" fmla="*/ 284 w 664"/>
                <a:gd name="T9" fmla="*/ 1 h 964"/>
                <a:gd name="T10" fmla="*/ 0 w 664"/>
                <a:gd name="T11" fmla="*/ 88 h 964"/>
                <a:gd name="T12" fmla="*/ 8 w 664"/>
                <a:gd name="T13" fmla="*/ 98 h 964"/>
                <a:gd name="T14" fmla="*/ 0 w 664"/>
                <a:gd name="T15" fmla="*/ 240 h 964"/>
                <a:gd name="T16" fmla="*/ 0 w 664"/>
                <a:gd name="T17" fmla="*/ 247 h 964"/>
                <a:gd name="T18" fmla="*/ 156 w 664"/>
                <a:gd name="T19" fmla="*/ 299 h 964"/>
                <a:gd name="T20" fmla="*/ 164 w 664"/>
                <a:gd name="T21" fmla="*/ 334 h 964"/>
                <a:gd name="T22" fmla="*/ 224 w 664"/>
                <a:gd name="T23" fmla="*/ 342 h 964"/>
                <a:gd name="T24" fmla="*/ 226 w 664"/>
                <a:gd name="T25" fmla="*/ 852 h 964"/>
                <a:gd name="T26" fmla="*/ 93 w 664"/>
                <a:gd name="T27" fmla="*/ 936 h 964"/>
                <a:gd name="T28" fmla="*/ 0 w 664"/>
                <a:gd name="T29" fmla="*/ 946 h 964"/>
                <a:gd name="T30" fmla="*/ 8 w 664"/>
                <a:gd name="T31" fmla="*/ 964 h 964"/>
                <a:gd name="T32" fmla="*/ 332 w 664"/>
                <a:gd name="T33" fmla="*/ 964 h 964"/>
                <a:gd name="T34" fmla="*/ 656 w 664"/>
                <a:gd name="T35" fmla="*/ 964 h 964"/>
                <a:gd name="T36" fmla="*/ 664 w 664"/>
                <a:gd name="T37" fmla="*/ 946 h 964"/>
                <a:gd name="T38" fmla="*/ 571 w 664"/>
                <a:gd name="T39" fmla="*/ 936 h 964"/>
                <a:gd name="T40" fmla="*/ 438 w 664"/>
                <a:gd name="T41" fmla="*/ 852 h 964"/>
                <a:gd name="T42" fmla="*/ 440 w 664"/>
                <a:gd name="T43" fmla="*/ 342 h 964"/>
                <a:gd name="T44" fmla="*/ 500 w 664"/>
                <a:gd name="T45" fmla="*/ 334 h 964"/>
                <a:gd name="T46" fmla="*/ 508 w 664"/>
                <a:gd name="T47" fmla="*/ 299 h 964"/>
                <a:gd name="T48" fmla="*/ 664 w 664"/>
                <a:gd name="T49" fmla="*/ 247 h 964"/>
                <a:gd name="T50" fmla="*/ 664 w 664"/>
                <a:gd name="T51" fmla="*/ 240 h 964"/>
                <a:gd name="T52" fmla="*/ 656 w 664"/>
                <a:gd name="T53" fmla="*/ 98 h 964"/>
                <a:gd name="T54" fmla="*/ 168 w 664"/>
                <a:gd name="T55" fmla="*/ 224 h 964"/>
                <a:gd name="T56" fmla="*/ 24 w 664"/>
                <a:gd name="T57" fmla="*/ 104 h 964"/>
                <a:gd name="T58" fmla="*/ 168 w 664"/>
                <a:gd name="T59" fmla="*/ 224 h 964"/>
                <a:gd name="T60" fmla="*/ 476 w 664"/>
                <a:gd name="T61" fmla="*/ 224 h 964"/>
                <a:gd name="T62" fmla="*/ 332 w 664"/>
                <a:gd name="T63" fmla="*/ 224 h 964"/>
                <a:gd name="T64" fmla="*/ 188 w 664"/>
                <a:gd name="T65" fmla="*/ 224 h 964"/>
                <a:gd name="T66" fmla="*/ 180 w 664"/>
                <a:gd name="T67" fmla="*/ 114 h 964"/>
                <a:gd name="T68" fmla="*/ 328 w 664"/>
                <a:gd name="T69" fmla="*/ 104 h 964"/>
                <a:gd name="T70" fmla="*/ 336 w 664"/>
                <a:gd name="T71" fmla="*/ 104 h 964"/>
                <a:gd name="T72" fmla="*/ 484 w 664"/>
                <a:gd name="T73" fmla="*/ 114 h 964"/>
                <a:gd name="T74" fmla="*/ 640 w 664"/>
                <a:gd name="T75" fmla="*/ 224 h 964"/>
                <a:gd name="T76" fmla="*/ 496 w 664"/>
                <a:gd name="T77" fmla="*/ 104 h 964"/>
                <a:gd name="T78" fmla="*/ 640 w 664"/>
                <a:gd name="T79" fmla="*/ 22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4" h="964">
                  <a:moveTo>
                    <a:pt x="664" y="88"/>
                  </a:moveTo>
                  <a:cubicBezTo>
                    <a:pt x="664" y="88"/>
                    <a:pt x="664" y="88"/>
                    <a:pt x="664" y="88"/>
                  </a:cubicBezTo>
                  <a:cubicBezTo>
                    <a:pt x="664" y="85"/>
                    <a:pt x="664" y="85"/>
                    <a:pt x="664" y="85"/>
                  </a:cubicBezTo>
                  <a:cubicBezTo>
                    <a:pt x="380" y="1"/>
                    <a:pt x="380" y="1"/>
                    <a:pt x="380" y="1"/>
                  </a:cubicBezTo>
                  <a:cubicBezTo>
                    <a:pt x="379" y="1"/>
                    <a:pt x="379" y="0"/>
                    <a:pt x="378" y="0"/>
                  </a:cubicBezTo>
                  <a:cubicBezTo>
                    <a:pt x="336" y="0"/>
                    <a:pt x="336" y="0"/>
                    <a:pt x="336" y="0"/>
                  </a:cubicBezTo>
                  <a:cubicBezTo>
                    <a:pt x="332" y="0"/>
                    <a:pt x="332" y="0"/>
                    <a:pt x="332" y="0"/>
                  </a:cubicBezTo>
                  <a:cubicBezTo>
                    <a:pt x="328" y="0"/>
                    <a:pt x="328" y="0"/>
                    <a:pt x="328" y="0"/>
                  </a:cubicBezTo>
                  <a:cubicBezTo>
                    <a:pt x="286" y="0"/>
                    <a:pt x="286" y="0"/>
                    <a:pt x="286" y="0"/>
                  </a:cubicBezTo>
                  <a:cubicBezTo>
                    <a:pt x="285" y="0"/>
                    <a:pt x="285" y="1"/>
                    <a:pt x="284" y="1"/>
                  </a:cubicBezTo>
                  <a:cubicBezTo>
                    <a:pt x="0" y="85"/>
                    <a:pt x="0" y="85"/>
                    <a:pt x="0" y="85"/>
                  </a:cubicBezTo>
                  <a:cubicBezTo>
                    <a:pt x="0" y="88"/>
                    <a:pt x="0" y="88"/>
                    <a:pt x="0" y="88"/>
                  </a:cubicBezTo>
                  <a:cubicBezTo>
                    <a:pt x="0" y="88"/>
                    <a:pt x="0" y="88"/>
                    <a:pt x="0" y="88"/>
                  </a:cubicBezTo>
                  <a:cubicBezTo>
                    <a:pt x="4" y="88"/>
                    <a:pt x="8" y="94"/>
                    <a:pt x="8" y="98"/>
                  </a:cubicBezTo>
                  <a:cubicBezTo>
                    <a:pt x="8" y="234"/>
                    <a:pt x="8" y="234"/>
                    <a:pt x="8" y="234"/>
                  </a:cubicBezTo>
                  <a:cubicBezTo>
                    <a:pt x="8" y="238"/>
                    <a:pt x="4" y="240"/>
                    <a:pt x="0" y="240"/>
                  </a:cubicBezTo>
                  <a:cubicBezTo>
                    <a:pt x="0" y="240"/>
                    <a:pt x="0" y="240"/>
                    <a:pt x="0" y="240"/>
                  </a:cubicBezTo>
                  <a:cubicBezTo>
                    <a:pt x="0" y="247"/>
                    <a:pt x="0" y="247"/>
                    <a:pt x="0" y="247"/>
                  </a:cubicBezTo>
                  <a:cubicBezTo>
                    <a:pt x="150" y="291"/>
                    <a:pt x="150" y="291"/>
                    <a:pt x="150" y="291"/>
                  </a:cubicBezTo>
                  <a:cubicBezTo>
                    <a:pt x="154" y="292"/>
                    <a:pt x="156" y="295"/>
                    <a:pt x="156" y="299"/>
                  </a:cubicBezTo>
                  <a:cubicBezTo>
                    <a:pt x="156" y="326"/>
                    <a:pt x="156" y="326"/>
                    <a:pt x="156" y="326"/>
                  </a:cubicBezTo>
                  <a:cubicBezTo>
                    <a:pt x="156" y="331"/>
                    <a:pt x="159" y="334"/>
                    <a:pt x="164" y="334"/>
                  </a:cubicBezTo>
                  <a:cubicBezTo>
                    <a:pt x="216" y="335"/>
                    <a:pt x="216" y="335"/>
                    <a:pt x="216" y="335"/>
                  </a:cubicBezTo>
                  <a:cubicBezTo>
                    <a:pt x="221" y="335"/>
                    <a:pt x="224" y="337"/>
                    <a:pt x="224" y="342"/>
                  </a:cubicBezTo>
                  <a:cubicBezTo>
                    <a:pt x="224" y="852"/>
                    <a:pt x="224" y="852"/>
                    <a:pt x="224" y="852"/>
                  </a:cubicBezTo>
                  <a:cubicBezTo>
                    <a:pt x="226" y="852"/>
                    <a:pt x="226" y="852"/>
                    <a:pt x="226" y="852"/>
                  </a:cubicBezTo>
                  <a:cubicBezTo>
                    <a:pt x="97" y="935"/>
                    <a:pt x="97" y="935"/>
                    <a:pt x="97" y="935"/>
                  </a:cubicBezTo>
                  <a:cubicBezTo>
                    <a:pt x="96" y="936"/>
                    <a:pt x="94" y="936"/>
                    <a:pt x="93" y="936"/>
                  </a:cubicBezTo>
                  <a:cubicBezTo>
                    <a:pt x="8" y="936"/>
                    <a:pt x="8" y="936"/>
                    <a:pt x="8" y="936"/>
                  </a:cubicBezTo>
                  <a:cubicBezTo>
                    <a:pt x="4" y="936"/>
                    <a:pt x="0" y="942"/>
                    <a:pt x="0" y="946"/>
                  </a:cubicBezTo>
                  <a:cubicBezTo>
                    <a:pt x="0" y="958"/>
                    <a:pt x="0" y="958"/>
                    <a:pt x="0" y="958"/>
                  </a:cubicBezTo>
                  <a:cubicBezTo>
                    <a:pt x="0" y="962"/>
                    <a:pt x="4" y="964"/>
                    <a:pt x="8" y="964"/>
                  </a:cubicBezTo>
                  <a:cubicBezTo>
                    <a:pt x="328" y="964"/>
                    <a:pt x="328" y="964"/>
                    <a:pt x="328" y="964"/>
                  </a:cubicBezTo>
                  <a:cubicBezTo>
                    <a:pt x="332" y="964"/>
                    <a:pt x="332" y="964"/>
                    <a:pt x="332" y="964"/>
                  </a:cubicBezTo>
                  <a:cubicBezTo>
                    <a:pt x="336" y="964"/>
                    <a:pt x="336" y="964"/>
                    <a:pt x="336" y="964"/>
                  </a:cubicBezTo>
                  <a:cubicBezTo>
                    <a:pt x="656" y="964"/>
                    <a:pt x="656" y="964"/>
                    <a:pt x="656" y="964"/>
                  </a:cubicBezTo>
                  <a:cubicBezTo>
                    <a:pt x="660" y="964"/>
                    <a:pt x="664" y="962"/>
                    <a:pt x="664" y="958"/>
                  </a:cubicBezTo>
                  <a:cubicBezTo>
                    <a:pt x="664" y="946"/>
                    <a:pt x="664" y="946"/>
                    <a:pt x="664" y="946"/>
                  </a:cubicBezTo>
                  <a:cubicBezTo>
                    <a:pt x="664" y="942"/>
                    <a:pt x="660" y="936"/>
                    <a:pt x="656" y="936"/>
                  </a:cubicBezTo>
                  <a:cubicBezTo>
                    <a:pt x="571" y="936"/>
                    <a:pt x="571" y="936"/>
                    <a:pt x="571" y="936"/>
                  </a:cubicBezTo>
                  <a:cubicBezTo>
                    <a:pt x="570" y="936"/>
                    <a:pt x="568" y="936"/>
                    <a:pt x="567" y="935"/>
                  </a:cubicBezTo>
                  <a:cubicBezTo>
                    <a:pt x="438" y="852"/>
                    <a:pt x="438" y="852"/>
                    <a:pt x="438" y="852"/>
                  </a:cubicBezTo>
                  <a:cubicBezTo>
                    <a:pt x="440" y="852"/>
                    <a:pt x="440" y="852"/>
                    <a:pt x="440" y="852"/>
                  </a:cubicBezTo>
                  <a:cubicBezTo>
                    <a:pt x="440" y="342"/>
                    <a:pt x="440" y="342"/>
                    <a:pt x="440" y="342"/>
                  </a:cubicBezTo>
                  <a:cubicBezTo>
                    <a:pt x="440" y="337"/>
                    <a:pt x="443" y="334"/>
                    <a:pt x="448" y="334"/>
                  </a:cubicBezTo>
                  <a:cubicBezTo>
                    <a:pt x="500" y="334"/>
                    <a:pt x="500" y="334"/>
                    <a:pt x="500" y="334"/>
                  </a:cubicBezTo>
                  <a:cubicBezTo>
                    <a:pt x="505" y="334"/>
                    <a:pt x="508" y="331"/>
                    <a:pt x="508" y="326"/>
                  </a:cubicBezTo>
                  <a:cubicBezTo>
                    <a:pt x="508" y="299"/>
                    <a:pt x="508" y="299"/>
                    <a:pt x="508" y="299"/>
                  </a:cubicBezTo>
                  <a:cubicBezTo>
                    <a:pt x="508" y="295"/>
                    <a:pt x="510" y="292"/>
                    <a:pt x="514" y="291"/>
                  </a:cubicBezTo>
                  <a:cubicBezTo>
                    <a:pt x="664" y="247"/>
                    <a:pt x="664" y="247"/>
                    <a:pt x="664" y="247"/>
                  </a:cubicBezTo>
                  <a:cubicBezTo>
                    <a:pt x="664" y="240"/>
                    <a:pt x="664" y="240"/>
                    <a:pt x="664" y="240"/>
                  </a:cubicBezTo>
                  <a:cubicBezTo>
                    <a:pt x="664" y="240"/>
                    <a:pt x="664" y="240"/>
                    <a:pt x="664" y="240"/>
                  </a:cubicBezTo>
                  <a:cubicBezTo>
                    <a:pt x="660" y="240"/>
                    <a:pt x="656" y="238"/>
                    <a:pt x="656" y="234"/>
                  </a:cubicBezTo>
                  <a:cubicBezTo>
                    <a:pt x="656" y="98"/>
                    <a:pt x="656" y="98"/>
                    <a:pt x="656" y="98"/>
                  </a:cubicBezTo>
                  <a:cubicBezTo>
                    <a:pt x="656" y="94"/>
                    <a:pt x="660" y="88"/>
                    <a:pt x="664" y="88"/>
                  </a:cubicBezTo>
                  <a:close/>
                  <a:moveTo>
                    <a:pt x="168" y="224"/>
                  </a:moveTo>
                  <a:cubicBezTo>
                    <a:pt x="24" y="224"/>
                    <a:pt x="24" y="224"/>
                    <a:pt x="24" y="224"/>
                  </a:cubicBezTo>
                  <a:cubicBezTo>
                    <a:pt x="24" y="104"/>
                    <a:pt x="24" y="104"/>
                    <a:pt x="24" y="104"/>
                  </a:cubicBezTo>
                  <a:cubicBezTo>
                    <a:pt x="168" y="104"/>
                    <a:pt x="168" y="104"/>
                    <a:pt x="168" y="104"/>
                  </a:cubicBezTo>
                  <a:lnTo>
                    <a:pt x="168" y="224"/>
                  </a:lnTo>
                  <a:close/>
                  <a:moveTo>
                    <a:pt x="484" y="218"/>
                  </a:moveTo>
                  <a:cubicBezTo>
                    <a:pt x="484" y="222"/>
                    <a:pt x="480" y="224"/>
                    <a:pt x="476" y="224"/>
                  </a:cubicBezTo>
                  <a:cubicBezTo>
                    <a:pt x="336" y="224"/>
                    <a:pt x="336" y="224"/>
                    <a:pt x="336" y="224"/>
                  </a:cubicBezTo>
                  <a:cubicBezTo>
                    <a:pt x="332" y="224"/>
                    <a:pt x="332" y="224"/>
                    <a:pt x="332" y="224"/>
                  </a:cubicBezTo>
                  <a:cubicBezTo>
                    <a:pt x="328" y="224"/>
                    <a:pt x="328" y="224"/>
                    <a:pt x="328" y="224"/>
                  </a:cubicBezTo>
                  <a:cubicBezTo>
                    <a:pt x="188" y="224"/>
                    <a:pt x="188" y="224"/>
                    <a:pt x="188" y="224"/>
                  </a:cubicBezTo>
                  <a:cubicBezTo>
                    <a:pt x="184" y="224"/>
                    <a:pt x="180" y="222"/>
                    <a:pt x="180" y="218"/>
                  </a:cubicBezTo>
                  <a:cubicBezTo>
                    <a:pt x="180" y="114"/>
                    <a:pt x="180" y="114"/>
                    <a:pt x="180" y="114"/>
                  </a:cubicBezTo>
                  <a:cubicBezTo>
                    <a:pt x="180" y="110"/>
                    <a:pt x="184" y="104"/>
                    <a:pt x="188" y="104"/>
                  </a:cubicBezTo>
                  <a:cubicBezTo>
                    <a:pt x="328" y="104"/>
                    <a:pt x="328" y="104"/>
                    <a:pt x="328" y="104"/>
                  </a:cubicBezTo>
                  <a:cubicBezTo>
                    <a:pt x="332" y="104"/>
                    <a:pt x="332" y="104"/>
                    <a:pt x="332" y="104"/>
                  </a:cubicBezTo>
                  <a:cubicBezTo>
                    <a:pt x="336" y="104"/>
                    <a:pt x="336" y="104"/>
                    <a:pt x="336" y="104"/>
                  </a:cubicBezTo>
                  <a:cubicBezTo>
                    <a:pt x="476" y="104"/>
                    <a:pt x="476" y="104"/>
                    <a:pt x="476" y="104"/>
                  </a:cubicBezTo>
                  <a:cubicBezTo>
                    <a:pt x="480" y="104"/>
                    <a:pt x="484" y="110"/>
                    <a:pt x="484" y="114"/>
                  </a:cubicBezTo>
                  <a:lnTo>
                    <a:pt x="484" y="218"/>
                  </a:lnTo>
                  <a:close/>
                  <a:moveTo>
                    <a:pt x="640" y="224"/>
                  </a:moveTo>
                  <a:cubicBezTo>
                    <a:pt x="496" y="224"/>
                    <a:pt x="496" y="224"/>
                    <a:pt x="496" y="224"/>
                  </a:cubicBezTo>
                  <a:cubicBezTo>
                    <a:pt x="496" y="104"/>
                    <a:pt x="496" y="104"/>
                    <a:pt x="496" y="104"/>
                  </a:cubicBezTo>
                  <a:cubicBezTo>
                    <a:pt x="640" y="104"/>
                    <a:pt x="640" y="104"/>
                    <a:pt x="640" y="104"/>
                  </a:cubicBezTo>
                  <a:lnTo>
                    <a:pt x="640" y="224"/>
                  </a:lnTo>
                  <a:close/>
                </a:path>
              </a:pathLst>
            </a:custGeom>
            <a:grpFill/>
            <a:ln w="14288" cap="flat">
              <a:noFill/>
              <a:prstDash val="solid"/>
              <a:miter lim="800000"/>
              <a:headEnd/>
              <a:tailEnd/>
            </a:ln>
          </p:spPr>
          <p:txBody>
            <a:bodyPr vert="horz" wrap="square" lIns="91393" tIns="45696" rIns="91393" bIns="4569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799"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147" name="Freeform 13">
              <a:extLst>
                <a:ext uri="{FF2B5EF4-FFF2-40B4-BE49-F238E27FC236}">
                  <a16:creationId xmlns:a16="http://schemas.microsoft.com/office/drawing/2014/main" id="{BEBB2166-B43D-4A1E-810D-2BBBFBA118A4}"/>
                </a:ext>
              </a:extLst>
            </p:cNvPr>
            <p:cNvSpPr>
              <a:spLocks/>
            </p:cNvSpPr>
            <p:nvPr/>
          </p:nvSpPr>
          <p:spPr bwMode="auto">
            <a:xfrm>
              <a:off x="3714750" y="1462088"/>
              <a:ext cx="1725613" cy="60325"/>
            </a:xfrm>
            <a:custGeom>
              <a:avLst/>
              <a:gdLst>
                <a:gd name="T0" fmla="*/ 460 w 460"/>
                <a:gd name="T1" fmla="*/ 8 h 16"/>
                <a:gd name="T2" fmla="*/ 452 w 460"/>
                <a:gd name="T3" fmla="*/ 16 h 16"/>
                <a:gd name="T4" fmla="*/ 8 w 460"/>
                <a:gd name="T5" fmla="*/ 16 h 16"/>
                <a:gd name="T6" fmla="*/ 0 w 460"/>
                <a:gd name="T7" fmla="*/ 8 h 16"/>
                <a:gd name="T8" fmla="*/ 0 w 460"/>
                <a:gd name="T9" fmla="*/ 8 h 16"/>
                <a:gd name="T10" fmla="*/ 8 w 460"/>
                <a:gd name="T11" fmla="*/ 0 h 16"/>
                <a:gd name="T12" fmla="*/ 452 w 460"/>
                <a:gd name="T13" fmla="*/ 0 h 16"/>
                <a:gd name="T14" fmla="*/ 460 w 460"/>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0" h="16">
                  <a:moveTo>
                    <a:pt x="460" y="8"/>
                  </a:moveTo>
                  <a:cubicBezTo>
                    <a:pt x="460" y="12"/>
                    <a:pt x="456" y="16"/>
                    <a:pt x="452" y="16"/>
                  </a:cubicBezTo>
                  <a:cubicBezTo>
                    <a:pt x="8" y="16"/>
                    <a:pt x="8" y="16"/>
                    <a:pt x="8" y="16"/>
                  </a:cubicBezTo>
                  <a:cubicBezTo>
                    <a:pt x="4" y="16"/>
                    <a:pt x="0" y="12"/>
                    <a:pt x="0" y="8"/>
                  </a:cubicBezTo>
                  <a:cubicBezTo>
                    <a:pt x="0" y="8"/>
                    <a:pt x="0" y="8"/>
                    <a:pt x="0" y="8"/>
                  </a:cubicBezTo>
                  <a:cubicBezTo>
                    <a:pt x="0" y="4"/>
                    <a:pt x="4" y="0"/>
                    <a:pt x="8" y="0"/>
                  </a:cubicBezTo>
                  <a:cubicBezTo>
                    <a:pt x="452" y="0"/>
                    <a:pt x="452" y="0"/>
                    <a:pt x="452" y="0"/>
                  </a:cubicBezTo>
                  <a:cubicBezTo>
                    <a:pt x="456" y="0"/>
                    <a:pt x="460" y="4"/>
                    <a:pt x="460" y="8"/>
                  </a:cubicBezTo>
                  <a:close/>
                </a:path>
              </a:pathLst>
            </a:custGeom>
            <a:grpFill/>
            <a:ln w="14288" cap="flat">
              <a:noFill/>
              <a:prstDash val="solid"/>
              <a:miter lim="800000"/>
              <a:headEnd/>
              <a:tailEnd/>
            </a:ln>
          </p:spPr>
          <p:txBody>
            <a:bodyPr vert="horz" wrap="square" lIns="91393" tIns="45696" rIns="91393" bIns="4569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799"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148" name="Freeform 14">
              <a:extLst>
                <a:ext uri="{FF2B5EF4-FFF2-40B4-BE49-F238E27FC236}">
                  <a16:creationId xmlns:a16="http://schemas.microsoft.com/office/drawing/2014/main" id="{981DC533-3D78-4F61-95FC-D48339DBA177}"/>
                </a:ext>
              </a:extLst>
            </p:cNvPr>
            <p:cNvSpPr>
              <a:spLocks/>
            </p:cNvSpPr>
            <p:nvPr/>
          </p:nvSpPr>
          <p:spPr bwMode="auto">
            <a:xfrm>
              <a:off x="4510088" y="1417638"/>
              <a:ext cx="120650" cy="374650"/>
            </a:xfrm>
            <a:custGeom>
              <a:avLst/>
              <a:gdLst>
                <a:gd name="T0" fmla="*/ 32 w 32"/>
                <a:gd name="T1" fmla="*/ 16 h 100"/>
                <a:gd name="T2" fmla="*/ 17 w 32"/>
                <a:gd name="T3" fmla="*/ 0 h 100"/>
                <a:gd name="T4" fmla="*/ 17 w 32"/>
                <a:gd name="T5" fmla="*/ 0 h 100"/>
                <a:gd name="T6" fmla="*/ 0 w 32"/>
                <a:gd name="T7" fmla="*/ 16 h 100"/>
                <a:gd name="T8" fmla="*/ 0 w 32"/>
                <a:gd name="T9" fmla="*/ 100 h 100"/>
                <a:gd name="T10" fmla="*/ 32 w 32"/>
                <a:gd name="T11" fmla="*/ 100 h 100"/>
                <a:gd name="T12" fmla="*/ 32 w 32"/>
                <a:gd name="T13" fmla="*/ 16 h 100"/>
              </a:gdLst>
              <a:ahLst/>
              <a:cxnLst>
                <a:cxn ang="0">
                  <a:pos x="T0" y="T1"/>
                </a:cxn>
                <a:cxn ang="0">
                  <a:pos x="T2" y="T3"/>
                </a:cxn>
                <a:cxn ang="0">
                  <a:pos x="T4" y="T5"/>
                </a:cxn>
                <a:cxn ang="0">
                  <a:pos x="T6" y="T7"/>
                </a:cxn>
                <a:cxn ang="0">
                  <a:pos x="T8" y="T9"/>
                </a:cxn>
                <a:cxn ang="0">
                  <a:pos x="T10" y="T11"/>
                </a:cxn>
                <a:cxn ang="0">
                  <a:pos x="T12" y="T13"/>
                </a:cxn>
              </a:cxnLst>
              <a:rect l="0" t="0" r="r" b="b"/>
              <a:pathLst>
                <a:path w="32" h="100">
                  <a:moveTo>
                    <a:pt x="32" y="16"/>
                  </a:moveTo>
                  <a:cubicBezTo>
                    <a:pt x="32" y="7"/>
                    <a:pt x="26" y="0"/>
                    <a:pt x="17" y="0"/>
                  </a:cubicBezTo>
                  <a:cubicBezTo>
                    <a:pt x="17" y="0"/>
                    <a:pt x="17" y="0"/>
                    <a:pt x="17" y="0"/>
                  </a:cubicBezTo>
                  <a:cubicBezTo>
                    <a:pt x="8" y="0"/>
                    <a:pt x="0" y="7"/>
                    <a:pt x="0" y="16"/>
                  </a:cubicBezTo>
                  <a:cubicBezTo>
                    <a:pt x="0" y="100"/>
                    <a:pt x="0" y="100"/>
                    <a:pt x="0" y="100"/>
                  </a:cubicBezTo>
                  <a:cubicBezTo>
                    <a:pt x="32" y="100"/>
                    <a:pt x="32" y="100"/>
                    <a:pt x="32" y="100"/>
                  </a:cubicBezTo>
                  <a:lnTo>
                    <a:pt x="32" y="16"/>
                  </a:lnTo>
                  <a:close/>
                </a:path>
              </a:pathLst>
            </a:custGeom>
            <a:grpFill/>
            <a:ln w="14288" cap="flat">
              <a:noFill/>
              <a:prstDash val="solid"/>
              <a:miter lim="800000"/>
              <a:headEnd/>
              <a:tailEnd/>
            </a:ln>
          </p:spPr>
          <p:txBody>
            <a:bodyPr vert="horz" wrap="square" lIns="91393" tIns="45696" rIns="91393" bIns="4569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799" b="0" i="0" u="none" strike="noStrike" kern="1200" cap="none" spc="0" normalizeH="0" baseline="0" noProof="0" dirty="0">
                <a:ln>
                  <a:noFill/>
                </a:ln>
                <a:solidFill>
                  <a:srgbClr val="000000"/>
                </a:solidFill>
                <a:effectLst/>
                <a:uLnTx/>
                <a:uFillTx/>
                <a:latin typeface="Arial" charset="0"/>
                <a:ea typeface="+mn-ea"/>
                <a:cs typeface="Arial" charset="0"/>
              </a:endParaRPr>
            </a:p>
          </p:txBody>
        </p:sp>
      </p:grpSp>
      <p:pic>
        <p:nvPicPr>
          <p:cNvPr id="75" name="Picture 74">
            <a:extLst>
              <a:ext uri="{FF2B5EF4-FFF2-40B4-BE49-F238E27FC236}">
                <a16:creationId xmlns:a16="http://schemas.microsoft.com/office/drawing/2014/main" id="{6CCB2496-3AB6-4B96-B88A-1BC6CAE691CE}"/>
              </a:ext>
            </a:extLst>
          </p:cNvPr>
          <p:cNvPicPr>
            <a:picLocks noChangeAspect="1"/>
          </p:cNvPicPr>
          <p:nvPr/>
        </p:nvPicPr>
        <p:blipFill>
          <a:blip r:embed="rId6" cstate="email">
            <a:biLevel thresh="25000"/>
            <a:extLst>
              <a:ext uri="{28A0092B-C50C-407E-A947-70E740481C1C}">
                <a14:useLocalDpi xmlns:a14="http://schemas.microsoft.com/office/drawing/2010/main" val="0"/>
              </a:ext>
            </a:extLst>
          </a:blip>
          <a:stretch>
            <a:fillRect/>
          </a:stretch>
        </p:blipFill>
        <p:spPr>
          <a:xfrm>
            <a:off x="6275860" y="4355447"/>
            <a:ext cx="410164" cy="372028"/>
          </a:xfrm>
          <a:prstGeom prst="rect">
            <a:avLst/>
          </a:prstGeom>
          <a:ln>
            <a:noFill/>
          </a:ln>
        </p:spPr>
      </p:pic>
      <p:pic>
        <p:nvPicPr>
          <p:cNvPr id="10" name="Picture 9">
            <a:extLst>
              <a:ext uri="{FF2B5EF4-FFF2-40B4-BE49-F238E27FC236}">
                <a16:creationId xmlns:a16="http://schemas.microsoft.com/office/drawing/2014/main" id="{7330C015-ACEE-4A42-803B-F86C89C506EF}"/>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167381" y="4025133"/>
            <a:ext cx="2781719" cy="1843472"/>
          </a:xfrm>
          <a:prstGeom prst="rect">
            <a:avLst/>
          </a:prstGeom>
        </p:spPr>
      </p:pic>
      <p:sp>
        <p:nvSpPr>
          <p:cNvPr id="76" name="Rectangle 75">
            <a:extLst>
              <a:ext uri="{FF2B5EF4-FFF2-40B4-BE49-F238E27FC236}">
                <a16:creationId xmlns:a16="http://schemas.microsoft.com/office/drawing/2014/main" id="{3EEF490B-0B04-4E8D-826E-3C434F20C6C9}"/>
              </a:ext>
            </a:extLst>
          </p:cNvPr>
          <p:cNvSpPr/>
          <p:nvPr/>
        </p:nvSpPr>
        <p:spPr>
          <a:xfrm>
            <a:off x="9097417" y="2033187"/>
            <a:ext cx="1096347" cy="399954"/>
          </a:xfrm>
          <a:prstGeom prst="rect">
            <a:avLst/>
          </a:prstGeom>
          <a:noFill/>
        </p:spPr>
        <p:txBody>
          <a:bodyPr wrap="none" lIns="91404" tIns="45702" rIns="91404" bIns="45702">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999" b="1" i="0" u="none" strike="noStrike" kern="0" cap="none" spc="0" normalizeH="0" baseline="0" noProof="0" dirty="0">
                <a:ln w="12700" cmpd="sng">
                  <a:solidFill>
                    <a:sysClr val="windowText" lastClr="000000"/>
                  </a:solidFill>
                  <a:prstDash val="solid"/>
                </a:ln>
                <a:solidFill>
                  <a:srgbClr val="00B0F0"/>
                </a:solidFill>
                <a:effectLst/>
                <a:uLnTx/>
                <a:uFillTx/>
                <a:latin typeface="Arial Black" panose="020B0A04020102020204" pitchFamily="34" charset="0"/>
                <a:ea typeface="Arial" charset="0"/>
                <a:cs typeface="Arial" charset="0"/>
              </a:rPr>
              <a:t>Action</a:t>
            </a:r>
            <a:endParaRPr kumimoji="0" lang="en-US" sz="1999" b="1" i="0" u="none" strike="noStrike" kern="1200" cap="none" spc="0" normalizeH="0" baseline="0" noProof="0" dirty="0">
              <a:ln w="12700" cmpd="sng">
                <a:solidFill>
                  <a:sysClr val="windowText" lastClr="000000"/>
                </a:solidFill>
                <a:prstDash val="solid"/>
              </a:ln>
              <a:solidFill>
                <a:srgbClr val="00B0F0"/>
              </a:solidFill>
              <a:effectLst/>
              <a:uLnTx/>
              <a:uFillTx/>
              <a:latin typeface="Arial" charset="0"/>
              <a:ea typeface="+mn-ea"/>
              <a:cs typeface="Arial" charset="0"/>
            </a:endParaRPr>
          </a:p>
        </p:txBody>
      </p:sp>
      <p:sp>
        <p:nvSpPr>
          <p:cNvPr id="77" name="Rectángulo redondeado 42">
            <a:extLst>
              <a:ext uri="{FF2B5EF4-FFF2-40B4-BE49-F238E27FC236}">
                <a16:creationId xmlns:a16="http://schemas.microsoft.com/office/drawing/2014/main" id="{C046BDA5-7775-46B5-8C80-D650A4FDD97A}"/>
              </a:ext>
            </a:extLst>
          </p:cNvPr>
          <p:cNvSpPr/>
          <p:nvPr/>
        </p:nvSpPr>
        <p:spPr>
          <a:xfrm>
            <a:off x="10483033" y="4150754"/>
            <a:ext cx="1055825" cy="615606"/>
          </a:xfrm>
          <a:prstGeom prst="roundRect">
            <a:avLst>
              <a:gd name="adj" fmla="val 0"/>
            </a:avLst>
          </a:prstGeom>
          <a:solidFill>
            <a:schemeClr val="bg1"/>
          </a:solidFill>
          <a:ln w="19050" cap="flat" cmpd="sng" algn="ctr">
            <a:solidFill>
              <a:schemeClr val="bg1"/>
            </a:solidFill>
            <a:prstDash val="sysDash"/>
          </a:ln>
          <a:effectLst/>
        </p:spPr>
        <p:txBody>
          <a:bodyPr lIns="0" tIns="0" rIns="0" bIns="0" rtlCol="0" anchor="ctr" anchorCtr="0"/>
          <a:lstStyle/>
          <a:p>
            <a:pPr marL="0" marR="0" lvl="0" indent="0" algn="ctr" defTabSz="1217342"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a:ea typeface="Arial" charset="0"/>
                <a:cs typeface="Arial" charset="0"/>
              </a:rPr>
              <a:t>In Store</a:t>
            </a:r>
          </a:p>
          <a:p>
            <a:pPr marL="0" marR="0" lvl="0" indent="0" algn="ctr" defTabSz="1217342"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a:ea typeface="Arial" charset="0"/>
                <a:cs typeface="Arial" charset="0"/>
              </a:rPr>
              <a:t> Execution</a:t>
            </a:r>
          </a:p>
          <a:p>
            <a:pPr marL="0" marR="0" lvl="0" indent="0" algn="ctr" defTabSz="1217342"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a:ea typeface="Arial" charset="0"/>
                <a:cs typeface="Arial" charset="0"/>
              </a:rPr>
              <a:t>(SFA)</a:t>
            </a:r>
          </a:p>
        </p:txBody>
      </p:sp>
      <p:sp>
        <p:nvSpPr>
          <p:cNvPr id="78" name="Rectángulo redondeado 42">
            <a:extLst>
              <a:ext uri="{FF2B5EF4-FFF2-40B4-BE49-F238E27FC236}">
                <a16:creationId xmlns:a16="http://schemas.microsoft.com/office/drawing/2014/main" id="{6152EE29-1BB3-43AC-AA36-196965ED467C}"/>
              </a:ext>
            </a:extLst>
          </p:cNvPr>
          <p:cNvSpPr/>
          <p:nvPr/>
        </p:nvSpPr>
        <p:spPr>
          <a:xfrm>
            <a:off x="9747335" y="4131921"/>
            <a:ext cx="536839" cy="1802360"/>
          </a:xfrm>
          <a:prstGeom prst="roundRect">
            <a:avLst>
              <a:gd name="adj" fmla="val 0"/>
            </a:avLst>
          </a:prstGeom>
          <a:solidFill>
            <a:schemeClr val="bg1"/>
          </a:solidFill>
          <a:ln w="19050" cap="flat" cmpd="sng" algn="ctr">
            <a:solidFill>
              <a:schemeClr val="bg1"/>
            </a:solidFill>
            <a:prstDash val="sysDash"/>
          </a:ln>
          <a:effectLst/>
        </p:spPr>
        <p:txBody>
          <a:bodyPr tIns="0" rtlCol="0" anchor="ctr" anchorCtr="0"/>
          <a:lstStyle/>
          <a:p>
            <a:pPr marL="0" marR="0" lvl="0" indent="0" algn="ctr" defTabSz="1217342"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a:ea typeface="Arial" charset="0"/>
                <a:cs typeface="Arial" charset="0"/>
              </a:rPr>
              <a:t>TPM</a:t>
            </a:r>
          </a:p>
        </p:txBody>
      </p:sp>
      <p:sp>
        <p:nvSpPr>
          <p:cNvPr id="79" name="Rectángulo redondeado 42">
            <a:extLst>
              <a:ext uri="{FF2B5EF4-FFF2-40B4-BE49-F238E27FC236}">
                <a16:creationId xmlns:a16="http://schemas.microsoft.com/office/drawing/2014/main" id="{1B7877C0-1503-4D33-9BB4-581FCE84E7C6}"/>
              </a:ext>
            </a:extLst>
          </p:cNvPr>
          <p:cNvSpPr/>
          <p:nvPr/>
        </p:nvSpPr>
        <p:spPr>
          <a:xfrm>
            <a:off x="10480220" y="5299569"/>
            <a:ext cx="1055825" cy="634712"/>
          </a:xfrm>
          <a:prstGeom prst="roundRect">
            <a:avLst>
              <a:gd name="adj" fmla="val 0"/>
            </a:avLst>
          </a:prstGeom>
          <a:solidFill>
            <a:schemeClr val="bg1"/>
          </a:solidFill>
          <a:ln w="19050" cap="flat" cmpd="sng" algn="ctr">
            <a:solidFill>
              <a:schemeClr val="bg1"/>
            </a:solidFill>
            <a:prstDash val="sysDash"/>
          </a:ln>
          <a:effectLst/>
        </p:spPr>
        <p:txBody>
          <a:bodyPr lIns="0" tIns="0" rIns="0" bIns="0" rtlCol="0" anchor="ctr" anchorCtr="0"/>
          <a:lstStyle/>
          <a:p>
            <a:pPr marL="0" marR="0" lvl="0" indent="0" algn="ctr" defTabSz="1217342"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a:ea typeface="Arial" charset="0"/>
                <a:cs typeface="Arial" charset="0"/>
              </a:rPr>
              <a:t>On Line</a:t>
            </a:r>
          </a:p>
          <a:p>
            <a:pPr marL="0" marR="0" lvl="0" indent="0" algn="ctr" defTabSz="1217342"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a:ea typeface="Arial" charset="0"/>
                <a:cs typeface="Arial" charset="0"/>
              </a:rPr>
              <a:t>Execution</a:t>
            </a:r>
          </a:p>
          <a:p>
            <a:pPr marL="0" marR="0" lvl="0" indent="0" algn="ctr" defTabSz="1217342"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a:ea typeface="Arial" charset="0"/>
                <a:cs typeface="Arial" charset="0"/>
              </a:rPr>
              <a:t>(eCommerce)</a:t>
            </a:r>
          </a:p>
        </p:txBody>
      </p:sp>
      <p:sp>
        <p:nvSpPr>
          <p:cNvPr id="80" name="Rectángulo redondeado 42">
            <a:extLst>
              <a:ext uri="{FF2B5EF4-FFF2-40B4-BE49-F238E27FC236}">
                <a16:creationId xmlns:a16="http://schemas.microsoft.com/office/drawing/2014/main" id="{FE3D7FEE-A3A8-4C1B-AB19-92BBFB3F6774}"/>
              </a:ext>
            </a:extLst>
          </p:cNvPr>
          <p:cNvSpPr/>
          <p:nvPr/>
        </p:nvSpPr>
        <p:spPr>
          <a:xfrm>
            <a:off x="10480487" y="4822310"/>
            <a:ext cx="1055825" cy="420467"/>
          </a:xfrm>
          <a:prstGeom prst="roundRect">
            <a:avLst>
              <a:gd name="adj" fmla="val 0"/>
            </a:avLst>
          </a:prstGeom>
          <a:solidFill>
            <a:schemeClr val="bg1"/>
          </a:solidFill>
          <a:ln w="19050" cap="flat" cmpd="sng" algn="ctr">
            <a:solidFill>
              <a:schemeClr val="bg1"/>
            </a:solidFill>
            <a:prstDash val="sysDash"/>
          </a:ln>
          <a:effectLst/>
        </p:spPr>
        <p:txBody>
          <a:bodyPr lIns="0" tIns="0" rIns="0" bIns="0" rtlCol="0" anchor="ctr" anchorCtr="0"/>
          <a:lstStyle/>
          <a:p>
            <a:pPr marL="0" marR="0" lvl="0" indent="0" algn="ctr" defTabSz="1217342"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a:ea typeface="Arial" charset="0"/>
                <a:cs typeface="Arial" charset="0"/>
              </a:rPr>
              <a:t>Indirect Distribution</a:t>
            </a:r>
          </a:p>
        </p:txBody>
      </p:sp>
      <p:grpSp>
        <p:nvGrpSpPr>
          <p:cNvPr id="81" name="Group 80">
            <a:extLst>
              <a:ext uri="{FF2B5EF4-FFF2-40B4-BE49-F238E27FC236}">
                <a16:creationId xmlns:a16="http://schemas.microsoft.com/office/drawing/2014/main" id="{5BFCDA6D-FFF8-44CE-AFD2-9453F6AAFCF0}"/>
              </a:ext>
            </a:extLst>
          </p:cNvPr>
          <p:cNvGrpSpPr/>
          <p:nvPr/>
        </p:nvGrpSpPr>
        <p:grpSpPr>
          <a:xfrm>
            <a:off x="41978" y="1445083"/>
            <a:ext cx="1236953" cy="1235185"/>
            <a:chOff x="381000" y="2265642"/>
            <a:chExt cx="635000" cy="634093"/>
          </a:xfrm>
        </p:grpSpPr>
        <p:pic>
          <p:nvPicPr>
            <p:cNvPr id="82" name="Picture 81">
              <a:extLst>
                <a:ext uri="{FF2B5EF4-FFF2-40B4-BE49-F238E27FC236}">
                  <a16:creationId xmlns:a16="http://schemas.microsoft.com/office/drawing/2014/main" id="{50F50BE2-C63B-46BD-B41E-E95E7E434E6C}"/>
                </a:ext>
              </a:extLst>
            </p:cNvPr>
            <p:cNvPicPr>
              <a:picLocks noChangeAspect="1"/>
            </p:cNvPicPr>
            <p:nvPr/>
          </p:nvPicPr>
          <p:blipFill rotWithShape="1">
            <a:blip r:embed="rId8" cstate="email">
              <a:extLst>
                <a:ext uri="{28A0092B-C50C-407E-A947-70E740481C1C}">
                  <a14:useLocalDpi xmlns:a14="http://schemas.microsoft.com/office/drawing/2010/main" val="0"/>
                </a:ext>
              </a:extLst>
            </a:blip>
            <a:srcRect l="11406" t="1" r="11406" b="7294"/>
            <a:stretch/>
          </p:blipFill>
          <p:spPr>
            <a:xfrm>
              <a:off x="381000" y="2265642"/>
              <a:ext cx="635000" cy="634093"/>
            </a:xfrm>
            <a:prstGeom prst="rect">
              <a:avLst/>
            </a:prstGeom>
          </p:spPr>
        </p:pic>
        <p:pic>
          <p:nvPicPr>
            <p:cNvPr id="83" name="Picture 82">
              <a:extLst>
                <a:ext uri="{FF2B5EF4-FFF2-40B4-BE49-F238E27FC236}">
                  <a16:creationId xmlns:a16="http://schemas.microsoft.com/office/drawing/2014/main" id="{0DF233D7-F621-4B40-A5FC-E8547B91A534}"/>
                </a:ext>
              </a:extLst>
            </p:cNvPr>
            <p:cNvPicPr>
              <a:picLocks noChangeAspect="1"/>
            </p:cNvPicPr>
            <p:nvPr/>
          </p:nvPicPr>
          <p:blipFill rotWithShape="1">
            <a:blip r:embed="rId9" cstate="email">
              <a:extLst>
                <a:ext uri="{28A0092B-C50C-407E-A947-70E740481C1C}">
                  <a14:useLocalDpi xmlns:a14="http://schemas.microsoft.com/office/drawing/2010/main" val="0"/>
                </a:ext>
              </a:extLst>
            </a:blip>
            <a:srcRect/>
            <a:stretch/>
          </p:blipFill>
          <p:spPr>
            <a:xfrm>
              <a:off x="492808" y="2302451"/>
              <a:ext cx="422958" cy="127575"/>
            </a:xfrm>
            <a:prstGeom prst="rect">
              <a:avLst/>
            </a:prstGeom>
          </p:spPr>
        </p:pic>
      </p:grpSp>
    </p:spTree>
    <p:extLst>
      <p:ext uri="{BB962C8B-B14F-4D97-AF65-F5344CB8AC3E}">
        <p14:creationId xmlns:p14="http://schemas.microsoft.com/office/powerpoint/2010/main" val="11023949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I Master">
  <a:themeElements>
    <a:clrScheme name="AD_Toolkit">
      <a:dk1>
        <a:srgbClr val="000000"/>
      </a:dk1>
      <a:lt1>
        <a:srgbClr val="FFFFFF"/>
      </a:lt1>
      <a:dk2>
        <a:srgbClr val="FFB600"/>
      </a:dk2>
      <a:lt2>
        <a:srgbClr val="778888"/>
      </a:lt2>
      <a:accent1>
        <a:srgbClr val="FFD42E"/>
      </a:accent1>
      <a:accent2>
        <a:srgbClr val="FF9500"/>
      </a:accent2>
      <a:accent3>
        <a:srgbClr val="D2242D"/>
      </a:accent3>
      <a:accent4>
        <a:srgbClr val="01DDE3"/>
      </a:accent4>
      <a:accent5>
        <a:srgbClr val="00FF00"/>
      </a:accent5>
      <a:accent6>
        <a:srgbClr val="FFFF00"/>
      </a:accent6>
      <a:hlink>
        <a:srgbClr val="666666"/>
      </a:hlink>
      <a:folHlink>
        <a:srgbClr val="77888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accent1"/>
          </a:solidFill>
          <a:prstDash val="sysDot"/>
          <a:headEnd type="none" w="med" len="med"/>
          <a:tailEnd type="none" w="med" len="med"/>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bg1"/>
          </a:solidFill>
          <a:prstDash val="dot"/>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defPPr>
      </a:lstStyle>
    </a:txDef>
  </a:objectDefaults>
  <a:extraClrSchemeLst/>
</a:theme>
</file>

<file path=ppt/theme/theme10.xml><?xml version="1.0" encoding="utf-8"?>
<a:theme xmlns:a="http://schemas.openxmlformats.org/drawingml/2006/main" name="17_16-3406 Accenture Security Template 16x9">
  <a:themeElements>
    <a:clrScheme name="STRATEGY">
      <a:dk1>
        <a:srgbClr val="000000"/>
      </a:dk1>
      <a:lt1>
        <a:srgbClr val="FFFFFF"/>
      </a:lt1>
      <a:dk2>
        <a:srgbClr val="919191"/>
      </a:dk2>
      <a:lt2>
        <a:srgbClr val="6C6C6C"/>
      </a:lt2>
      <a:accent1>
        <a:srgbClr val="FF9128"/>
      </a:accent1>
      <a:accent2>
        <a:srgbClr val="FF3C0F"/>
      </a:accent2>
      <a:accent3>
        <a:srgbClr val="FF0000"/>
      </a:accent3>
      <a:accent4>
        <a:srgbClr val="BD091D"/>
      </a:accent4>
      <a:accent5>
        <a:srgbClr val="A10026"/>
      </a:accent5>
      <a:accent6>
        <a:srgbClr val="710012"/>
      </a:accent6>
      <a:hlink>
        <a:srgbClr val="000000"/>
      </a:hlink>
      <a:folHlink>
        <a:srgbClr val="A9A9A9"/>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ln>
          <a:noFill/>
        </a:ln>
        <a:effectLst/>
      </a:spPr>
      <a:bodyPr rtlCol="0" anchor="ct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noAutofit/>
      </a:bodyPr>
      <a:lstStyle>
        <a:defPPr>
          <a:defRPr dirty="0" err="1"/>
        </a:defPPr>
      </a:lstStyle>
    </a:txDef>
  </a:objectDefaults>
  <a:extraClrSchemeLst/>
  <a:extLst>
    <a:ext uri="{05A4C25C-085E-4340-85A3-A5531E510DB2}">
      <thm15:themeFamily xmlns:thm15="http://schemas.microsoft.com/office/thememl/2012/main" name="CCEP_Master_workshop_strawman_sa.potx" id="{5254B5FD-F308-45EA-80DC-F9B387CB856C}" vid="{5260CBBE-4479-4800-8DE4-1A9E55E3DBFD}"/>
    </a:ext>
  </a:extLst>
</a:theme>
</file>

<file path=ppt/theme/theme11.xml><?xml version="1.0" encoding="utf-8"?>
<a:theme xmlns:a="http://schemas.openxmlformats.org/drawingml/2006/main" name="18_16-3406 Accenture Security Template 16x9">
  <a:themeElements>
    <a:clrScheme name="STRATEGY">
      <a:dk1>
        <a:srgbClr val="000000"/>
      </a:dk1>
      <a:lt1>
        <a:srgbClr val="FFFFFF"/>
      </a:lt1>
      <a:dk2>
        <a:srgbClr val="919191"/>
      </a:dk2>
      <a:lt2>
        <a:srgbClr val="6C6C6C"/>
      </a:lt2>
      <a:accent1>
        <a:srgbClr val="FF9128"/>
      </a:accent1>
      <a:accent2>
        <a:srgbClr val="FF3C0F"/>
      </a:accent2>
      <a:accent3>
        <a:srgbClr val="FF0000"/>
      </a:accent3>
      <a:accent4>
        <a:srgbClr val="BD091D"/>
      </a:accent4>
      <a:accent5>
        <a:srgbClr val="A10026"/>
      </a:accent5>
      <a:accent6>
        <a:srgbClr val="710012"/>
      </a:accent6>
      <a:hlink>
        <a:srgbClr val="000000"/>
      </a:hlink>
      <a:folHlink>
        <a:srgbClr val="A9A9A9"/>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ln>
          <a:noFill/>
        </a:ln>
        <a:effectLst/>
      </a:spPr>
      <a:bodyPr rtlCol="0" anchor="ct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noAutofit/>
      </a:bodyPr>
      <a:lstStyle>
        <a:defPPr>
          <a:defRPr dirty="0" err="1"/>
        </a:defPPr>
      </a:lstStyle>
    </a:txDef>
  </a:objectDefaults>
  <a:extraClrSchemeLst/>
  <a:extLst>
    <a:ext uri="{05A4C25C-085E-4340-85A3-A5531E510DB2}">
      <thm15:themeFamily xmlns:thm15="http://schemas.microsoft.com/office/thememl/2012/main" name="CCEP_Master_workshop_strawman_sa.potx" id="{5254B5FD-F308-45EA-80DC-F9B387CB856C}" vid="{5260CBBE-4479-4800-8DE4-1A9E55E3DBFD}"/>
    </a:ext>
  </a:extLst>
</a:theme>
</file>

<file path=ppt/theme/theme12.xml><?xml version="1.0" encoding="utf-8"?>
<a:theme xmlns:a="http://schemas.openxmlformats.org/drawingml/2006/main" name="1_AI Master">
  <a:themeElements>
    <a:clrScheme name="AD_Toolkit">
      <a:dk1>
        <a:srgbClr val="000000"/>
      </a:dk1>
      <a:lt1>
        <a:srgbClr val="FFFFFF"/>
      </a:lt1>
      <a:dk2>
        <a:srgbClr val="FFB600"/>
      </a:dk2>
      <a:lt2>
        <a:srgbClr val="778888"/>
      </a:lt2>
      <a:accent1>
        <a:srgbClr val="FFD42E"/>
      </a:accent1>
      <a:accent2>
        <a:srgbClr val="FF9500"/>
      </a:accent2>
      <a:accent3>
        <a:srgbClr val="D2242D"/>
      </a:accent3>
      <a:accent4>
        <a:srgbClr val="01DDE3"/>
      </a:accent4>
      <a:accent5>
        <a:srgbClr val="00FF00"/>
      </a:accent5>
      <a:accent6>
        <a:srgbClr val="FFFF00"/>
      </a:accent6>
      <a:hlink>
        <a:srgbClr val="666666"/>
      </a:hlink>
      <a:folHlink>
        <a:srgbClr val="77888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accent1"/>
          </a:solidFill>
          <a:prstDash val="sysDot"/>
          <a:headEnd type="none" w="med" len="med"/>
          <a:tailEnd type="none" w="med" len="med"/>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bg1"/>
          </a:solidFill>
          <a:prstDash val="dot"/>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defPPr>
      </a:lstStyle>
    </a:txDef>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0_16-3406 Accenture Security Template 16x9">
  <a:themeElements>
    <a:clrScheme name="STRATEGY">
      <a:dk1>
        <a:srgbClr val="000000"/>
      </a:dk1>
      <a:lt1>
        <a:srgbClr val="FFFFFF"/>
      </a:lt1>
      <a:dk2>
        <a:srgbClr val="919191"/>
      </a:dk2>
      <a:lt2>
        <a:srgbClr val="6C6C6C"/>
      </a:lt2>
      <a:accent1>
        <a:srgbClr val="FF9128"/>
      </a:accent1>
      <a:accent2>
        <a:srgbClr val="FF3C0F"/>
      </a:accent2>
      <a:accent3>
        <a:srgbClr val="FF0000"/>
      </a:accent3>
      <a:accent4>
        <a:srgbClr val="BD091D"/>
      </a:accent4>
      <a:accent5>
        <a:srgbClr val="A10026"/>
      </a:accent5>
      <a:accent6>
        <a:srgbClr val="710012"/>
      </a:accent6>
      <a:hlink>
        <a:srgbClr val="000000"/>
      </a:hlink>
      <a:folHlink>
        <a:srgbClr val="A9A9A9"/>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ln>
          <a:noFill/>
        </a:ln>
        <a:effectLst/>
      </a:spPr>
      <a:bodyPr rtlCol="0" anchor="ct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noAutofit/>
      </a:bodyPr>
      <a:lstStyle>
        <a:defPPr>
          <a:defRPr dirty="0" err="1"/>
        </a:defPPr>
      </a:lstStyle>
    </a:txDef>
  </a:objectDefaults>
  <a:extraClrSchemeLst/>
  <a:extLst>
    <a:ext uri="{05A4C25C-085E-4340-85A3-A5531E510DB2}">
      <thm15:themeFamily xmlns:thm15="http://schemas.microsoft.com/office/thememl/2012/main" name="CCEP_Master_workshop_strawman_sa.potx" id="{5254B5FD-F308-45EA-80DC-F9B387CB856C}" vid="{5260CBBE-4479-4800-8DE4-1A9E55E3DBFD}"/>
    </a:ext>
  </a:extLst>
</a:theme>
</file>

<file path=ppt/theme/theme3.xml><?xml version="1.0" encoding="utf-8"?>
<a:theme xmlns:a="http://schemas.openxmlformats.org/drawingml/2006/main" name="11_16-3406 Accenture Security Template 16x9">
  <a:themeElements>
    <a:clrScheme name="STRATEGY">
      <a:dk1>
        <a:srgbClr val="000000"/>
      </a:dk1>
      <a:lt1>
        <a:srgbClr val="FFFFFF"/>
      </a:lt1>
      <a:dk2>
        <a:srgbClr val="919191"/>
      </a:dk2>
      <a:lt2>
        <a:srgbClr val="6C6C6C"/>
      </a:lt2>
      <a:accent1>
        <a:srgbClr val="FF9128"/>
      </a:accent1>
      <a:accent2>
        <a:srgbClr val="FF3C0F"/>
      </a:accent2>
      <a:accent3>
        <a:srgbClr val="FF0000"/>
      </a:accent3>
      <a:accent4>
        <a:srgbClr val="BD091D"/>
      </a:accent4>
      <a:accent5>
        <a:srgbClr val="A10026"/>
      </a:accent5>
      <a:accent6>
        <a:srgbClr val="710012"/>
      </a:accent6>
      <a:hlink>
        <a:srgbClr val="000000"/>
      </a:hlink>
      <a:folHlink>
        <a:srgbClr val="A9A9A9"/>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ln>
          <a:noFill/>
        </a:ln>
        <a:effectLst/>
      </a:spPr>
      <a:bodyPr rtlCol="0" anchor="ct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noAutofit/>
      </a:bodyPr>
      <a:lstStyle>
        <a:defPPr>
          <a:defRPr dirty="0" err="1"/>
        </a:defPPr>
      </a:lstStyle>
    </a:txDef>
  </a:objectDefaults>
  <a:extraClrSchemeLst/>
  <a:extLst>
    <a:ext uri="{05A4C25C-085E-4340-85A3-A5531E510DB2}">
      <thm15:themeFamily xmlns:thm15="http://schemas.microsoft.com/office/thememl/2012/main" name="CCEP_Master_workshop_strawman_sa.potx" id="{5254B5FD-F308-45EA-80DC-F9B387CB856C}" vid="{5260CBBE-4479-4800-8DE4-1A9E55E3DBFD}"/>
    </a:ext>
  </a:extLst>
</a:theme>
</file>

<file path=ppt/theme/theme4.xml><?xml version="1.0" encoding="utf-8"?>
<a:theme xmlns:a="http://schemas.openxmlformats.org/drawingml/2006/main" name="12_16-3406 Accenture Security Template 16x9">
  <a:themeElements>
    <a:clrScheme name="STRATEGY">
      <a:dk1>
        <a:srgbClr val="000000"/>
      </a:dk1>
      <a:lt1>
        <a:srgbClr val="FFFFFF"/>
      </a:lt1>
      <a:dk2>
        <a:srgbClr val="919191"/>
      </a:dk2>
      <a:lt2>
        <a:srgbClr val="6C6C6C"/>
      </a:lt2>
      <a:accent1>
        <a:srgbClr val="FF9128"/>
      </a:accent1>
      <a:accent2>
        <a:srgbClr val="FF3C0F"/>
      </a:accent2>
      <a:accent3>
        <a:srgbClr val="FF0000"/>
      </a:accent3>
      <a:accent4>
        <a:srgbClr val="BD091D"/>
      </a:accent4>
      <a:accent5>
        <a:srgbClr val="A10026"/>
      </a:accent5>
      <a:accent6>
        <a:srgbClr val="710012"/>
      </a:accent6>
      <a:hlink>
        <a:srgbClr val="000000"/>
      </a:hlink>
      <a:folHlink>
        <a:srgbClr val="A9A9A9"/>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ln>
          <a:noFill/>
        </a:ln>
        <a:effectLst/>
      </a:spPr>
      <a:bodyPr rtlCol="0" anchor="ct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noAutofit/>
      </a:bodyPr>
      <a:lstStyle>
        <a:defPPr>
          <a:defRPr dirty="0" err="1"/>
        </a:defPPr>
      </a:lstStyle>
    </a:txDef>
  </a:objectDefaults>
  <a:extraClrSchemeLst/>
  <a:extLst>
    <a:ext uri="{05A4C25C-085E-4340-85A3-A5531E510DB2}">
      <thm15:themeFamily xmlns:thm15="http://schemas.microsoft.com/office/thememl/2012/main" name="CCEP_Master_workshop_strawman_sa.potx" id="{5254B5FD-F308-45EA-80DC-F9B387CB856C}" vid="{5260CBBE-4479-4800-8DE4-1A9E55E3DBFD}"/>
    </a:ext>
  </a:extLst>
</a:theme>
</file>

<file path=ppt/theme/theme5.xml><?xml version="1.0" encoding="utf-8"?>
<a:theme xmlns:a="http://schemas.openxmlformats.org/drawingml/2006/main" name="4_Accenture_Color_Top_16-9">
  <a:themeElements>
    <a:clrScheme name="Products 2020">
      <a:dk1>
        <a:srgbClr val="000000"/>
      </a:dk1>
      <a:lt1>
        <a:srgbClr val="FFFFFF"/>
      </a:lt1>
      <a:dk2>
        <a:srgbClr val="AA1133"/>
      </a:dk2>
      <a:lt2>
        <a:srgbClr val="551155"/>
      </a:lt2>
      <a:accent1>
        <a:srgbClr val="88DD00"/>
      </a:accent1>
      <a:accent2>
        <a:srgbClr val="00BBEE"/>
      </a:accent2>
      <a:accent3>
        <a:srgbClr val="FFB500"/>
      </a:accent3>
      <a:accent4>
        <a:srgbClr val="00AA99"/>
      </a:accent4>
      <a:accent5>
        <a:srgbClr val="003344"/>
      </a:accent5>
      <a:accent6>
        <a:srgbClr val="AA1133"/>
      </a:accent6>
      <a:hlink>
        <a:srgbClr val="00BBEE"/>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bg1">
              <a:lumMod val="85000"/>
            </a:schemeClr>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solidFill>
          <a:tailEnd type="triangle"/>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none" rtlCol="0">
        <a:noAutofit/>
      </a:bodyPr>
      <a:lstStyle>
        <a:defPPr algn="ctr">
          <a:defRPr dirty="0" smtClean="0"/>
        </a:defPPr>
      </a:lstStyle>
    </a:txDef>
  </a:objectDefaults>
  <a:extraClrSchemeLst/>
  <a:extLst>
    <a:ext uri="{05A4C25C-085E-4340-85A3-A5531E510DB2}">
      <thm15:themeFamily xmlns:thm15="http://schemas.microsoft.com/office/thememl/2012/main" name="Presentation1" id="{AAD90639-B254-466C-979D-29C9CEA3C6FA}" vid="{90C74CDF-D750-45A0-AA05-1E4B711FAB36}"/>
    </a:ext>
  </a:extLst>
</a:theme>
</file>

<file path=ppt/theme/theme6.xml><?xml version="1.0" encoding="utf-8"?>
<a:theme xmlns:a="http://schemas.openxmlformats.org/drawingml/2006/main" name="13_16-3406 Accenture Security Template 16x9">
  <a:themeElements>
    <a:clrScheme name="STRATEGY">
      <a:dk1>
        <a:srgbClr val="000000"/>
      </a:dk1>
      <a:lt1>
        <a:srgbClr val="FFFFFF"/>
      </a:lt1>
      <a:dk2>
        <a:srgbClr val="919191"/>
      </a:dk2>
      <a:lt2>
        <a:srgbClr val="6C6C6C"/>
      </a:lt2>
      <a:accent1>
        <a:srgbClr val="FF9128"/>
      </a:accent1>
      <a:accent2>
        <a:srgbClr val="FF3C0F"/>
      </a:accent2>
      <a:accent3>
        <a:srgbClr val="FF0000"/>
      </a:accent3>
      <a:accent4>
        <a:srgbClr val="BD091D"/>
      </a:accent4>
      <a:accent5>
        <a:srgbClr val="A10026"/>
      </a:accent5>
      <a:accent6>
        <a:srgbClr val="710012"/>
      </a:accent6>
      <a:hlink>
        <a:srgbClr val="000000"/>
      </a:hlink>
      <a:folHlink>
        <a:srgbClr val="A9A9A9"/>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ln>
          <a:noFill/>
        </a:ln>
        <a:effectLst/>
      </a:spPr>
      <a:bodyPr rtlCol="0" anchor="ct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noAutofit/>
      </a:bodyPr>
      <a:lstStyle>
        <a:defPPr>
          <a:defRPr dirty="0" err="1"/>
        </a:defPPr>
      </a:lstStyle>
    </a:txDef>
  </a:objectDefaults>
  <a:extraClrSchemeLst/>
  <a:extLst>
    <a:ext uri="{05A4C25C-085E-4340-85A3-A5531E510DB2}">
      <thm15:themeFamily xmlns:thm15="http://schemas.microsoft.com/office/thememl/2012/main" name="CCEP_Master_workshop_strawman_sa.potx" id="{5254B5FD-F308-45EA-80DC-F9B387CB856C}" vid="{5260CBBE-4479-4800-8DE4-1A9E55E3DBFD}"/>
    </a:ext>
  </a:extLst>
</a:theme>
</file>

<file path=ppt/theme/theme7.xml><?xml version="1.0" encoding="utf-8"?>
<a:theme xmlns:a="http://schemas.openxmlformats.org/drawingml/2006/main" name="14_16-3406 Accenture Security Template 16x9">
  <a:themeElements>
    <a:clrScheme name="STRATEGY">
      <a:dk1>
        <a:srgbClr val="000000"/>
      </a:dk1>
      <a:lt1>
        <a:srgbClr val="FFFFFF"/>
      </a:lt1>
      <a:dk2>
        <a:srgbClr val="919191"/>
      </a:dk2>
      <a:lt2>
        <a:srgbClr val="6C6C6C"/>
      </a:lt2>
      <a:accent1>
        <a:srgbClr val="FF9128"/>
      </a:accent1>
      <a:accent2>
        <a:srgbClr val="FF3C0F"/>
      </a:accent2>
      <a:accent3>
        <a:srgbClr val="FF0000"/>
      </a:accent3>
      <a:accent4>
        <a:srgbClr val="BD091D"/>
      </a:accent4>
      <a:accent5>
        <a:srgbClr val="A10026"/>
      </a:accent5>
      <a:accent6>
        <a:srgbClr val="710012"/>
      </a:accent6>
      <a:hlink>
        <a:srgbClr val="000000"/>
      </a:hlink>
      <a:folHlink>
        <a:srgbClr val="A9A9A9"/>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ln>
          <a:noFill/>
        </a:ln>
        <a:effectLst/>
      </a:spPr>
      <a:bodyPr rtlCol="0" anchor="ct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noAutofit/>
      </a:bodyPr>
      <a:lstStyle>
        <a:defPPr>
          <a:defRPr dirty="0" err="1"/>
        </a:defPPr>
      </a:lstStyle>
    </a:txDef>
  </a:objectDefaults>
  <a:extraClrSchemeLst/>
  <a:extLst>
    <a:ext uri="{05A4C25C-085E-4340-85A3-A5531E510DB2}">
      <thm15:themeFamily xmlns:thm15="http://schemas.microsoft.com/office/thememl/2012/main" name="CCEP_Master_workshop_strawman_sa.potx" id="{5254B5FD-F308-45EA-80DC-F9B387CB856C}" vid="{5260CBBE-4479-4800-8DE4-1A9E55E3DBFD}"/>
    </a:ext>
  </a:extLst>
</a:theme>
</file>

<file path=ppt/theme/theme8.xml><?xml version="1.0" encoding="utf-8"?>
<a:theme xmlns:a="http://schemas.openxmlformats.org/drawingml/2006/main" name="15_16-3406 Accenture Security Template 16x9">
  <a:themeElements>
    <a:clrScheme name="STRATEGY">
      <a:dk1>
        <a:srgbClr val="000000"/>
      </a:dk1>
      <a:lt1>
        <a:srgbClr val="FFFFFF"/>
      </a:lt1>
      <a:dk2>
        <a:srgbClr val="919191"/>
      </a:dk2>
      <a:lt2>
        <a:srgbClr val="6C6C6C"/>
      </a:lt2>
      <a:accent1>
        <a:srgbClr val="FF9128"/>
      </a:accent1>
      <a:accent2>
        <a:srgbClr val="FF3C0F"/>
      </a:accent2>
      <a:accent3>
        <a:srgbClr val="FF0000"/>
      </a:accent3>
      <a:accent4>
        <a:srgbClr val="BD091D"/>
      </a:accent4>
      <a:accent5>
        <a:srgbClr val="A10026"/>
      </a:accent5>
      <a:accent6>
        <a:srgbClr val="710012"/>
      </a:accent6>
      <a:hlink>
        <a:srgbClr val="000000"/>
      </a:hlink>
      <a:folHlink>
        <a:srgbClr val="A9A9A9"/>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ln>
          <a:noFill/>
        </a:ln>
        <a:effectLst/>
      </a:spPr>
      <a:bodyPr rtlCol="0" anchor="ct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noAutofit/>
      </a:bodyPr>
      <a:lstStyle>
        <a:defPPr>
          <a:defRPr dirty="0" err="1"/>
        </a:defPPr>
      </a:lstStyle>
    </a:txDef>
  </a:objectDefaults>
  <a:extraClrSchemeLst/>
  <a:extLst>
    <a:ext uri="{05A4C25C-085E-4340-85A3-A5531E510DB2}">
      <thm15:themeFamily xmlns:thm15="http://schemas.microsoft.com/office/thememl/2012/main" name="CCEP_Master_workshop_strawman_sa.potx" id="{5254B5FD-F308-45EA-80DC-F9B387CB856C}" vid="{5260CBBE-4479-4800-8DE4-1A9E55E3DBFD}"/>
    </a:ext>
  </a:extLst>
</a:theme>
</file>

<file path=ppt/theme/theme9.xml><?xml version="1.0" encoding="utf-8"?>
<a:theme xmlns:a="http://schemas.openxmlformats.org/drawingml/2006/main" name="16_16-3406 Accenture Security Template 16x9">
  <a:themeElements>
    <a:clrScheme name="STRATEGY">
      <a:dk1>
        <a:srgbClr val="000000"/>
      </a:dk1>
      <a:lt1>
        <a:srgbClr val="FFFFFF"/>
      </a:lt1>
      <a:dk2>
        <a:srgbClr val="919191"/>
      </a:dk2>
      <a:lt2>
        <a:srgbClr val="6C6C6C"/>
      </a:lt2>
      <a:accent1>
        <a:srgbClr val="FF9128"/>
      </a:accent1>
      <a:accent2>
        <a:srgbClr val="FF3C0F"/>
      </a:accent2>
      <a:accent3>
        <a:srgbClr val="FF0000"/>
      </a:accent3>
      <a:accent4>
        <a:srgbClr val="BD091D"/>
      </a:accent4>
      <a:accent5>
        <a:srgbClr val="A10026"/>
      </a:accent5>
      <a:accent6>
        <a:srgbClr val="710012"/>
      </a:accent6>
      <a:hlink>
        <a:srgbClr val="000000"/>
      </a:hlink>
      <a:folHlink>
        <a:srgbClr val="A9A9A9"/>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ln>
          <a:noFill/>
        </a:ln>
        <a:effectLst/>
      </a:spPr>
      <a:bodyPr rtlCol="0" anchor="ct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noAutofit/>
      </a:bodyPr>
      <a:lstStyle>
        <a:defPPr>
          <a:defRPr dirty="0" err="1"/>
        </a:defPPr>
      </a:lstStyle>
    </a:txDef>
  </a:objectDefaults>
  <a:extraClrSchemeLst/>
  <a:extLst>
    <a:ext uri="{05A4C25C-085E-4340-85A3-A5531E510DB2}">
      <thm15:themeFamily xmlns:thm15="http://schemas.microsoft.com/office/thememl/2012/main" name="CCEP_Master_workshop_strawman_sa.potx" id="{5254B5FD-F308-45EA-80DC-F9B387CB856C}" vid="{5260CBBE-4479-4800-8DE4-1A9E55E3DBF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68D9A9256FF84095EE8ABCB7C7D8F0" ma:contentTypeVersion="12" ma:contentTypeDescription="Create a new document." ma:contentTypeScope="" ma:versionID="171468a7d497134b95bcc29071f5ee80">
  <xsd:schema xmlns:xsd="http://www.w3.org/2001/XMLSchema" xmlns:xs="http://www.w3.org/2001/XMLSchema" xmlns:p="http://schemas.microsoft.com/office/2006/metadata/properties" xmlns:ns3="4db0edc2-78e4-4c26-9c10-b9f46bc270d3" xmlns:ns4="9683ae34-b51f-4213-9c1e-e6110d2edbf3" targetNamespace="http://schemas.microsoft.com/office/2006/metadata/properties" ma:root="true" ma:fieldsID="2d73fe137dc949d8233d98cba58e3299" ns3:_="" ns4:_="">
    <xsd:import namespace="4db0edc2-78e4-4c26-9c10-b9f46bc270d3"/>
    <xsd:import namespace="9683ae34-b51f-4213-9c1e-e6110d2edbf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b0edc2-78e4-4c26-9c10-b9f46bc270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83ae34-b51f-4213-9c1e-e6110d2edbf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27216D1-4049-4C62-85D5-BCFA1071DA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b0edc2-78e4-4c26-9c10-b9f46bc270d3"/>
    <ds:schemaRef ds:uri="9683ae34-b51f-4213-9c1e-e6110d2edb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B9E9F0-A80E-4BC0-BC10-BBDB06BF5FEE}">
  <ds:schemaRefs>
    <ds:schemaRef ds:uri="http://schemas.microsoft.com/sharepoint/v3/contenttype/forms"/>
  </ds:schemaRefs>
</ds:datastoreItem>
</file>

<file path=customXml/itemProps3.xml><?xml version="1.0" encoding="utf-8"?>
<ds:datastoreItem xmlns:ds="http://schemas.openxmlformats.org/officeDocument/2006/customXml" ds:itemID="{F2F8FF39-A5D2-4C20-89CA-E0BB61C09927}">
  <ds:schemaRefs>
    <ds:schemaRef ds:uri="http://schemas.microsoft.com/office/2006/documentManagement/types"/>
    <ds:schemaRef ds:uri="http://purl.org/dc/terms/"/>
    <ds:schemaRef ds:uri="9683ae34-b51f-4213-9c1e-e6110d2edbf3"/>
    <ds:schemaRef ds:uri="http://schemas.microsoft.com/office/2006/metadata/properties"/>
    <ds:schemaRef ds:uri="http://schemas.microsoft.com/office/infopath/2007/PartnerControls"/>
    <ds:schemaRef ds:uri="http://purl.org/dc/dcmitype/"/>
    <ds:schemaRef ds:uri="4db0edc2-78e4-4c26-9c10-b9f46bc270d3"/>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99843</TotalTime>
  <Words>2341</Words>
  <Application>Microsoft Office PowerPoint</Application>
  <PresentationFormat>Custom</PresentationFormat>
  <Paragraphs>570</Paragraphs>
  <Slides>20</Slides>
  <Notes>11</Notes>
  <HiddenSlides>0</HiddenSlides>
  <MMClips>0</MMClips>
  <ScaleCrop>false</ScaleCrop>
  <HeadingPairs>
    <vt:vector size="8" baseType="variant">
      <vt:variant>
        <vt:lpstr>Fonts Used</vt:lpstr>
      </vt:variant>
      <vt:variant>
        <vt:i4>9</vt:i4>
      </vt:variant>
      <vt:variant>
        <vt:lpstr>Theme</vt:lpstr>
      </vt:variant>
      <vt:variant>
        <vt:i4>12</vt:i4>
      </vt:variant>
      <vt:variant>
        <vt:lpstr>Embedded OLE Servers</vt:lpstr>
      </vt:variant>
      <vt:variant>
        <vt:i4>1</vt:i4>
      </vt:variant>
      <vt:variant>
        <vt:lpstr>Slide Titles</vt:lpstr>
      </vt:variant>
      <vt:variant>
        <vt:i4>20</vt:i4>
      </vt:variant>
    </vt:vector>
  </HeadingPairs>
  <TitlesOfParts>
    <vt:vector size="42" baseType="lpstr">
      <vt:lpstr>Arial</vt:lpstr>
      <vt:lpstr>Arial Black</vt:lpstr>
      <vt:lpstr>Arial Bold</vt:lpstr>
      <vt:lpstr>Arial Regular</vt:lpstr>
      <vt:lpstr>Arial Rounded MT Bold</vt:lpstr>
      <vt:lpstr>Calibri</vt:lpstr>
      <vt:lpstr>Graphik</vt:lpstr>
      <vt:lpstr>Lucida Sans Unicode</vt:lpstr>
      <vt:lpstr>Wingdings</vt:lpstr>
      <vt:lpstr>AI Master</vt:lpstr>
      <vt:lpstr>10_16-3406 Accenture Security Template 16x9</vt:lpstr>
      <vt:lpstr>11_16-3406 Accenture Security Template 16x9</vt:lpstr>
      <vt:lpstr>12_16-3406 Accenture Security Template 16x9</vt:lpstr>
      <vt:lpstr>4_Accenture_Color_Top_16-9</vt:lpstr>
      <vt:lpstr>13_16-3406 Accenture Security Template 16x9</vt:lpstr>
      <vt:lpstr>14_16-3406 Accenture Security Template 16x9</vt:lpstr>
      <vt:lpstr>15_16-3406 Accenture Security Template 16x9</vt:lpstr>
      <vt:lpstr>16_16-3406 Accenture Security Template 16x9</vt:lpstr>
      <vt:lpstr>17_16-3406 Accenture Security Template 16x9</vt:lpstr>
      <vt:lpstr>18_16-3406 Accenture Security Template 16x9</vt:lpstr>
      <vt:lpstr>1_AI Master</vt:lpstr>
      <vt:lpstr>think-cell Slide</vt:lpstr>
      <vt:lpstr>PowerPoint Presentation</vt:lpstr>
      <vt:lpstr>EVERY BUSINESS EXPERIENCES SOME FORM OF DISRUPTION </vt:lpstr>
      <vt:lpstr>IN RESPONSE COMPANIES MUST BECOME INTELLIGENT BUSINESSES… </vt:lpstr>
      <vt:lpstr>PowerPoint Presentation</vt:lpstr>
      <vt:lpstr>PowerPoint Presentation</vt:lpstr>
      <vt:lpstr>LEADING CPG COMPANIES ARE EXPECTED TO WIN THE BATTLE ON TWO FRONTS: EFFECTIVE COST MANAGEMENT AND DRIVING PROFITABLE REVENUE GROWTH </vt:lpstr>
      <vt:lpstr>REVENUE MANAGEMENT FRAMEWORK ENABLING FAST, HIGH QUALITY INSIGHTS AND COMMERCIAL DECISIONS ACROSS ALL REVENUE MANAGEMENT PILLARS </vt:lpstr>
      <vt:lpstr>POWERING DECISION MAKING  FOR SUPERIOR EXECUTION for each and different Trade ChannEl (R2M) </vt:lpstr>
      <vt:lpstr>Industrialized revenue management  enables the sales TEAM in EMBEDDING the ANALYTIC INSIGHTS into PLANNING and execution</vt:lpstr>
      <vt:lpstr>POWERING DECISION MAKING  FOR SUPERIOR EXECUTION</vt:lpstr>
      <vt:lpstr>PowerPoint Presentation</vt:lpstr>
      <vt:lpstr>PowerPoint Presentation</vt:lpstr>
      <vt:lpstr>PowerPoint Presentation</vt:lpstr>
      <vt:lpstr>PowerPoint Presentation</vt:lpstr>
      <vt:lpstr>iRG TECHNOLOGY STACK</vt:lpstr>
      <vt:lpstr>intelligent Revenue Growth</vt:lpstr>
      <vt:lpstr>PowerPoint Presentation</vt:lpstr>
      <vt:lpstr>HOW DO WE APPROACH IT (1/2) </vt:lpstr>
      <vt:lpstr>iRG Process Scope: Embedding Insights into everyday Business Activities</vt:lpstr>
      <vt:lpstr>APPLIED INTELLIGENCE ENABLES cpg’s WITH new COMPETITIVE ADVANTAGES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creative.services.presentations@accenture.com</dc:creator>
  <cp:lastModifiedBy>Murphy, Robert A. A.</cp:lastModifiedBy>
  <cp:revision>4307</cp:revision>
  <cp:lastPrinted>2018-01-26T10:54:32Z</cp:lastPrinted>
  <dcterms:created xsi:type="dcterms:W3CDTF">2015-09-22T04:23:36Z</dcterms:created>
  <dcterms:modified xsi:type="dcterms:W3CDTF">2020-03-03T23:44:44Z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0x0101007E68D9A9256FF84095EE8ABCB7C7D8F0</vt:lpwstr>
  </property>
  <property fmtid="{D5CDD505-2E9C-101B-9397-08002B2CF9AE}" pid="3" name="UserName">
    <vt:lpwstr>lmcmanus</vt:lpwstr>
  </property>
  <property fmtid="{D5CDD505-2E9C-101B-9397-08002B2CF9AE}" pid="4" name="ComputerName">
    <vt:lpwstr>DLOADMIN</vt:lpwstr>
  </property>
  <property fmtid="{D5CDD505-2E9C-101B-9397-08002B2CF9AE}" pid="5" name="palette_size">
    <vt:lpwstr>6</vt:lpwstr>
  </property>
</Properties>
</file>