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6897-AC91-4F78-9C33-B87873D29A32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ADD-DBB7-4A9C-A888-3F285E9BF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56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6897-AC91-4F78-9C33-B87873D29A32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ADD-DBB7-4A9C-A888-3F285E9BF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51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6897-AC91-4F78-9C33-B87873D29A32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ADD-DBB7-4A9C-A888-3F285E9BF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10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6897-AC91-4F78-9C33-B87873D29A32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ADD-DBB7-4A9C-A888-3F285E9BF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47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6897-AC91-4F78-9C33-B87873D29A32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ADD-DBB7-4A9C-A888-3F285E9BF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83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6897-AC91-4F78-9C33-B87873D29A32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ADD-DBB7-4A9C-A888-3F285E9BF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321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6897-AC91-4F78-9C33-B87873D29A32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ADD-DBB7-4A9C-A888-3F285E9BF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333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6897-AC91-4F78-9C33-B87873D29A32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ADD-DBB7-4A9C-A888-3F285E9BF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84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6897-AC91-4F78-9C33-B87873D29A32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ADD-DBB7-4A9C-A888-3F285E9BF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69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6897-AC91-4F78-9C33-B87873D29A32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ADD-DBB7-4A9C-A888-3F285E9BF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75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6897-AC91-4F78-9C33-B87873D29A32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ADD-DBB7-4A9C-A888-3F285E9BF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78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2E16897-AC91-4F78-9C33-B87873D29A32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B55CADD-DBB7-4A9C-A888-3F285E9BF6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64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" TargetMode="External"/><Relationship Id="rId2" Type="http://schemas.openxmlformats.org/officeDocument/2006/relationships/hyperlink" Target="http://www.omdbap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mdbapi.com/?apikey=%5byourkey%5d&amp;s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i.spotify.com/v1/search?type=album&amp;q=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FDDBE-6B12-4FFF-AD97-B259389BA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263459"/>
          </a:xfrm>
        </p:spPr>
        <p:txBody>
          <a:bodyPr/>
          <a:lstStyle/>
          <a:p>
            <a:pPr algn="ctr"/>
            <a:r>
              <a:rPr lang="it-IT" dirty="0"/>
              <a:t>MHW3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A513C7-E6F2-44D7-B2E0-B292AD605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21126"/>
            <a:ext cx="7315200" cy="1363520"/>
          </a:xfrm>
        </p:spPr>
        <p:txBody>
          <a:bodyPr>
            <a:normAutofit/>
          </a:bodyPr>
          <a:lstStyle/>
          <a:p>
            <a:r>
              <a:rPr lang="it-IT" dirty="0"/>
              <a:t>Roberta Vallelunga</a:t>
            </a:r>
          </a:p>
          <a:p>
            <a:r>
              <a:rPr lang="it-IT" dirty="0"/>
              <a:t>Matricola 1000003065</a:t>
            </a:r>
          </a:p>
          <a:p>
            <a:r>
              <a:rPr lang="it-IT" dirty="0"/>
              <a:t>Data: 26/04/2022</a:t>
            </a:r>
          </a:p>
        </p:txBody>
      </p:sp>
    </p:spTree>
    <p:extLst>
      <p:ext uri="{BB962C8B-B14F-4D97-AF65-F5344CB8AC3E}">
        <p14:creationId xmlns:p14="http://schemas.microsoft.com/office/powerpoint/2010/main" val="139100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4A3DD-F7C7-4CDB-938C-2A59287B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7D2E5E-B8A6-4004-960A-AA2247848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dirty="0"/>
              <a:t>Per questo </a:t>
            </a:r>
            <a:r>
              <a:rPr lang="it-IT" sz="2000" dirty="0" err="1"/>
              <a:t>mhw</a:t>
            </a:r>
            <a:r>
              <a:rPr lang="it-IT" sz="2000" dirty="0"/>
              <a:t> ho utilizzato:</a:t>
            </a:r>
          </a:p>
          <a:p>
            <a:pPr marL="0" indent="0">
              <a:buNone/>
            </a:pPr>
            <a:r>
              <a:rPr lang="it-IT" dirty="0"/>
              <a:t>- </a:t>
            </a:r>
            <a:r>
              <a:rPr lang="it-IT" dirty="0" err="1"/>
              <a:t>OMDb</a:t>
            </a:r>
            <a:r>
              <a:rPr lang="it-IT" dirty="0"/>
              <a:t> api (</a:t>
            </a:r>
            <a:r>
              <a:rPr lang="it-IT" dirty="0">
                <a:hlinkClick r:id="rId2"/>
              </a:rPr>
              <a:t>http://www.omdbapi.com/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- Spotify api (</a:t>
            </a:r>
            <a:r>
              <a:rPr lang="it-IT" dirty="0">
                <a:hlinkClick r:id="rId3"/>
              </a:rPr>
              <a:t>https://developer.spotify.com/</a:t>
            </a:r>
            <a:r>
              <a:rPr lang="it-IT" dirty="0" err="1">
                <a:hlinkClick r:id="rId3"/>
              </a:rPr>
              <a:t>documentation</a:t>
            </a:r>
            <a:r>
              <a:rPr lang="it-IT" dirty="0">
                <a:hlinkClick r:id="rId3"/>
              </a:rPr>
              <a:t>/web-api/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837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3DFF7-D0F5-47C4-8DFC-E931E7F7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OMDb</a:t>
            </a:r>
            <a:r>
              <a:rPr lang="it-IT" dirty="0"/>
              <a:t> api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BFE5CA-25B5-447E-B613-D1F84B72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975403" cy="5120640"/>
          </a:xfrm>
        </p:spPr>
        <p:txBody>
          <a:bodyPr/>
          <a:lstStyle/>
          <a:p>
            <a:r>
              <a:rPr lang="it-IT" dirty="0" err="1"/>
              <a:t>L’api</a:t>
            </a:r>
            <a:r>
              <a:rPr lang="it-IT" dirty="0"/>
              <a:t> </a:t>
            </a:r>
            <a:r>
              <a:rPr lang="it-IT" dirty="0" err="1"/>
              <a:t>OMDb</a:t>
            </a:r>
            <a:r>
              <a:rPr lang="it-IT" dirty="0"/>
              <a:t> è una REST api per ottenere informazioni, locandine e contenuti sui film.</a:t>
            </a:r>
          </a:p>
          <a:p>
            <a:r>
              <a:rPr lang="it-IT" dirty="0"/>
              <a:t>Il meccanismo di autenticazione è di primo livello tramite api key (ottenuta tramite registrazione sul sito).</a:t>
            </a:r>
          </a:p>
          <a:p>
            <a:r>
              <a:rPr lang="it-IT" dirty="0"/>
              <a:t>Le richieste avvengono tramite:</a:t>
            </a:r>
          </a:p>
          <a:p>
            <a:pPr marL="274320" lvl="1" indent="0">
              <a:buNone/>
            </a:pP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rest_url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dirty="0">
                <a:hlinkClick r:id="rId2"/>
              </a:rPr>
              <a:t>http://www.omdbapi.com/?apikey=[yourkey]&amp;s=</a:t>
            </a:r>
            <a:r>
              <a:rPr lang="it-IT" dirty="0"/>
              <a:t> </a:t>
            </a:r>
            <a:r>
              <a:rPr lang="it-IT" sz="2000" dirty="0"/>
              <a:t>+ </a:t>
            </a:r>
            <a:r>
              <a:rPr lang="it-IT" sz="2000" dirty="0" err="1"/>
              <a:t>film_value</a:t>
            </a:r>
            <a:r>
              <a:rPr lang="it-IT" sz="2000" dirty="0"/>
              <a:t>, dove </a:t>
            </a:r>
            <a:r>
              <a:rPr lang="it-IT" sz="2000" dirty="0" err="1"/>
              <a:t>film_value</a:t>
            </a:r>
            <a:r>
              <a:rPr lang="it-IT" sz="2000" dirty="0"/>
              <a:t> è il titolo del film da cercare inserito attraverso un campo testo di un </a:t>
            </a:r>
            <a:r>
              <a:rPr lang="it-IT" sz="2000" dirty="0" err="1"/>
              <a:t>form</a:t>
            </a:r>
            <a:r>
              <a:rPr lang="it-IT" sz="2000" dirty="0"/>
              <a:t>. La ricerca avviene tramite fetch a cui passiamo </a:t>
            </a:r>
            <a:r>
              <a:rPr lang="it-IT" sz="2000" dirty="0" err="1"/>
              <a:t>rest_url</a:t>
            </a:r>
            <a:r>
              <a:rPr lang="it-IT" sz="2000" dirty="0"/>
              <a:t>, per poi eseguire le funzioni </a:t>
            </a:r>
            <a:r>
              <a:rPr lang="it-IT" dirty="0" err="1"/>
              <a:t>onResponse</a:t>
            </a:r>
            <a:r>
              <a:rPr lang="it-IT" dirty="0"/>
              <a:t> e </a:t>
            </a:r>
            <a:r>
              <a:rPr lang="it-IT" dirty="0" err="1"/>
              <a:t>onJson</a:t>
            </a:r>
            <a:r>
              <a:rPr lang="it-IT" dirty="0"/>
              <a:t> che restituiscono </a:t>
            </a:r>
            <a:r>
              <a:rPr lang="it-IT" sz="2000" dirty="0"/>
              <a:t>un oggetto </a:t>
            </a:r>
            <a:r>
              <a:rPr lang="it-IT" sz="2000" dirty="0" err="1"/>
              <a:t>json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3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3DFF7-D0F5-47C4-8DFC-E931E7F7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OMDb</a:t>
            </a:r>
            <a:r>
              <a:rPr lang="it-IT" dirty="0"/>
              <a:t> api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0A0D5DD-E03C-40EA-B69F-19DF978E1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93" y="151835"/>
            <a:ext cx="5835950" cy="292115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8E3769E5-E9EB-4CF1-8600-79C641A6F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60" y="574536"/>
            <a:ext cx="5984383" cy="228079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C13728-C247-4523-A90D-F1F8B49720B3}"/>
              </a:ext>
            </a:extLst>
          </p:cNvPr>
          <p:cNvSpPr txBox="1"/>
          <p:nvPr/>
        </p:nvSpPr>
        <p:spPr>
          <a:xfrm>
            <a:off x="4260660" y="2855335"/>
            <a:ext cx="338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Oggetto </a:t>
            </a:r>
            <a:r>
              <a:rPr lang="it-IT" dirty="0" err="1"/>
              <a:t>Json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232F56F-59A7-4E55-892D-EEBCA1DD8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082" y="2378714"/>
            <a:ext cx="3461961" cy="43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8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1A079-BCE9-44AF-B5B0-A951B618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Spotify web api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AE873E-D748-4E61-B0D4-EB367523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47150"/>
            <a:ext cx="7315200" cy="2485148"/>
          </a:xfrm>
        </p:spPr>
        <p:txBody>
          <a:bodyPr/>
          <a:lstStyle/>
          <a:p>
            <a:r>
              <a:rPr lang="it-IT" dirty="0" err="1"/>
              <a:t>L’api</a:t>
            </a:r>
            <a:r>
              <a:rPr lang="it-IT" dirty="0"/>
              <a:t> Spotify è una REST api che restituisce oggetti JSON su artisti musicali, album e brani direttamente dal catalogo dati di Spotify.</a:t>
            </a:r>
          </a:p>
          <a:p>
            <a:r>
              <a:rPr lang="it-IT" dirty="0"/>
              <a:t>Il meccanismo di autenticazione è di secondo livello tramite il framework di autorizzazione OAuth 2.0 </a:t>
            </a:r>
          </a:p>
          <a:p>
            <a:r>
              <a:rPr lang="it-IT" dirty="0"/>
              <a:t>Per accedere ai dati bisogna prima richiedere un token tramite fetch con autorizzazione </a:t>
            </a:r>
            <a:r>
              <a:rPr lang="it-IT" dirty="0" err="1"/>
              <a:t>basic</a:t>
            </a:r>
            <a:r>
              <a:rPr lang="it-IT" dirty="0"/>
              <a:t> e </a:t>
            </a:r>
            <a:r>
              <a:rPr lang="it-IT" dirty="0" err="1"/>
              <a:t>client_id</a:t>
            </a:r>
            <a:r>
              <a:rPr lang="it-IT" dirty="0"/>
              <a:t> e </a:t>
            </a:r>
            <a:r>
              <a:rPr lang="it-IT" dirty="0" err="1"/>
              <a:t>client_secret</a:t>
            </a:r>
            <a:r>
              <a:rPr lang="it-IT" dirty="0"/>
              <a:t> ottenuti attraverso registrazione su Spotify.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58F7DBE-6CD8-4F65-8F5B-976786DE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617" y="3339368"/>
            <a:ext cx="659222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3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6DE44-3C80-46EB-AA16-2D28DED0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Spotify web api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C9415B-8355-4208-B4A2-3F79ADB4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01731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Le richieste avvengono tramite la funzione </a:t>
            </a:r>
            <a:r>
              <a:rPr lang="it-IT" dirty="0" err="1"/>
              <a:t>search_a</a:t>
            </a:r>
            <a:r>
              <a:rPr lang="it-IT" dirty="0"/>
              <a:t>, a</a:t>
            </a:r>
            <a:r>
              <a:rPr lang="it-IT" sz="2000" dirty="0"/>
              <a:t>ttraverso </a:t>
            </a:r>
            <a:r>
              <a:rPr lang="it-IT" sz="2000" dirty="0" err="1"/>
              <a:t>film_album_value</a:t>
            </a:r>
            <a:r>
              <a:rPr lang="it-IT" sz="2000" dirty="0"/>
              <a:t>, cioè il titolo del film di cui si vuole cercare l’album, inserito attraverso un campo testo di un </a:t>
            </a:r>
            <a:r>
              <a:rPr lang="it-IT" sz="2000" dirty="0" err="1"/>
              <a:t>form</a:t>
            </a:r>
            <a:r>
              <a:rPr lang="it-IT" sz="2000" dirty="0"/>
              <a:t>. </a:t>
            </a:r>
          </a:p>
          <a:p>
            <a:r>
              <a:rPr lang="it-IT" sz="2000" dirty="0"/>
              <a:t>La ricerca avviene tramite fetch a cui passiamo "</a:t>
            </a:r>
            <a:r>
              <a:rPr lang="it-IT" sz="2000" dirty="0">
                <a:hlinkClick r:id="rId2"/>
              </a:rPr>
              <a:t>https://api.spotify.com/v1/</a:t>
            </a:r>
            <a:r>
              <a:rPr lang="it-IT" sz="2000" dirty="0" err="1">
                <a:hlinkClick r:id="rId2"/>
              </a:rPr>
              <a:t>search?type</a:t>
            </a:r>
            <a:r>
              <a:rPr lang="it-IT" sz="2000" dirty="0">
                <a:hlinkClick r:id="rId2"/>
              </a:rPr>
              <a:t>=</a:t>
            </a:r>
            <a:r>
              <a:rPr lang="it-IT" sz="2000" dirty="0" err="1">
                <a:hlinkClick r:id="rId2"/>
              </a:rPr>
              <a:t>album&amp;q</a:t>
            </a:r>
            <a:r>
              <a:rPr lang="it-IT" sz="2000" dirty="0">
                <a:hlinkClick r:id="rId2"/>
              </a:rPr>
              <a:t>=</a:t>
            </a:r>
            <a:r>
              <a:rPr lang="it-IT" sz="2000" dirty="0"/>
              <a:t>" + </a:t>
            </a:r>
            <a:r>
              <a:rPr lang="it-IT" sz="2000" dirty="0" err="1"/>
              <a:t>film_album_value</a:t>
            </a:r>
            <a:r>
              <a:rPr lang="it-IT" sz="2000" dirty="0"/>
              <a:t>, per poi eseguire le funzioni </a:t>
            </a:r>
            <a:r>
              <a:rPr lang="it-IT" dirty="0" err="1"/>
              <a:t>onResponse</a:t>
            </a:r>
            <a:r>
              <a:rPr lang="it-IT" dirty="0"/>
              <a:t> e </a:t>
            </a:r>
            <a:r>
              <a:rPr lang="it-IT" dirty="0" err="1"/>
              <a:t>onJson_a</a:t>
            </a:r>
            <a:r>
              <a:rPr lang="it-IT" dirty="0"/>
              <a:t> che restituiscono </a:t>
            </a:r>
            <a:r>
              <a:rPr lang="it-IT" sz="2000" dirty="0"/>
              <a:t>un oggetto </a:t>
            </a:r>
            <a:r>
              <a:rPr lang="it-IT" sz="2000" dirty="0" err="1"/>
              <a:t>json</a:t>
            </a:r>
            <a:r>
              <a:rPr lang="it-IT" sz="2000" dirty="0"/>
              <a:t>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760C15-CAF3-4ACD-A85E-925AC70B2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2881423"/>
            <a:ext cx="781159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0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3DFF7-D0F5-47C4-8DFC-E931E7F7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Spotify web api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C13728-C247-4523-A90D-F1F8B49720B3}"/>
              </a:ext>
            </a:extLst>
          </p:cNvPr>
          <p:cNvSpPr txBox="1"/>
          <p:nvPr/>
        </p:nvSpPr>
        <p:spPr>
          <a:xfrm>
            <a:off x="4260660" y="2855335"/>
            <a:ext cx="338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Oggetto </a:t>
            </a:r>
            <a:r>
              <a:rPr lang="it-IT" dirty="0" err="1"/>
              <a:t>Json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93506A-1869-4A42-BDE8-0CB9DB02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9F55003-5579-416D-A0E7-41E2FA95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01" y="873252"/>
            <a:ext cx="5016758" cy="34291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403BACC-F64F-4D13-9512-3D7E6F3CE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968" y="1530381"/>
            <a:ext cx="5499511" cy="362755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A169FC0-E40C-4D8F-A1EB-FD5C3ACB5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792" y="1399791"/>
            <a:ext cx="3186208" cy="377325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8D5E0F0-CCBE-4257-A306-7A69A53F0A00}"/>
              </a:ext>
            </a:extLst>
          </p:cNvPr>
          <p:cNvSpPr txBox="1"/>
          <p:nvPr/>
        </p:nvSpPr>
        <p:spPr>
          <a:xfrm>
            <a:off x="3438968" y="5142953"/>
            <a:ext cx="338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Oggetto </a:t>
            </a:r>
            <a:r>
              <a:rPr lang="it-IT" dirty="0" err="1"/>
              <a:t>Json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3381367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0</TotalTime>
  <Words>326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Consolas</vt:lpstr>
      <vt:lpstr>Corbel</vt:lpstr>
      <vt:lpstr>Wingdings 2</vt:lpstr>
      <vt:lpstr>Cornice</vt:lpstr>
      <vt:lpstr>MHW3</vt:lpstr>
      <vt:lpstr>API utilizzate</vt:lpstr>
      <vt:lpstr>OMDb api</vt:lpstr>
      <vt:lpstr>OMDb api</vt:lpstr>
      <vt:lpstr>Spotify web api</vt:lpstr>
      <vt:lpstr>Spotify web api</vt:lpstr>
      <vt:lpstr>Spotify web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ROBERTA VALLELUNGA</dc:creator>
  <cp:lastModifiedBy>ROBERTA VALLELUNGA</cp:lastModifiedBy>
  <cp:revision>1</cp:revision>
  <dcterms:created xsi:type="dcterms:W3CDTF">2022-04-26T08:27:47Z</dcterms:created>
  <dcterms:modified xsi:type="dcterms:W3CDTF">2022-04-26T15:30:17Z</dcterms:modified>
</cp:coreProperties>
</file>