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C8CB-D6DC-44D7-A5DD-1B3C83742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A409F-09D9-48C7-9415-5D0F0A8B7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F42C-C7A4-4F72-AE97-4D762129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1008-EBC4-408E-9B1F-0A7F520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86AB-AA95-472E-8A36-BFC6ED25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207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80C4-C001-41A3-ABD7-36DCF10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69F6-A1B9-42BD-8C77-C5C3DE127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D235-AF21-4241-AEE5-2A64E48B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74C2-856E-45D6-9CC0-24D84B1F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E437-0E93-440D-82C8-F95AE3BD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7829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F203-9FEF-4460-B1F8-6EA7D69F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B0561-3093-4DD4-9BA6-ACCF4672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5F03-AEA1-42FC-8F6D-7A4E32AA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F98F-B703-49BD-8CDB-A4118E2C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C5D1F-E9F9-4616-835D-E5F2F3DB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523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E54B-A22C-4B87-A9EF-BD725DF5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3778-51BE-459A-AA7C-964045F4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F3DC-C88E-41A1-BC49-9BAB35A6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4086-13B8-4B69-9CBC-235ACE83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55F6-1FFA-489F-B408-6848680C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0678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3BE1-8D05-4F26-95A4-89D791B7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91D6-27F5-4894-B026-3964CF7F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774D-0E5F-4C64-9480-C6DD831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672A-907C-47E9-AB36-DDCB3C5F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2726-23D4-4A68-81A4-7C9543EF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54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7152-1947-4212-BE0A-177E1AB3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7805-4D31-451C-8F66-3D8E6C3E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27454-8BF8-4BAE-8CE1-B0C496F1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5DE6-2479-4DC3-87E9-F1FE65C2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2F672-F809-4AD0-9ACB-19A2A604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ECDF2-ABF9-4997-B3C2-489325B2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35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CA8A-B8C7-47D4-9AFF-5E32322A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B2A4F-ABA7-4C75-AD2A-D969797A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D0E32-E277-446D-9D37-B120E42F1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7F874-0C50-43DA-9FB6-FC34B9B8E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1D88D-F224-4C68-BA4F-0D704FC76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0322C-8908-4136-9A93-956D0B22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B35EA-E194-4068-96D9-FEA71843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5D267-EEAE-4E91-9EA8-FEF0EC2D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8314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E0E1-E191-41F7-8CC3-E987DE84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C06B9-2572-4EA7-BF1E-FE142247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6C5BE-396C-422D-B980-5AF3B672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FB909-7BD6-467C-8674-F90D463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625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3E926-424A-46AD-83FB-4247FAC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929A-15E3-44F0-B66F-5C822FD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7487-FB3C-41CB-A8AB-0521EDDA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5924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D374-1F1B-44D5-A6D1-D09CAA21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35A-CF66-4B9A-9508-612CD7C2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8B1E5-1EA9-4D35-9225-554D5B116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0548-8045-493A-B7CD-AADF985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86AE4-930A-4547-95BF-73FCE68D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F190-BA42-42A0-981C-543B6ECE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501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3F1C-5952-4A12-894F-67E8687B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EB748-9E0E-48DE-A550-9E1F984BD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E391D-2223-4D82-951F-673A2D408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FB39-A396-49C3-AC1B-F825F51B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118D-6F1B-4987-8D6E-9A369488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B365B-0059-4D14-A87D-D387A66F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7224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5C717-1D29-4A79-89DF-4AF8A50B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86944-01D8-4BB2-8CA0-6093D16E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1F2D-72BE-4F67-BA3C-B9F8A8774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DE4E-1B9B-4DFF-A9E2-503964D45601}" type="datetimeFigureOut">
              <a:rPr lang="en-150" smtClean="0"/>
              <a:t>15/03/2022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DBD0-2355-40A4-A5C0-4F5280D87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1376-D9B4-4168-A02F-B1FCEED01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7C2-CCCB-4B0A-8366-B8DC8CC4A8E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944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9CC0-F551-40BC-89EA-F65F6D175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sortare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D9CD8-E342-486B-BF58-BE694D83D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Barbu Robert-Gabriel</a:t>
            </a:r>
          </a:p>
          <a:p>
            <a:r>
              <a:rPr lang="en-US" dirty="0" err="1"/>
              <a:t>Grupa</a:t>
            </a:r>
            <a:r>
              <a:rPr lang="en-US" dirty="0"/>
              <a:t> 134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17915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4715-49F2-420A-B2AF-ECB1828E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/>
              <a:t>Comparare</a:t>
            </a:r>
            <a:r>
              <a:rPr lang="en-US" sz="4000" dirty="0"/>
              <a:t> </a:t>
            </a:r>
            <a:r>
              <a:rPr lang="en-US" sz="4000" dirty="0" err="1"/>
              <a:t>sortari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fiecare</a:t>
            </a:r>
            <a:r>
              <a:rPr lang="en-US" sz="4000" dirty="0"/>
              <a:t> test in </a:t>
            </a:r>
            <a:r>
              <a:rPr lang="en-US" sz="4000" dirty="0" err="1"/>
              <a:t>functie</a:t>
            </a:r>
            <a:r>
              <a:rPr lang="en-US" sz="4000" dirty="0"/>
              <a:t> de </a:t>
            </a:r>
            <a:r>
              <a:rPr lang="en-US" sz="4000" dirty="0" err="1"/>
              <a:t>rapiditate</a:t>
            </a:r>
            <a:endParaRPr lang="en-150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4EA3-37CB-4AAB-AA92-6AF811D2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67"/>
            <a:ext cx="10515600" cy="5325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Test 1- n=100000 maxim= 1000000</a:t>
            </a:r>
          </a:p>
          <a:p>
            <a:pPr marL="0" indent="0">
              <a:buNone/>
            </a:pPr>
            <a:r>
              <a:rPr lang="en-US" sz="1800" dirty="0"/>
              <a:t>Merge Sort &lt; Shell Sort &lt;  Radix Sort b2^4 &lt; </a:t>
            </a:r>
            <a:r>
              <a:rPr lang="en-US" sz="1800" dirty="0" err="1"/>
              <a:t>Sortare</a:t>
            </a:r>
            <a:r>
              <a:rPr lang="en-US" sz="1800" dirty="0"/>
              <a:t> </a:t>
            </a:r>
            <a:r>
              <a:rPr lang="en-US" sz="1800" dirty="0" err="1"/>
              <a:t>Nativa</a:t>
            </a:r>
            <a:r>
              <a:rPr lang="en-US" sz="1800" dirty="0"/>
              <a:t> &lt;= Radix Sort b2^8 &lt; Quick Sort &lt;Counting Sort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Test 2-  n=1000000 maxim= 999999</a:t>
            </a:r>
          </a:p>
          <a:p>
            <a:pPr marL="0" indent="0">
              <a:buNone/>
            </a:pPr>
            <a:r>
              <a:rPr lang="en-US" sz="1800" dirty="0"/>
              <a:t>Merge Sort&lt; Shell Sort&lt; Radix Sort b2^4&lt; </a:t>
            </a:r>
            <a:r>
              <a:rPr lang="en-US" sz="1800" dirty="0" err="1"/>
              <a:t>Sortare</a:t>
            </a:r>
            <a:r>
              <a:rPr lang="en-US" sz="1800" dirty="0"/>
              <a:t> </a:t>
            </a:r>
            <a:r>
              <a:rPr lang="en-US" sz="1800" dirty="0" err="1"/>
              <a:t>Nativa</a:t>
            </a:r>
            <a:r>
              <a:rPr lang="en-US" sz="1800" dirty="0"/>
              <a:t>&lt; Quick Sort&lt; Radix Sort b2^8&lt; Counting Sort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Test 3-  n=100000 maxim= 1000001</a:t>
            </a:r>
          </a:p>
          <a:p>
            <a:pPr marL="0" indent="0">
              <a:buNone/>
            </a:pPr>
            <a:r>
              <a:rPr lang="en-US" sz="1800" dirty="0"/>
              <a:t>Merge Sort&lt; Shell Sort&lt; Radix Sort b2^4&lt; </a:t>
            </a:r>
            <a:r>
              <a:rPr lang="en-US" sz="1800" dirty="0" err="1"/>
              <a:t>Sortare</a:t>
            </a:r>
            <a:r>
              <a:rPr lang="en-US" sz="1800" dirty="0"/>
              <a:t> </a:t>
            </a:r>
            <a:r>
              <a:rPr lang="en-US" sz="1800" dirty="0" err="1"/>
              <a:t>Nativa</a:t>
            </a:r>
            <a:r>
              <a:rPr lang="en-US" sz="1800" dirty="0"/>
              <a:t>&lt; Radix Sort b2^8&lt; Quick Sort &lt;Counting Sort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Test 4-  n=10000000 maxim= 1000</a:t>
            </a:r>
          </a:p>
          <a:p>
            <a:pPr marL="0" indent="0">
              <a:buNone/>
            </a:pPr>
            <a:r>
              <a:rPr lang="en-US" sz="1800" dirty="0"/>
              <a:t>Merge Sort&lt; Shell Sort&lt; Radix Sort b2^4&lt; </a:t>
            </a:r>
            <a:r>
              <a:rPr lang="en-US" sz="1800" dirty="0" err="1"/>
              <a:t>Sortare</a:t>
            </a:r>
            <a:r>
              <a:rPr lang="en-US" sz="1800" dirty="0"/>
              <a:t> </a:t>
            </a:r>
            <a:r>
              <a:rPr lang="en-US" sz="1800" dirty="0" err="1"/>
              <a:t>Nativa</a:t>
            </a:r>
            <a:r>
              <a:rPr lang="en-US" sz="1800" dirty="0"/>
              <a:t>&lt; Quick Sort &lt; Radix Sort b2^8&lt; Counting Sort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Test 5- n=999999 maxim= 10000000</a:t>
            </a:r>
          </a:p>
          <a:p>
            <a:pPr marL="0" indent="0">
              <a:buNone/>
            </a:pPr>
            <a:r>
              <a:rPr lang="en-US" sz="1800" dirty="0"/>
              <a:t>Merge Sort&lt; Shell Sort&lt; Radix Sort b2^4&lt; </a:t>
            </a:r>
            <a:r>
              <a:rPr lang="en-US" sz="1800" dirty="0" err="1"/>
              <a:t>Sortare</a:t>
            </a:r>
            <a:r>
              <a:rPr lang="en-US" sz="1800" dirty="0"/>
              <a:t> </a:t>
            </a:r>
            <a:r>
              <a:rPr lang="en-US" sz="1800" dirty="0" err="1"/>
              <a:t>Nativa</a:t>
            </a:r>
            <a:r>
              <a:rPr lang="en-US" sz="1800" dirty="0"/>
              <a:t>&lt; Quick Sort &lt; Radix Sort b2^8&lt; Counting Sort</a:t>
            </a:r>
          </a:p>
          <a:p>
            <a:pPr marL="0" indent="0">
              <a:buNone/>
            </a:pPr>
            <a:endParaRPr lang="en-150" sz="1800" dirty="0"/>
          </a:p>
        </p:txBody>
      </p:sp>
    </p:spTree>
    <p:extLst>
      <p:ext uri="{BB962C8B-B14F-4D97-AF65-F5344CB8AC3E}">
        <p14:creationId xmlns:p14="http://schemas.microsoft.com/office/powerpoint/2010/main" val="3689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D7C3-5466-4425-90BF-DE0E946D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0F5E-6E50-4A5C-85E7-E24EF4C5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ca in </a:t>
            </a:r>
            <a:r>
              <a:rPr lang="en-US" dirty="0" err="1"/>
              <a:t>programul</a:t>
            </a:r>
            <a:r>
              <a:rPr lang="en-US" dirty="0"/>
              <a:t> meu Merge Sort-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lent, </a:t>
            </a:r>
            <a:r>
              <a:rPr lang="en-US" dirty="0" err="1"/>
              <a:t>iar</a:t>
            </a:r>
            <a:r>
              <a:rPr lang="en-US" dirty="0"/>
              <a:t> Counting Sort-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00071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BBD4-4691-4969-876C-B75718DE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Radix Sort </a:t>
            </a:r>
            <a:r>
              <a:rPr lang="en-US" dirty="0" err="1"/>
              <a:t>baza</a:t>
            </a:r>
            <a:r>
              <a:rPr lang="en-US" dirty="0"/>
              <a:t> 2^4</a:t>
            </a:r>
            <a:br>
              <a:rPr lang="en-US" dirty="0"/>
            </a:br>
            <a:r>
              <a:rPr lang="en-US" sz="2800" dirty="0" err="1"/>
              <a:t>complexitate</a:t>
            </a:r>
            <a:r>
              <a:rPr lang="en-US" sz="2800" dirty="0"/>
              <a:t>: O(n*k), k= </a:t>
            </a:r>
            <a:r>
              <a:rPr lang="en-US" sz="2800" dirty="0" err="1"/>
              <a:t>lungimea</a:t>
            </a:r>
            <a:r>
              <a:rPr lang="en-US" sz="2800" dirty="0"/>
              <a:t> nr</a:t>
            </a:r>
            <a:endParaRPr lang="en-150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E05217-1262-4B29-B495-6769633A1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30" y="1968552"/>
            <a:ext cx="4682658" cy="3699617"/>
          </a:xfrm>
        </p:spPr>
      </p:pic>
    </p:spTree>
    <p:extLst>
      <p:ext uri="{BB962C8B-B14F-4D97-AF65-F5344CB8AC3E}">
        <p14:creationId xmlns:p14="http://schemas.microsoft.com/office/powerpoint/2010/main" val="12743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50BE-A8F4-4A34-8C3E-69CEE754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Radix Sort </a:t>
            </a:r>
            <a:r>
              <a:rPr lang="en-US" dirty="0" err="1"/>
              <a:t>baza</a:t>
            </a:r>
            <a:r>
              <a:rPr lang="en-US" dirty="0"/>
              <a:t> 2^8</a:t>
            </a:r>
            <a:br>
              <a:rPr lang="en-US" dirty="0"/>
            </a:br>
            <a:r>
              <a:rPr lang="en-US" sz="2800" dirty="0" err="1"/>
              <a:t>complexitate</a:t>
            </a:r>
            <a:r>
              <a:rPr lang="en-US" sz="2800" dirty="0"/>
              <a:t>: O(n*k), k= </a:t>
            </a:r>
            <a:r>
              <a:rPr lang="en-US" sz="2800" dirty="0" err="1"/>
              <a:t>lungimea</a:t>
            </a:r>
            <a:r>
              <a:rPr lang="en-US" sz="2800" dirty="0"/>
              <a:t> nr</a:t>
            </a:r>
            <a:endParaRPr lang="en-150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2EED8-C634-4357-843F-D5FFF7C9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36" y="2026670"/>
            <a:ext cx="5075704" cy="3924168"/>
          </a:xfrm>
        </p:spPr>
      </p:pic>
    </p:spTree>
    <p:extLst>
      <p:ext uri="{BB962C8B-B14F-4D97-AF65-F5344CB8AC3E}">
        <p14:creationId xmlns:p14="http://schemas.microsoft.com/office/powerpoint/2010/main" val="390056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5A9-A217-42FC-B443-AAC39340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Merge Sort</a:t>
            </a:r>
            <a:br>
              <a:rPr lang="en-US" dirty="0"/>
            </a:br>
            <a:r>
              <a:rPr lang="en-US" sz="2800" dirty="0" err="1"/>
              <a:t>complexitate</a:t>
            </a:r>
            <a:r>
              <a:rPr lang="en-US" sz="2800" dirty="0"/>
              <a:t>: O(n 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  <a:endParaRPr lang="en-150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4B2EA-82A8-474C-A680-416FFD12E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99" y="1825625"/>
            <a:ext cx="3869801" cy="4351338"/>
          </a:xfrm>
        </p:spPr>
      </p:pic>
    </p:spTree>
    <p:extLst>
      <p:ext uri="{BB962C8B-B14F-4D97-AF65-F5344CB8AC3E}">
        <p14:creationId xmlns:p14="http://schemas.microsoft.com/office/powerpoint/2010/main" val="78466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E0E9-6E29-47E7-94EC-FCA38F27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Shell sort</a:t>
            </a:r>
            <a:br>
              <a:rPr lang="en-US" dirty="0"/>
            </a:br>
            <a:r>
              <a:rPr lang="en-US" sz="3100" dirty="0" err="1"/>
              <a:t>complexitate</a:t>
            </a:r>
            <a:r>
              <a:rPr lang="en-US" sz="3100" dirty="0"/>
              <a:t>: </a:t>
            </a:r>
            <a:r>
              <a:rPr lang="en-US" sz="3100" dirty="0" err="1"/>
              <a:t>medie</a:t>
            </a:r>
            <a:r>
              <a:rPr lang="en-US" sz="3100" dirty="0"/>
              <a:t>- O(</a:t>
            </a:r>
            <a:r>
              <a:rPr lang="en-US" sz="3100" dirty="0" err="1"/>
              <a:t>nlogn</a:t>
            </a:r>
            <a:r>
              <a:rPr lang="en-US" sz="3100" dirty="0"/>
              <a:t>), in </a:t>
            </a:r>
            <a:r>
              <a:rPr lang="en-US" sz="3100" dirty="0" err="1"/>
              <a:t>cel</a:t>
            </a:r>
            <a:r>
              <a:rPr lang="en-US" sz="3100" dirty="0"/>
              <a:t> </a:t>
            </a:r>
            <a:r>
              <a:rPr lang="en-US" sz="3100" dirty="0" err="1"/>
              <a:t>mai</a:t>
            </a:r>
            <a:r>
              <a:rPr lang="en-US" sz="3100" dirty="0"/>
              <a:t> </a:t>
            </a:r>
            <a:r>
              <a:rPr lang="en-US" sz="3100" dirty="0" err="1"/>
              <a:t>rau</a:t>
            </a:r>
            <a:r>
              <a:rPr lang="en-US" sz="3100" dirty="0"/>
              <a:t> </a:t>
            </a:r>
            <a:r>
              <a:rPr lang="en-US" sz="3100" dirty="0" err="1"/>
              <a:t>caz</a:t>
            </a:r>
            <a:r>
              <a:rPr lang="en-US" sz="3100" dirty="0"/>
              <a:t>- O(n</a:t>
            </a:r>
            <a:r>
              <a:rPr lang="en-US" sz="3100" baseline="30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3100" baseline="30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150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0ABC0-D701-441E-ABDC-774CDC0CE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5" y="2189032"/>
            <a:ext cx="4902574" cy="3200952"/>
          </a:xfrm>
        </p:spPr>
      </p:pic>
    </p:spTree>
    <p:extLst>
      <p:ext uri="{BB962C8B-B14F-4D97-AF65-F5344CB8AC3E}">
        <p14:creationId xmlns:p14="http://schemas.microsoft.com/office/powerpoint/2010/main" val="182422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DE90-79BD-4F6A-ABB2-2973B85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Counting Sort</a:t>
            </a:r>
            <a:br>
              <a:rPr lang="en-US" dirty="0"/>
            </a:br>
            <a:r>
              <a:rPr lang="en-US" sz="3100" dirty="0" err="1"/>
              <a:t>complexitate</a:t>
            </a:r>
            <a:r>
              <a:rPr lang="en-US" sz="3100" dirty="0"/>
              <a:t>: O(</a:t>
            </a:r>
            <a:r>
              <a:rPr lang="en-US" sz="3100" dirty="0" err="1"/>
              <a:t>n+MAX</a:t>
            </a:r>
            <a:r>
              <a:rPr lang="en-US" sz="3100" dirty="0"/>
              <a:t>), </a:t>
            </a:r>
            <a:r>
              <a:rPr lang="en-US" sz="3100" dirty="0" err="1"/>
              <a:t>unde</a:t>
            </a:r>
            <a:r>
              <a:rPr lang="en-US" sz="3100" dirty="0"/>
              <a:t> MAX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dirty="0" err="1"/>
              <a:t>cel</a:t>
            </a:r>
            <a:r>
              <a:rPr lang="en-US" sz="3100" dirty="0"/>
              <a:t> </a:t>
            </a:r>
            <a:r>
              <a:rPr lang="en-US" sz="3100" dirty="0" err="1"/>
              <a:t>mai</a:t>
            </a:r>
            <a:r>
              <a:rPr lang="en-US" sz="3100" dirty="0"/>
              <a:t> mare </a:t>
            </a:r>
            <a:r>
              <a:rPr lang="en-US" sz="3100" dirty="0" err="1"/>
              <a:t>numar</a:t>
            </a:r>
            <a:r>
              <a:rPr lang="en-US" sz="3100" dirty="0"/>
              <a:t> din vector</a:t>
            </a:r>
            <a:endParaRPr lang="en-150" sz="31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AF987A2-4DD7-45CF-A1EE-953586A66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94" y="2156140"/>
            <a:ext cx="5530663" cy="3471127"/>
          </a:xfrm>
        </p:spPr>
      </p:pic>
    </p:spTree>
    <p:extLst>
      <p:ext uri="{BB962C8B-B14F-4D97-AF65-F5344CB8AC3E}">
        <p14:creationId xmlns:p14="http://schemas.microsoft.com/office/powerpoint/2010/main" val="381142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70E1-BDC3-45EA-932E-8A0BDEF3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Quicksort</a:t>
            </a:r>
            <a:br>
              <a:rPr lang="en-US" dirty="0"/>
            </a:br>
            <a:r>
              <a:rPr lang="en-US" sz="2800" dirty="0" err="1"/>
              <a:t>complexitate</a:t>
            </a:r>
            <a:r>
              <a:rPr lang="en-US" sz="2800" dirty="0"/>
              <a:t>: 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lang="en-150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87F430-1111-420B-8063-569FF145E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39" y="1999431"/>
            <a:ext cx="5186922" cy="3591977"/>
          </a:xfrm>
        </p:spPr>
      </p:pic>
    </p:spTree>
    <p:extLst>
      <p:ext uri="{BB962C8B-B14F-4D97-AF65-F5344CB8AC3E}">
        <p14:creationId xmlns:p14="http://schemas.microsoft.com/office/powerpoint/2010/main" val="59823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0F57-5A0E-406B-BBD7-059331B1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Nativa</a:t>
            </a:r>
            <a:br>
              <a:rPr lang="en-US" dirty="0"/>
            </a:br>
            <a:r>
              <a:rPr lang="en-US" sz="2800" dirty="0" err="1"/>
              <a:t>complexitatea</a:t>
            </a:r>
            <a:r>
              <a:rPr lang="en-US" sz="2800" dirty="0"/>
              <a:t> 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  <a:endParaRPr lang="en-150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391C2-8216-4C94-84C5-8F13F807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08" y="2229083"/>
            <a:ext cx="6955305" cy="1518163"/>
          </a:xfrm>
        </p:spPr>
      </p:pic>
    </p:spTree>
    <p:extLst>
      <p:ext uri="{BB962C8B-B14F-4D97-AF65-F5344CB8AC3E}">
        <p14:creationId xmlns:p14="http://schemas.microsoft.com/office/powerpoint/2010/main" val="35891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9836-935C-41C2-BE4A-6115E47D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obtinute</a:t>
            </a:r>
            <a:r>
              <a:rPr lang="en-US" dirty="0"/>
              <a:t>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teste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F598A-DEF6-4504-A63A-A52F5850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9" y="1347007"/>
            <a:ext cx="7818321" cy="4838921"/>
          </a:xfrm>
        </p:spPr>
      </p:pic>
    </p:spTree>
    <p:extLst>
      <p:ext uri="{BB962C8B-B14F-4D97-AF65-F5344CB8AC3E}">
        <p14:creationId xmlns:p14="http://schemas.microsoft.com/office/powerpoint/2010/main" val="317887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Algoritmi sortare</vt:lpstr>
      <vt:lpstr>Radix Sort baza 2^4 complexitate: O(n*k), k= lungimea nr</vt:lpstr>
      <vt:lpstr>Radix Sort baza 2^8 complexitate: O(n*k), k= lungimea nr</vt:lpstr>
      <vt:lpstr>Merge Sort complexitate: O(n logn)</vt:lpstr>
      <vt:lpstr>Shell sort complexitate: medie- O(nlogn), in cel mai rau caz- O(n2) </vt:lpstr>
      <vt:lpstr>Counting Sort complexitate: O(n+MAX), unde MAX este cel mai mare numar din vector</vt:lpstr>
      <vt:lpstr>Quicksort complexitate: O(nlogn)</vt:lpstr>
      <vt:lpstr>Sortare Nativa complexitatea O(nlogn)</vt:lpstr>
      <vt:lpstr>Rezultate obtinute pe mai multe teste</vt:lpstr>
      <vt:lpstr>Comparare sortari pentru fiecare test in functie de rapiditate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sortare</dc:title>
  <dc:creator>Barbu Robert</dc:creator>
  <cp:lastModifiedBy>Barbu Robert</cp:lastModifiedBy>
  <cp:revision>1</cp:revision>
  <dcterms:created xsi:type="dcterms:W3CDTF">2022-03-15T22:28:41Z</dcterms:created>
  <dcterms:modified xsi:type="dcterms:W3CDTF">2022-03-15T22:28:41Z</dcterms:modified>
</cp:coreProperties>
</file>