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3D2F7-141E-4DB6-986D-C511A4C85350}" v="39" dt="2023-06-05T18:27:29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Berbecaru" userId="9ddf6a3ea149378a" providerId="LiveId" clId="{9923D2F7-141E-4DB6-986D-C511A4C85350}"/>
    <pc:docChg chg="undo custSel addSld modSld">
      <pc:chgData name="Andrei Berbecaru" userId="9ddf6a3ea149378a" providerId="LiveId" clId="{9923D2F7-141E-4DB6-986D-C511A4C85350}" dt="2023-06-05T18:27:29.307" v="383"/>
      <pc:docMkLst>
        <pc:docMk/>
      </pc:docMkLst>
      <pc:sldChg chg="modSp new mod modTransition modAnim">
        <pc:chgData name="Andrei Berbecaru" userId="9ddf6a3ea149378a" providerId="LiveId" clId="{9923D2F7-141E-4DB6-986D-C511A4C85350}" dt="2023-06-05T18:20:17.846" v="286"/>
        <pc:sldMkLst>
          <pc:docMk/>
          <pc:sldMk cId="1561871535" sldId="256"/>
        </pc:sldMkLst>
        <pc:spChg chg="mod">
          <ac:chgData name="Andrei Berbecaru" userId="9ddf6a3ea149378a" providerId="LiveId" clId="{9923D2F7-141E-4DB6-986D-C511A4C85350}" dt="2023-06-05T18:14:12.640" v="202"/>
          <ac:spMkLst>
            <pc:docMk/>
            <pc:sldMk cId="1561871535" sldId="256"/>
            <ac:spMk id="2" creationId="{60F94FA9-1629-2877-B2A9-F2E65BF0EF4D}"/>
          </ac:spMkLst>
        </pc:spChg>
        <pc:spChg chg="mod">
          <ac:chgData name="Andrei Berbecaru" userId="9ddf6a3ea149378a" providerId="LiveId" clId="{9923D2F7-141E-4DB6-986D-C511A4C85350}" dt="2023-06-05T18:14:26.262" v="214" actId="404"/>
          <ac:spMkLst>
            <pc:docMk/>
            <pc:sldMk cId="1561871535" sldId="256"/>
            <ac:spMk id="3" creationId="{C55B1058-A3B8-8A92-BAD0-D753BDF8E6EC}"/>
          </ac:spMkLst>
        </pc:spChg>
      </pc:sldChg>
      <pc:sldChg chg="modSp new mod modTransition">
        <pc:chgData name="Andrei Berbecaru" userId="9ddf6a3ea149378a" providerId="LiveId" clId="{9923D2F7-141E-4DB6-986D-C511A4C85350}" dt="2023-06-05T18:18:04.578" v="274"/>
        <pc:sldMkLst>
          <pc:docMk/>
          <pc:sldMk cId="467763097" sldId="257"/>
        </pc:sldMkLst>
        <pc:spChg chg="mod">
          <ac:chgData name="Andrei Berbecaru" userId="9ddf6a3ea149378a" providerId="LiveId" clId="{9923D2F7-141E-4DB6-986D-C511A4C85350}" dt="2023-06-05T18:14:12.640" v="202"/>
          <ac:spMkLst>
            <pc:docMk/>
            <pc:sldMk cId="467763097" sldId="257"/>
            <ac:spMk id="2" creationId="{927A479E-C718-E11D-075E-C83DCBF97C98}"/>
          </ac:spMkLst>
        </pc:spChg>
        <pc:spChg chg="mod">
          <ac:chgData name="Andrei Berbecaru" userId="9ddf6a3ea149378a" providerId="LiveId" clId="{9923D2F7-141E-4DB6-986D-C511A4C85350}" dt="2023-06-05T18:14:58.918" v="217" actId="20577"/>
          <ac:spMkLst>
            <pc:docMk/>
            <pc:sldMk cId="467763097" sldId="257"/>
            <ac:spMk id="3" creationId="{415F3BED-FE1E-51C1-7629-F7559234BD18}"/>
          </ac:spMkLst>
        </pc:spChg>
      </pc:sldChg>
      <pc:sldChg chg="modSp new mod modTransition">
        <pc:chgData name="Andrei Berbecaru" userId="9ddf6a3ea149378a" providerId="LiveId" clId="{9923D2F7-141E-4DB6-986D-C511A4C85350}" dt="2023-06-05T18:18:08.092" v="275"/>
        <pc:sldMkLst>
          <pc:docMk/>
          <pc:sldMk cId="3401738185" sldId="258"/>
        </pc:sldMkLst>
        <pc:spChg chg="mod">
          <ac:chgData name="Andrei Berbecaru" userId="9ddf6a3ea149378a" providerId="LiveId" clId="{9923D2F7-141E-4DB6-986D-C511A4C85350}" dt="2023-06-05T18:15:29.039" v="230" actId="20577"/>
          <ac:spMkLst>
            <pc:docMk/>
            <pc:sldMk cId="3401738185" sldId="258"/>
            <ac:spMk id="2" creationId="{591A4480-4A92-0854-7FC6-2A9EBA50397F}"/>
          </ac:spMkLst>
        </pc:spChg>
        <pc:spChg chg="mod">
          <ac:chgData name="Andrei Berbecaru" userId="9ddf6a3ea149378a" providerId="LiveId" clId="{9923D2F7-141E-4DB6-986D-C511A4C85350}" dt="2023-06-05T18:15:18.936" v="226" actId="27636"/>
          <ac:spMkLst>
            <pc:docMk/>
            <pc:sldMk cId="3401738185" sldId="258"/>
            <ac:spMk id="3" creationId="{AAF490EC-BB13-4E7E-C4D9-9E5FE0527E8D}"/>
          </ac:spMkLst>
        </pc:spChg>
      </pc:sldChg>
      <pc:sldChg chg="modSp new mod modTransition">
        <pc:chgData name="Andrei Berbecaru" userId="9ddf6a3ea149378a" providerId="LiveId" clId="{9923D2F7-141E-4DB6-986D-C511A4C85350}" dt="2023-06-05T18:18:14.364" v="276"/>
        <pc:sldMkLst>
          <pc:docMk/>
          <pc:sldMk cId="2605550222" sldId="259"/>
        </pc:sldMkLst>
        <pc:spChg chg="mod">
          <ac:chgData name="Andrei Berbecaru" userId="9ddf6a3ea149378a" providerId="LiveId" clId="{9923D2F7-141E-4DB6-986D-C511A4C85350}" dt="2023-06-05T18:15:37.307" v="231" actId="207"/>
          <ac:spMkLst>
            <pc:docMk/>
            <pc:sldMk cId="2605550222" sldId="259"/>
            <ac:spMk id="2" creationId="{DACD9E64-D203-4E66-5BB1-7354D0280045}"/>
          </ac:spMkLst>
        </pc:spChg>
        <pc:spChg chg="mod">
          <ac:chgData name="Andrei Berbecaru" userId="9ddf6a3ea149378a" providerId="LiveId" clId="{9923D2F7-141E-4DB6-986D-C511A4C85350}" dt="2023-06-05T18:15:41.362" v="234" actId="403"/>
          <ac:spMkLst>
            <pc:docMk/>
            <pc:sldMk cId="2605550222" sldId="259"/>
            <ac:spMk id="3" creationId="{C9D98416-3F76-A315-7135-6DE9C7A61242}"/>
          </ac:spMkLst>
        </pc:spChg>
      </pc:sldChg>
      <pc:sldChg chg="addSp delSp modSp new mod modTransition modAnim">
        <pc:chgData name="Andrei Berbecaru" userId="9ddf6a3ea149378a" providerId="LiveId" clId="{9923D2F7-141E-4DB6-986D-C511A4C85350}" dt="2023-06-05T18:20:27.077" v="287"/>
        <pc:sldMkLst>
          <pc:docMk/>
          <pc:sldMk cId="3951882578" sldId="260"/>
        </pc:sldMkLst>
        <pc:spChg chg="mod">
          <ac:chgData name="Andrei Berbecaru" userId="9ddf6a3ea149378a" providerId="LiveId" clId="{9923D2F7-141E-4DB6-986D-C511A4C85350}" dt="2023-06-05T18:15:51.642" v="235" actId="207"/>
          <ac:spMkLst>
            <pc:docMk/>
            <pc:sldMk cId="3951882578" sldId="260"/>
            <ac:spMk id="2" creationId="{ECC53899-C729-D798-2B7B-869A9DBEC9FE}"/>
          </ac:spMkLst>
        </pc:spChg>
        <pc:spChg chg="del">
          <ac:chgData name="Andrei Berbecaru" userId="9ddf6a3ea149378a" providerId="LiveId" clId="{9923D2F7-141E-4DB6-986D-C511A4C85350}" dt="2023-06-05T18:10:30.483" v="161" actId="931"/>
          <ac:spMkLst>
            <pc:docMk/>
            <pc:sldMk cId="3951882578" sldId="260"/>
            <ac:spMk id="3" creationId="{A4C5B795-0A4C-DB6E-F4B8-251BF45C65B0}"/>
          </ac:spMkLst>
        </pc:spChg>
        <pc:picChg chg="add mod">
          <ac:chgData name="Andrei Berbecaru" userId="9ddf6a3ea149378a" providerId="LiveId" clId="{9923D2F7-141E-4DB6-986D-C511A4C85350}" dt="2023-06-05T18:16:12.992" v="240" actId="14100"/>
          <ac:picMkLst>
            <pc:docMk/>
            <pc:sldMk cId="3951882578" sldId="260"/>
            <ac:picMk id="5" creationId="{9272FDD5-B480-07A1-6612-1652ACF60293}"/>
          </ac:picMkLst>
        </pc:picChg>
        <pc:picChg chg="add mod">
          <ac:chgData name="Andrei Berbecaru" userId="9ddf6a3ea149378a" providerId="LiveId" clId="{9923D2F7-141E-4DB6-986D-C511A4C85350}" dt="2023-06-05T18:16:20.955" v="242" actId="14100"/>
          <ac:picMkLst>
            <pc:docMk/>
            <pc:sldMk cId="3951882578" sldId="260"/>
            <ac:picMk id="7" creationId="{4C8EA4F9-6CD2-353B-E3E8-A14B05DD4CD6}"/>
          </ac:picMkLst>
        </pc:picChg>
      </pc:sldChg>
      <pc:sldChg chg="modSp new mod modTransition">
        <pc:chgData name="Andrei Berbecaru" userId="9ddf6a3ea149378a" providerId="LiveId" clId="{9923D2F7-141E-4DB6-986D-C511A4C85350}" dt="2023-06-05T18:18:24.543" v="278"/>
        <pc:sldMkLst>
          <pc:docMk/>
          <pc:sldMk cId="2739929700" sldId="261"/>
        </pc:sldMkLst>
        <pc:spChg chg="mod">
          <ac:chgData name="Andrei Berbecaru" userId="9ddf6a3ea149378a" providerId="LiveId" clId="{9923D2F7-141E-4DB6-986D-C511A4C85350}" dt="2023-06-05T18:16:30.871" v="243" actId="207"/>
          <ac:spMkLst>
            <pc:docMk/>
            <pc:sldMk cId="2739929700" sldId="261"/>
            <ac:spMk id="2" creationId="{21A797CD-26D2-ED4E-B52C-1A4FD787468D}"/>
          </ac:spMkLst>
        </pc:spChg>
        <pc:spChg chg="mod">
          <ac:chgData name="Andrei Berbecaru" userId="9ddf6a3ea149378a" providerId="LiveId" clId="{9923D2F7-141E-4DB6-986D-C511A4C85350}" dt="2023-06-05T18:17:24.052" v="268" actId="1076"/>
          <ac:spMkLst>
            <pc:docMk/>
            <pc:sldMk cId="2739929700" sldId="261"/>
            <ac:spMk id="3" creationId="{7D8345D8-F8C1-BB7D-CE15-BA3627AF1D67}"/>
          </ac:spMkLst>
        </pc:spChg>
      </pc:sldChg>
      <pc:sldChg chg="modSp new mod modTransition">
        <pc:chgData name="Andrei Berbecaru" userId="9ddf6a3ea149378a" providerId="LiveId" clId="{9923D2F7-141E-4DB6-986D-C511A4C85350}" dt="2023-06-05T18:18:30.809" v="279"/>
        <pc:sldMkLst>
          <pc:docMk/>
          <pc:sldMk cId="818452705" sldId="262"/>
        </pc:sldMkLst>
        <pc:spChg chg="mod">
          <ac:chgData name="Andrei Berbecaru" userId="9ddf6a3ea149378a" providerId="LiveId" clId="{9923D2F7-141E-4DB6-986D-C511A4C85350}" dt="2023-06-05T18:17:30.556" v="269" actId="207"/>
          <ac:spMkLst>
            <pc:docMk/>
            <pc:sldMk cId="818452705" sldId="262"/>
            <ac:spMk id="2" creationId="{65EDAD0E-11B2-0456-7946-F08C471254F4}"/>
          </ac:spMkLst>
        </pc:spChg>
        <pc:spChg chg="mod">
          <ac:chgData name="Andrei Berbecaru" userId="9ddf6a3ea149378a" providerId="LiveId" clId="{9923D2F7-141E-4DB6-986D-C511A4C85350}" dt="2023-06-05T18:17:33.067" v="270" actId="207"/>
          <ac:spMkLst>
            <pc:docMk/>
            <pc:sldMk cId="818452705" sldId="262"/>
            <ac:spMk id="3" creationId="{BF49FF14-8B45-38A7-9500-9323E090C1E5}"/>
          </ac:spMkLst>
        </pc:spChg>
      </pc:sldChg>
      <pc:sldChg chg="addSp delSp modSp new mod modAnim">
        <pc:chgData name="Andrei Berbecaru" userId="9ddf6a3ea149378a" providerId="LiveId" clId="{9923D2F7-141E-4DB6-986D-C511A4C85350}" dt="2023-06-05T18:27:09.852" v="377"/>
        <pc:sldMkLst>
          <pc:docMk/>
          <pc:sldMk cId="1268507267" sldId="263"/>
        </pc:sldMkLst>
        <pc:spChg chg="del">
          <ac:chgData name="Andrei Berbecaru" userId="9ddf6a3ea149378a" providerId="LiveId" clId="{9923D2F7-141E-4DB6-986D-C511A4C85350}" dt="2023-06-05T18:23:25.839" v="289" actId="931"/>
          <ac:spMkLst>
            <pc:docMk/>
            <pc:sldMk cId="1268507267" sldId="263"/>
            <ac:spMk id="3" creationId="{CD3F6003-EE1B-DD5B-09BA-1F64EE28A0AE}"/>
          </ac:spMkLst>
        </pc:spChg>
        <pc:picChg chg="add mod">
          <ac:chgData name="Andrei Berbecaru" userId="9ddf6a3ea149378a" providerId="LiveId" clId="{9923D2F7-141E-4DB6-986D-C511A4C85350}" dt="2023-06-05T18:24:08.473" v="305" actId="1076"/>
          <ac:picMkLst>
            <pc:docMk/>
            <pc:sldMk cId="1268507267" sldId="263"/>
            <ac:picMk id="5" creationId="{48C69A5C-55BB-6963-72CF-04FB6C5B8BC6}"/>
          </ac:picMkLst>
        </pc:picChg>
        <pc:picChg chg="add mod">
          <ac:chgData name="Andrei Berbecaru" userId="9ddf6a3ea149378a" providerId="LiveId" clId="{9923D2F7-141E-4DB6-986D-C511A4C85350}" dt="2023-06-05T18:24:23.541" v="309" actId="1076"/>
          <ac:picMkLst>
            <pc:docMk/>
            <pc:sldMk cId="1268507267" sldId="263"/>
            <ac:picMk id="7" creationId="{9D98A521-4C96-844A-F797-56A7467A7760}"/>
          </ac:picMkLst>
        </pc:picChg>
      </pc:sldChg>
      <pc:sldChg chg="addSp delSp modSp new mod modAnim">
        <pc:chgData name="Andrei Berbecaru" userId="9ddf6a3ea149378a" providerId="LiveId" clId="{9923D2F7-141E-4DB6-986D-C511A4C85350}" dt="2023-06-05T18:27:20.487" v="381"/>
        <pc:sldMkLst>
          <pc:docMk/>
          <pc:sldMk cId="3338425484" sldId="264"/>
        </pc:sldMkLst>
        <pc:spChg chg="del">
          <ac:chgData name="Andrei Berbecaru" userId="9ddf6a3ea149378a" providerId="LiveId" clId="{9923D2F7-141E-4DB6-986D-C511A4C85350}" dt="2023-06-05T18:24:49.808" v="311" actId="931"/>
          <ac:spMkLst>
            <pc:docMk/>
            <pc:sldMk cId="3338425484" sldId="264"/>
            <ac:spMk id="3" creationId="{D1C26C20-B518-765B-9136-48FFB8A65213}"/>
          </ac:spMkLst>
        </pc:spChg>
        <pc:picChg chg="add mod">
          <ac:chgData name="Andrei Berbecaru" userId="9ddf6a3ea149378a" providerId="LiveId" clId="{9923D2F7-141E-4DB6-986D-C511A4C85350}" dt="2023-06-05T18:25:43.705" v="333" actId="1076"/>
          <ac:picMkLst>
            <pc:docMk/>
            <pc:sldMk cId="3338425484" sldId="264"/>
            <ac:picMk id="5" creationId="{0B69D6DE-22DA-90CA-5928-C464BB53456C}"/>
          </ac:picMkLst>
        </pc:picChg>
        <pc:picChg chg="add mod">
          <ac:chgData name="Andrei Berbecaru" userId="9ddf6a3ea149378a" providerId="LiveId" clId="{9923D2F7-141E-4DB6-986D-C511A4C85350}" dt="2023-06-05T18:27:17.316" v="380" actId="1076"/>
          <ac:picMkLst>
            <pc:docMk/>
            <pc:sldMk cId="3338425484" sldId="264"/>
            <ac:picMk id="7" creationId="{EEB53FD3-9C34-1561-B944-5B39B55C86CC}"/>
          </ac:picMkLst>
        </pc:picChg>
      </pc:sldChg>
      <pc:sldChg chg="addSp delSp modSp new mod modAnim">
        <pc:chgData name="Andrei Berbecaru" userId="9ddf6a3ea149378a" providerId="LiveId" clId="{9923D2F7-141E-4DB6-986D-C511A4C85350}" dt="2023-06-05T18:27:29.307" v="383"/>
        <pc:sldMkLst>
          <pc:docMk/>
          <pc:sldMk cId="1436546200" sldId="265"/>
        </pc:sldMkLst>
        <pc:spChg chg="del">
          <ac:chgData name="Andrei Berbecaru" userId="9ddf6a3ea149378a" providerId="LiveId" clId="{9923D2F7-141E-4DB6-986D-C511A4C85350}" dt="2023-06-05T18:26:11.425" v="335" actId="931"/>
          <ac:spMkLst>
            <pc:docMk/>
            <pc:sldMk cId="1436546200" sldId="265"/>
            <ac:spMk id="3" creationId="{1E2B453B-9417-DCAB-2E0A-98E3C044029A}"/>
          </ac:spMkLst>
        </pc:spChg>
        <pc:picChg chg="add mod">
          <ac:chgData name="Andrei Berbecaru" userId="9ddf6a3ea149378a" providerId="LiveId" clId="{9923D2F7-141E-4DB6-986D-C511A4C85350}" dt="2023-06-05T18:26:58.035" v="373" actId="1076"/>
          <ac:picMkLst>
            <pc:docMk/>
            <pc:sldMk cId="1436546200" sldId="265"/>
            <ac:picMk id="5" creationId="{1E40857F-9E42-F97A-AD91-9EB4F19F8EAF}"/>
          </ac:picMkLst>
        </pc:picChg>
        <pc:picChg chg="add del mod">
          <ac:chgData name="Andrei Berbecaru" userId="9ddf6a3ea149378a" providerId="LiveId" clId="{9923D2F7-141E-4DB6-986D-C511A4C85350}" dt="2023-06-05T18:26:28.207" v="360" actId="931"/>
          <ac:picMkLst>
            <pc:docMk/>
            <pc:sldMk cId="1436546200" sldId="265"/>
            <ac:picMk id="7" creationId="{82E11ECE-91D3-970E-5BBF-43104C91C1E6}"/>
          </ac:picMkLst>
        </pc:picChg>
        <pc:picChg chg="add del mod">
          <ac:chgData name="Andrei Berbecaru" userId="9ddf6a3ea149378a" providerId="LiveId" clId="{9923D2F7-141E-4DB6-986D-C511A4C85350}" dt="2023-06-05T18:26:28.207" v="360" actId="931"/>
          <ac:picMkLst>
            <pc:docMk/>
            <pc:sldMk cId="1436546200" sldId="265"/>
            <ac:picMk id="9" creationId="{C8F3BB44-39C9-2A97-ECE4-6F430C658F55}"/>
          </ac:picMkLst>
        </pc:picChg>
        <pc:picChg chg="add del mod">
          <ac:chgData name="Andrei Berbecaru" userId="9ddf6a3ea149378a" providerId="LiveId" clId="{9923D2F7-141E-4DB6-986D-C511A4C85350}" dt="2023-06-05T18:26:28.207" v="360" actId="931"/>
          <ac:picMkLst>
            <pc:docMk/>
            <pc:sldMk cId="1436546200" sldId="265"/>
            <ac:picMk id="11" creationId="{24099A6B-C4E8-AA7A-1F22-B49010DF4EAE}"/>
          </ac:picMkLst>
        </pc:picChg>
        <pc:picChg chg="add del mod">
          <ac:chgData name="Andrei Berbecaru" userId="9ddf6a3ea149378a" providerId="LiveId" clId="{9923D2F7-141E-4DB6-986D-C511A4C85350}" dt="2023-06-05T18:26:28.207" v="360" actId="931"/>
          <ac:picMkLst>
            <pc:docMk/>
            <pc:sldMk cId="1436546200" sldId="265"/>
            <ac:picMk id="13" creationId="{7D93AB77-0DE3-5A05-28DE-71E609F3810F}"/>
          </ac:picMkLst>
        </pc:picChg>
        <pc:picChg chg="add del mod">
          <ac:chgData name="Andrei Berbecaru" userId="9ddf6a3ea149378a" providerId="LiveId" clId="{9923D2F7-141E-4DB6-986D-C511A4C85350}" dt="2023-06-05T18:26:28.207" v="360" actId="931"/>
          <ac:picMkLst>
            <pc:docMk/>
            <pc:sldMk cId="1436546200" sldId="265"/>
            <ac:picMk id="15" creationId="{8B451451-9673-9134-1E3F-9B1D2076D38B}"/>
          </ac:picMkLst>
        </pc:picChg>
        <pc:picChg chg="add del mod">
          <ac:chgData name="Andrei Berbecaru" userId="9ddf6a3ea149378a" providerId="LiveId" clId="{9923D2F7-141E-4DB6-986D-C511A4C85350}" dt="2023-06-05T18:26:28.207" v="360" actId="931"/>
          <ac:picMkLst>
            <pc:docMk/>
            <pc:sldMk cId="1436546200" sldId="265"/>
            <ac:picMk id="17" creationId="{A66C1020-371F-A8FE-A344-E88156D41041}"/>
          </ac:picMkLst>
        </pc:picChg>
        <pc:picChg chg="add del mod">
          <ac:chgData name="Andrei Berbecaru" userId="9ddf6a3ea149378a" providerId="LiveId" clId="{9923D2F7-141E-4DB6-986D-C511A4C85350}" dt="2023-06-05T18:26:28.207" v="360" actId="931"/>
          <ac:picMkLst>
            <pc:docMk/>
            <pc:sldMk cId="1436546200" sldId="265"/>
            <ac:picMk id="19" creationId="{59AFEE3C-2E28-3503-9C06-859E2447F274}"/>
          </ac:picMkLst>
        </pc:picChg>
        <pc:picChg chg="add del mod">
          <ac:chgData name="Andrei Berbecaru" userId="9ddf6a3ea149378a" providerId="LiveId" clId="{9923D2F7-141E-4DB6-986D-C511A4C85350}" dt="2023-06-05T18:26:28.207" v="360" actId="931"/>
          <ac:picMkLst>
            <pc:docMk/>
            <pc:sldMk cId="1436546200" sldId="265"/>
            <ac:picMk id="21" creationId="{C5D568C1-FECA-96F4-324D-32DB89ACA05F}"/>
          </ac:picMkLst>
        </pc:picChg>
        <pc:picChg chg="add mod">
          <ac:chgData name="Andrei Berbecaru" userId="9ddf6a3ea149378a" providerId="LiveId" clId="{9923D2F7-141E-4DB6-986D-C511A4C85350}" dt="2023-06-05T18:26:59.714" v="374" actId="1076"/>
          <ac:picMkLst>
            <pc:docMk/>
            <pc:sldMk cId="1436546200" sldId="265"/>
            <ac:picMk id="23" creationId="{A1645253-A5A4-256A-3CFA-0D87B0B856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1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9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19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15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56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1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C9C5B3-7049-492A-8C63-2C2418779CF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66F7-FFD9-4997-BABF-638C900B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7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Y9VQDw32/travelling-plat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4FA9-1629-2877-B2A9-F2E65BF0E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4RA: Travelling-Platform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B1058-A3B8-8A92-BAD0-D753BDF8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600" dirty="0" err="1"/>
              <a:t>Barbu</a:t>
            </a:r>
            <a:r>
              <a:rPr lang="en-US" sz="1600" dirty="0"/>
              <a:t> Robert Gabriel</a:t>
            </a:r>
          </a:p>
          <a:p>
            <a:pPr algn="r"/>
            <a:r>
              <a:rPr lang="en-US" sz="1600" dirty="0"/>
              <a:t>Berbecaru-</a:t>
            </a:r>
            <a:r>
              <a:rPr lang="en-US" sz="1600" dirty="0" err="1"/>
              <a:t>Iovan</a:t>
            </a:r>
            <a:r>
              <a:rPr lang="en-US" sz="1600" dirty="0"/>
              <a:t> Andrei</a:t>
            </a:r>
          </a:p>
          <a:p>
            <a:pPr algn="r"/>
            <a:r>
              <a:rPr lang="en-US" sz="1600" dirty="0" err="1"/>
              <a:t>Iftimi</a:t>
            </a:r>
            <a:r>
              <a:rPr lang="en-US" sz="1600" dirty="0"/>
              <a:t> </a:t>
            </a:r>
            <a:r>
              <a:rPr lang="en-US" sz="1600" dirty="0" err="1"/>
              <a:t>Ruxandra</a:t>
            </a:r>
            <a:endParaRPr lang="en-US" sz="1600" dirty="0"/>
          </a:p>
          <a:p>
            <a:pPr algn="r"/>
            <a:r>
              <a:rPr lang="en-US" sz="1600" dirty="0"/>
              <a:t>Ionescu Radu-Constantin</a:t>
            </a:r>
          </a:p>
          <a:p>
            <a:pPr algn="r"/>
            <a:r>
              <a:rPr lang="en-US" sz="1600" dirty="0" err="1"/>
              <a:t>Stefanoiu</a:t>
            </a:r>
            <a:r>
              <a:rPr lang="en-US" sz="1600" dirty="0"/>
              <a:t> </a:t>
            </a:r>
            <a:r>
              <a:rPr lang="en-US" sz="1600" dirty="0" err="1"/>
              <a:t>Rares</a:t>
            </a:r>
            <a:r>
              <a:rPr lang="en-US" sz="1600" dirty="0"/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56187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D23B-F2C6-B3F8-3D07-BCC1A8DB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40857F-9E42-F97A-AD91-9EB4F19F8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7" y="1853248"/>
            <a:ext cx="5847013" cy="4195762"/>
          </a:xfr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A1645253-A5A4-256A-3CFA-0D87B0B85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45" y="1853248"/>
            <a:ext cx="546159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4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479E-C718-E11D-075E-C83DCBF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3BED-FE1E-51C1-7629-F7559234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0" i="0" dirty="0">
                <a:effectLst/>
                <a:latin typeface="-apple-system"/>
              </a:rPr>
              <a:t>This platform offers you a wide array of communication means with fellow tourists from the travelling community, offering you a unique environment well suited for discovering the best travel destination for your next trip.</a:t>
            </a:r>
          </a:p>
          <a:p>
            <a:pPr marL="0" indent="0" algn="l">
              <a:buNone/>
            </a:pPr>
            <a:r>
              <a:rPr lang="en-GB" sz="2400" b="0" i="0" dirty="0">
                <a:effectLst/>
                <a:latin typeface="-apple-system"/>
              </a:rPr>
              <a:t>This app supports group chats with text messages. These groups are based on specific individual destinations, ranging from local to international trips to bring people closer and create a sense of community and belonging.</a:t>
            </a:r>
          </a:p>
          <a:p>
            <a:pPr marL="0" indent="0" algn="l">
              <a:buNone/>
            </a:pPr>
            <a:r>
              <a:rPr lang="en-GB" sz="2400" b="0" i="0" dirty="0">
                <a:effectLst/>
                <a:latin typeface="-apple-system"/>
              </a:rPr>
              <a:t>Join us and let your once in a lifetime adventure start NOW!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7630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4480-4A92-0854-7FC6-2A9EBA50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Features list</a:t>
            </a: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90EC-BB13-4E7E-C4D9-9E5FE052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-apple-system"/>
              </a:rPr>
              <a:t>reviews section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 err="1">
                <a:effectLst/>
                <a:latin typeface="-apple-system"/>
              </a:rPr>
              <a:t>authentification</a:t>
            </a:r>
            <a:r>
              <a:rPr lang="en-GB" sz="2400" b="0" i="0" dirty="0">
                <a:effectLst/>
                <a:latin typeface="-apple-system"/>
              </a:rPr>
              <a:t>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-apple-system"/>
              </a:rPr>
              <a:t>roles administration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-apple-system"/>
              </a:rPr>
              <a:t>modern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-apple-system"/>
              </a:rPr>
              <a:t>description section for each 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-apple-system"/>
              </a:rPr>
              <a:t>navigation menu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-apple-system"/>
              </a:rPr>
              <a:t>calendar for available dates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-apple-system"/>
              </a:rPr>
              <a:t>search bar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-apple-system"/>
              </a:rPr>
              <a:t>booking services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73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9E64-D203-4E66-5BB1-7354D02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Backlog creation</a:t>
            </a: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8416-3F76-A315-7135-6DE9C7A6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0" i="0" dirty="0">
                <a:effectLst/>
                <a:latin typeface="-apple-system"/>
              </a:rPr>
              <a:t>We used Trello for keeping track of the tasks </a:t>
            </a:r>
            <a:r>
              <a:rPr lang="en-GB" sz="28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https://trello.com/b/Y9VQDw32/travelling-platform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555022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3899-C729-D798-2B7B-869A9DBE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Diagrama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UML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si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Workflow</a:t>
            </a: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9272FDD5-B480-07A1-6612-1652ACF6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0" y="1499910"/>
            <a:ext cx="5545191" cy="4351338"/>
          </a:xfrm>
        </p:spPr>
      </p:pic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C8EA4F9-6CD2-353B-E3E8-A14B05DD4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1499909"/>
            <a:ext cx="54493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82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7CD-26D2-ED4E-B52C-1A4FD787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User Stories</a:t>
            </a: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45D8-F8C1-BB7D-CE15-BA3627AF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9472"/>
            <a:ext cx="8946541" cy="419548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 manager of a hotel I would like to edit the information for my hotel.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 user I want to see </a:t>
            </a:r>
            <a:r>
              <a:rPr lang="en-GB" b="0" i="0" dirty="0" err="1">
                <a:effectLst/>
                <a:latin typeface="-apple-system"/>
              </a:rPr>
              <a:t>informations</a:t>
            </a:r>
            <a:r>
              <a:rPr lang="en-GB" b="0" i="0" dirty="0">
                <a:effectLst/>
                <a:latin typeface="-apple-system"/>
              </a:rPr>
              <a:t> about a possible holiday destination.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 user I want to leave a review for hotels.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an admin I want to create and administrate the places from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 user I want to edit my </a:t>
            </a:r>
            <a:r>
              <a:rPr lang="en-GB" b="0" i="0" dirty="0" err="1">
                <a:effectLst/>
                <a:latin typeface="-apple-system"/>
              </a:rPr>
              <a:t>informations</a:t>
            </a:r>
            <a:r>
              <a:rPr lang="en-GB" b="0" i="0" dirty="0">
                <a:effectLst/>
                <a:latin typeface="-apple-system"/>
              </a:rPr>
              <a:t> if I completed them wrong.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an admin I want to be able to delete reviews if they are </a:t>
            </a:r>
            <a:r>
              <a:rPr lang="en-GB" b="0" i="0" dirty="0" err="1">
                <a:effectLst/>
                <a:latin typeface="-apple-system"/>
              </a:rPr>
              <a:t>inappropiate</a:t>
            </a:r>
            <a:r>
              <a:rPr lang="en-GB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 manager of a hotel I want to manage the rooms I have and add or remove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 user I want an easy way to find a hotel in a country and city that I want.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an admin I want to have different features for myself after I log 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as a user I want to have photos and description for the countries, cities and hotels that I'm interested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2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AD0E-11B2-0456-7946-F08C4712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6867"/>
            <a:ext cx="10515600" cy="6838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AI usage</a:t>
            </a:r>
            <a:b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9FF14-8B45-38A7-9500-9323E090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effectLst/>
                <a:latin typeface="-apple-system"/>
              </a:rPr>
              <a:t>We used both </a:t>
            </a:r>
            <a:r>
              <a:rPr lang="en-GB" b="0" i="0" dirty="0" err="1">
                <a:effectLst/>
                <a:latin typeface="-apple-system"/>
              </a:rPr>
              <a:t>chatGPT</a:t>
            </a:r>
            <a:r>
              <a:rPr lang="en-GB" b="0" i="0" dirty="0">
                <a:effectLst/>
                <a:latin typeface="-apple-system"/>
              </a:rPr>
              <a:t> and GitHub </a:t>
            </a:r>
            <a:r>
              <a:rPr lang="en-GB" b="0" i="0" dirty="0" err="1">
                <a:effectLst/>
                <a:latin typeface="-apple-system"/>
              </a:rPr>
              <a:t>Copilot</a:t>
            </a:r>
            <a:r>
              <a:rPr lang="en-GB" b="0" i="0" dirty="0">
                <a:effectLst/>
                <a:latin typeface="-apple-system"/>
              </a:rPr>
              <a:t> for helping us with errors that we didn't resolve of for snippets of code for a quicker solution. We attached some screen shots of how we used AI in wiki.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527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A02A-1BAE-4789-AF44-BE4B876C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C69A5C-55BB-6963-72CF-04FB6C5B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4" y="1473751"/>
            <a:ext cx="6281426" cy="4195762"/>
          </a:xfrm>
        </p:spPr>
      </p:pic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D98A521-4C96-844A-F797-56A7467A7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66" y="1386420"/>
            <a:ext cx="5240014" cy="43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6C5-E665-8891-0F65-14A5335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B69D6DE-22DA-90CA-5928-C464BB534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6" y="2117566"/>
            <a:ext cx="5933234" cy="419576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EB53FD3-9C34-1561-B944-5B39B55C8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66" y="2117566"/>
            <a:ext cx="593323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22</TotalTime>
  <Words>369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Ion</vt:lpstr>
      <vt:lpstr>4RA: Travelling-Platform</vt:lpstr>
      <vt:lpstr>PowerPoint Presentation</vt:lpstr>
      <vt:lpstr>Features list </vt:lpstr>
      <vt:lpstr>Backlog creation </vt:lpstr>
      <vt:lpstr>Diagrama UML si Workflow </vt:lpstr>
      <vt:lpstr>User Stories </vt:lpstr>
      <vt:lpstr>AI usage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4RA: Travelling-Platform</dc:title>
  <dc:creator>Andrei Berbecaru</dc:creator>
  <cp:lastModifiedBy>Andrei Berbecaru</cp:lastModifiedBy>
  <cp:revision>1</cp:revision>
  <dcterms:created xsi:type="dcterms:W3CDTF">2023-06-05T18:04:52Z</dcterms:created>
  <dcterms:modified xsi:type="dcterms:W3CDTF">2023-06-05T18:27:33Z</dcterms:modified>
</cp:coreProperties>
</file>