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0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7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7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8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1229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63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9399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9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41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9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5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5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2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3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7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3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2F-0950-4AD3-8687-420A6BDEA7F7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6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D62F-0950-4AD3-8687-420A6BDEA7F7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10868E-D951-435E-88D9-A56E8A907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9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Tale of Two Worlds</a:t>
            </a:r>
            <a:br>
              <a:rPr lang="en-US" dirty="0" smtClean="0"/>
            </a:br>
            <a:r>
              <a:rPr lang="en-US" dirty="0" smtClean="0"/>
              <a:t>FP and 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Tema</a:t>
            </a:r>
            <a:r>
              <a:rPr lang="en-US" dirty="0" smtClean="0"/>
              <a:t> </a:t>
            </a:r>
            <a:r>
              <a:rPr lang="en-US" dirty="0" err="1" smtClean="0"/>
              <a:t>propusa</a:t>
            </a:r>
            <a:r>
              <a:rPr lang="en-US" dirty="0" smtClean="0"/>
              <a:t> de : Robert Butacu</a:t>
            </a:r>
          </a:p>
          <a:p>
            <a:pPr algn="r"/>
            <a:r>
              <a:rPr lang="en-US" dirty="0" err="1" smtClean="0"/>
              <a:t>Coordonator</a:t>
            </a:r>
            <a:r>
              <a:rPr lang="en-US" dirty="0" smtClean="0"/>
              <a:t>: </a:t>
            </a:r>
            <a:r>
              <a:rPr lang="en-US" dirty="0" err="1" smtClean="0"/>
              <a:t>Drd</a:t>
            </a:r>
            <a:r>
              <a:rPr lang="en-US" dirty="0" smtClean="0"/>
              <a:t>. Conf. Florin </a:t>
            </a:r>
            <a:r>
              <a:rPr lang="en-US" dirty="0" err="1" smtClean="0"/>
              <a:t>Olariu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8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Concluzii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Imutabilitate</a:t>
            </a:r>
            <a:r>
              <a:rPr lang="en-US" dirty="0"/>
              <a:t> vs </a:t>
            </a:r>
            <a:r>
              <a:rPr lang="en-US" dirty="0" err="1"/>
              <a:t>mutabilitate</a:t>
            </a:r>
            <a:endParaRPr lang="en-US" dirty="0"/>
          </a:p>
          <a:p>
            <a:r>
              <a:rPr lang="en-US" dirty="0"/>
              <a:t>ADTs </a:t>
            </a:r>
            <a:r>
              <a:rPr lang="en-US" dirty="0" smtClean="0"/>
              <a:t>vs </a:t>
            </a:r>
            <a:r>
              <a:rPr lang="en-US" dirty="0" err="1" smtClean="0"/>
              <a:t>Obiecte</a:t>
            </a:r>
            <a:endParaRPr lang="en-US" dirty="0" smtClean="0"/>
          </a:p>
          <a:p>
            <a:r>
              <a:rPr lang="en-US" dirty="0" err="1" smtClean="0"/>
              <a:t>Functii</a:t>
            </a:r>
            <a:r>
              <a:rPr lang="en-US" dirty="0" smtClean="0"/>
              <a:t> vs </a:t>
            </a:r>
            <a:r>
              <a:rPr lang="en-US" dirty="0" err="1" smtClean="0"/>
              <a:t>metode</a:t>
            </a:r>
            <a:endParaRPr lang="en-US" dirty="0" smtClean="0"/>
          </a:p>
          <a:p>
            <a:r>
              <a:rPr lang="en-US" dirty="0" smtClean="0"/>
              <a:t>Type classes vs inheritance/polymorphism</a:t>
            </a:r>
          </a:p>
        </p:txBody>
      </p:sp>
    </p:spTree>
    <p:extLst>
      <p:ext uri="{BB962C8B-B14F-4D97-AF65-F5344CB8AC3E}">
        <p14:creationId xmlns:p14="http://schemas.microsoft.com/office/powerpoint/2010/main" val="41058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873" y="2369416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Intrebari</a:t>
            </a:r>
            <a:r>
              <a:rPr lang="en-US" dirty="0" smtClean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6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388" y="2706255"/>
            <a:ext cx="8596668" cy="1320800"/>
          </a:xfrm>
        </p:spPr>
        <p:txBody>
          <a:bodyPr/>
          <a:lstStyle/>
          <a:p>
            <a:pPr algn="ctr"/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multumesc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atentie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5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2327"/>
            <a:ext cx="8596668" cy="4739035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Introducere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Prezentarea</a:t>
            </a:r>
            <a:r>
              <a:rPr lang="en-US" dirty="0" smtClean="0"/>
              <a:t> </a:t>
            </a:r>
            <a:r>
              <a:rPr lang="en-US" dirty="0" err="1" smtClean="0"/>
              <a:t>temei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en-US" dirty="0" err="1" smtClean="0"/>
              <a:t>tema</a:t>
            </a:r>
            <a:r>
              <a:rPr lang="en-US" dirty="0" smtClean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Compararea</a:t>
            </a:r>
            <a:r>
              <a:rPr lang="en-US" dirty="0" smtClean="0"/>
              <a:t> </a:t>
            </a:r>
            <a:r>
              <a:rPr lang="en-US" dirty="0" err="1" smtClean="0"/>
              <a:t>paradigmelor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/>
              <a:t>Clusterizarii</a:t>
            </a:r>
            <a:r>
              <a:rPr lang="en-US" dirty="0"/>
              <a:t> </a:t>
            </a:r>
            <a:r>
              <a:rPr lang="en-US" dirty="0" err="1"/>
              <a:t>Ierarhice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Prezentarea</a:t>
            </a:r>
            <a:r>
              <a:rPr lang="en-US" dirty="0"/>
              <a:t> </a:t>
            </a:r>
            <a:r>
              <a:rPr lang="en-US" dirty="0" err="1"/>
              <a:t>subiectului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Enuntare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Elemente</a:t>
            </a:r>
            <a:r>
              <a:rPr lang="en-US" dirty="0"/>
              <a:t>: puncta, </a:t>
            </a:r>
            <a:r>
              <a:rPr lang="en-US" dirty="0" err="1"/>
              <a:t>clustere</a:t>
            </a:r>
            <a:r>
              <a:rPr lang="en-US" dirty="0"/>
              <a:t>, </a:t>
            </a:r>
            <a:r>
              <a:rPr lang="en-US" dirty="0" err="1"/>
              <a:t>distante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puncta, </a:t>
            </a:r>
            <a:r>
              <a:rPr lang="en-US" dirty="0" err="1"/>
              <a:t>metoda</a:t>
            </a:r>
            <a:r>
              <a:rPr lang="en-US" dirty="0"/>
              <a:t> de </a:t>
            </a:r>
            <a:r>
              <a:rPr lang="en-US" dirty="0" err="1"/>
              <a:t>clusterizare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/>
              <a:t>Comparatii</a:t>
            </a:r>
            <a:r>
              <a:rPr lang="en-US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Cat de </a:t>
            </a:r>
            <a:r>
              <a:rPr lang="en-US" dirty="0" err="1"/>
              <a:t>mult</a:t>
            </a:r>
            <a:r>
              <a:rPr lang="en-US" dirty="0"/>
              <a:t> cod?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Modelarea</a:t>
            </a:r>
            <a:r>
              <a:rPr lang="en-US" dirty="0"/>
              <a:t> </a:t>
            </a:r>
            <a:r>
              <a:rPr lang="en-US" dirty="0" err="1"/>
              <a:t>datelor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Aplicarea</a:t>
            </a:r>
            <a:r>
              <a:rPr lang="en-US" dirty="0"/>
              <a:t> </a:t>
            </a:r>
            <a:r>
              <a:rPr lang="en-US" dirty="0" err="1"/>
              <a:t>logicii</a:t>
            </a:r>
            <a:r>
              <a:rPr lang="en-US" dirty="0"/>
              <a:t> </a:t>
            </a:r>
            <a:r>
              <a:rPr lang="en-US" dirty="0" err="1"/>
              <a:t>peste</a:t>
            </a:r>
            <a:r>
              <a:rPr lang="en-US" dirty="0"/>
              <a:t> date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Cum </a:t>
            </a:r>
            <a:r>
              <a:rPr lang="en-US" dirty="0" err="1"/>
              <a:t>arata</a:t>
            </a:r>
            <a:r>
              <a:rPr lang="en-US" dirty="0"/>
              <a:t> </a:t>
            </a:r>
            <a:r>
              <a:rPr lang="en-US" dirty="0" err="1"/>
              <a:t>algoritmul</a:t>
            </a:r>
            <a:r>
              <a:rPr lang="en-US" dirty="0"/>
              <a:t> </a:t>
            </a:r>
            <a:r>
              <a:rPr lang="en-US" dirty="0" err="1"/>
              <a:t>propriu-zis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vedere</a:t>
            </a:r>
            <a:r>
              <a:rPr lang="en-US" dirty="0"/>
              <a:t> </a:t>
            </a:r>
            <a:r>
              <a:rPr lang="en-US" dirty="0" err="1" smtClean="0"/>
              <a:t>subiectiv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Concluzii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3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Introducere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6000" dirty="0" err="1" smtClean="0"/>
              <a:t>Prezentarea</a:t>
            </a:r>
            <a:r>
              <a:rPr lang="en-US" sz="6000" dirty="0" smtClean="0"/>
              <a:t> </a:t>
            </a:r>
            <a:r>
              <a:rPr lang="en-US" sz="6000" dirty="0" err="1" smtClean="0"/>
              <a:t>temei</a:t>
            </a:r>
            <a:endParaRPr lang="en-US" sz="6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6000" dirty="0" smtClean="0"/>
              <a:t>De </a:t>
            </a:r>
            <a:r>
              <a:rPr lang="en-US" sz="6000" dirty="0" err="1" smtClean="0"/>
              <a:t>ce</a:t>
            </a:r>
            <a:r>
              <a:rPr lang="en-US" sz="6000" dirty="0" smtClean="0"/>
              <a:t> </a:t>
            </a:r>
            <a:r>
              <a:rPr lang="en-US" sz="6000" dirty="0" err="1" smtClean="0"/>
              <a:t>aceasta</a:t>
            </a:r>
            <a:r>
              <a:rPr lang="en-US" sz="6000" dirty="0" smtClean="0"/>
              <a:t> </a:t>
            </a:r>
            <a:r>
              <a:rPr lang="en-US" sz="6000" dirty="0" err="1" smtClean="0"/>
              <a:t>tema</a:t>
            </a:r>
            <a:r>
              <a:rPr lang="en-US" sz="60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8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Compararea</a:t>
            </a:r>
            <a:r>
              <a:rPr lang="en-US" dirty="0" smtClean="0"/>
              <a:t> </a:t>
            </a:r>
            <a:r>
              <a:rPr lang="en-US" dirty="0" err="1" smtClean="0"/>
              <a:t>paradigmelor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Clusterizarii</a:t>
            </a:r>
            <a:r>
              <a:rPr lang="en-US" dirty="0" smtClean="0"/>
              <a:t> </a:t>
            </a:r>
            <a:r>
              <a:rPr lang="en-US" dirty="0" err="1" smtClean="0"/>
              <a:t>Ierarhice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Prezentarea</a:t>
            </a:r>
            <a:r>
              <a:rPr lang="en-US" dirty="0" smtClean="0"/>
              <a:t> </a:t>
            </a:r>
            <a:r>
              <a:rPr lang="en-US" dirty="0" err="1" smtClean="0"/>
              <a:t>subiectului</a:t>
            </a:r>
            <a:endParaRPr lang="en-US" dirty="0" smtClean="0"/>
          </a:p>
          <a:p>
            <a:pPr lvl="2"/>
            <a:r>
              <a:rPr lang="en-US" dirty="0" err="1" smtClean="0"/>
              <a:t>Enuntare</a:t>
            </a:r>
            <a:endParaRPr lang="en-US" dirty="0" smtClean="0"/>
          </a:p>
          <a:p>
            <a:pPr lvl="2"/>
            <a:r>
              <a:rPr lang="en-US" dirty="0" err="1" smtClean="0"/>
              <a:t>Elemente</a:t>
            </a:r>
            <a:r>
              <a:rPr lang="en-US" dirty="0" smtClean="0"/>
              <a:t>: </a:t>
            </a:r>
            <a:r>
              <a:rPr lang="en-US" dirty="0" err="1" smtClean="0"/>
              <a:t>puncte</a:t>
            </a:r>
            <a:r>
              <a:rPr lang="en-US" dirty="0" smtClean="0"/>
              <a:t>, </a:t>
            </a:r>
            <a:r>
              <a:rPr lang="en-US" dirty="0" err="1" smtClean="0"/>
              <a:t>clustere</a:t>
            </a:r>
            <a:r>
              <a:rPr lang="en-US" dirty="0" smtClean="0"/>
              <a:t>, </a:t>
            </a:r>
            <a:r>
              <a:rPr lang="en-US" dirty="0" err="1" smtClean="0"/>
              <a:t>distante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</a:t>
            </a:r>
            <a:r>
              <a:rPr lang="en-US" dirty="0" err="1" smtClean="0"/>
              <a:t>puncte</a:t>
            </a:r>
            <a:r>
              <a:rPr lang="en-US" dirty="0" smtClean="0"/>
              <a:t>, </a:t>
            </a:r>
            <a:r>
              <a:rPr lang="en-US" dirty="0" err="1" smtClean="0"/>
              <a:t>metoda</a:t>
            </a:r>
            <a:r>
              <a:rPr lang="en-US" dirty="0" smtClean="0"/>
              <a:t> de </a:t>
            </a:r>
            <a:r>
              <a:rPr lang="en-US" dirty="0" err="1" smtClean="0"/>
              <a:t>clusterizare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Comparatii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Cat de </a:t>
            </a:r>
            <a:r>
              <a:rPr lang="en-US" dirty="0" err="1" smtClean="0"/>
              <a:t>mult</a:t>
            </a:r>
            <a:r>
              <a:rPr lang="en-US" dirty="0" smtClean="0"/>
              <a:t> cod?</a:t>
            </a:r>
          </a:p>
          <a:p>
            <a:pPr lvl="1"/>
            <a:r>
              <a:rPr lang="en-US" dirty="0" err="1" smtClean="0"/>
              <a:t>Modelarea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endParaRPr lang="en-US" dirty="0" smtClean="0"/>
          </a:p>
          <a:p>
            <a:pPr lvl="1"/>
            <a:r>
              <a:rPr lang="en-US" dirty="0" err="1" smtClean="0"/>
              <a:t>Aplicarea</a:t>
            </a:r>
            <a:r>
              <a:rPr lang="en-US" dirty="0" smtClean="0"/>
              <a:t> </a:t>
            </a:r>
            <a:r>
              <a:rPr lang="en-US" dirty="0" err="1" smtClean="0"/>
              <a:t>logicii</a:t>
            </a:r>
            <a:r>
              <a:rPr lang="en-US" dirty="0" smtClean="0"/>
              <a:t> </a:t>
            </a:r>
            <a:r>
              <a:rPr lang="en-US" dirty="0" err="1" smtClean="0"/>
              <a:t>peste</a:t>
            </a:r>
            <a:r>
              <a:rPr lang="en-US" dirty="0" smtClean="0"/>
              <a:t> date</a:t>
            </a:r>
          </a:p>
          <a:p>
            <a:pPr lvl="1"/>
            <a:r>
              <a:rPr lang="en-US" dirty="0" smtClean="0"/>
              <a:t>Cum </a:t>
            </a:r>
            <a:r>
              <a:rPr lang="en-US" dirty="0" err="1" smtClean="0"/>
              <a:t>arata</a:t>
            </a:r>
            <a:r>
              <a:rPr lang="en-US" dirty="0" smtClean="0"/>
              <a:t> </a:t>
            </a:r>
            <a:r>
              <a:rPr lang="en-US" dirty="0" err="1" smtClean="0"/>
              <a:t>algoritmul</a:t>
            </a:r>
            <a:r>
              <a:rPr lang="en-US" dirty="0" smtClean="0"/>
              <a:t> </a:t>
            </a:r>
            <a:r>
              <a:rPr lang="en-US" dirty="0" err="1" smtClean="0"/>
              <a:t>propriu-zis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207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LoC ( Lines of Code)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175" y="1369581"/>
            <a:ext cx="3857625" cy="464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63374"/>
            <a:ext cx="3505200" cy="4668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" y="6031850"/>
            <a:ext cx="117062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6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 err="1" smtClean="0"/>
              <a:t>Modelarea</a:t>
            </a:r>
            <a:r>
              <a:rPr lang="en-US" sz="3600" dirty="0" smtClean="0"/>
              <a:t> </a:t>
            </a:r>
            <a:r>
              <a:rPr lang="en-US" sz="3600" dirty="0" err="1" smtClean="0"/>
              <a:t>datelor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ADTs vs Inheritance/Polymorphism</a:t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4782417"/>
            <a:ext cx="4819650" cy="1314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89326"/>
            <a:ext cx="4708583" cy="33193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16" y="1690688"/>
            <a:ext cx="8296275" cy="167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2509" y="3367088"/>
            <a:ext cx="4073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[FP]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Modelare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ca ADT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0974" y="6129590"/>
            <a:ext cx="4470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[OOP]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Modelare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prin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mostenire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/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polimorfism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49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625" y="20890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Aplicarea</a:t>
            </a:r>
            <a:r>
              <a:rPr lang="en-US" dirty="0" smtClean="0"/>
              <a:t> </a:t>
            </a:r>
            <a:r>
              <a:rPr lang="en-US" dirty="0" err="1" smtClean="0"/>
              <a:t>logicii</a:t>
            </a:r>
            <a:r>
              <a:rPr lang="en-US" dirty="0" smtClean="0"/>
              <a:t> </a:t>
            </a:r>
            <a:r>
              <a:rPr lang="en-US" dirty="0" err="1" smtClean="0"/>
              <a:t>peste</a:t>
            </a:r>
            <a:r>
              <a:rPr lang="en-US" dirty="0" smtClean="0"/>
              <a:t> date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Type Classes vs Object Methods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065261" y="4515759"/>
            <a:ext cx="402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[FP] Type classes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si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aplicarea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logicii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51" y="1339211"/>
            <a:ext cx="7340311" cy="31765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399" y="3498314"/>
            <a:ext cx="6842125" cy="327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43" y="427152"/>
            <a:ext cx="10315575" cy="80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918" y="1227253"/>
            <a:ext cx="9029700" cy="46747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27199" y="5902037"/>
            <a:ext cx="7795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[OOP]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Folosirea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metodelor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pentru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aplica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logica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74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Algoritmul</a:t>
            </a:r>
            <a:r>
              <a:rPr lang="en-US" dirty="0" smtClean="0"/>
              <a:t> </a:t>
            </a:r>
            <a:r>
              <a:rPr lang="en-US" dirty="0" err="1" smtClean="0"/>
              <a:t>propriu-zis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872" y="1533236"/>
            <a:ext cx="5855558" cy="41101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70" y="1533236"/>
            <a:ext cx="5494039" cy="41101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3563" y="5717309"/>
            <a:ext cx="470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[FP]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Implementare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folosind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recursia</a:t>
            </a:r>
            <a:endParaRPr lang="en-US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04364" y="5717309"/>
            <a:ext cx="3786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[OOP]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Implementare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folosind</a:t>
            </a:r>
            <a:r>
              <a:rPr lang="en-US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iteratia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1640</TotalTime>
  <Words>199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 Light</vt:lpstr>
      <vt:lpstr>Trebuchet MS</vt:lpstr>
      <vt:lpstr>Wingdings 3</vt:lpstr>
      <vt:lpstr>Facet</vt:lpstr>
      <vt:lpstr>A Tale of Two Worlds FP and OOP</vt:lpstr>
      <vt:lpstr>Agenda</vt:lpstr>
      <vt:lpstr>Introducere</vt:lpstr>
      <vt:lpstr>Compararea paradigmelor</vt:lpstr>
      <vt:lpstr>LoC ( Lines of Code)</vt:lpstr>
      <vt:lpstr>Modelarea datelor ADTs vs Inheritance/Polymorphism </vt:lpstr>
      <vt:lpstr>Aplicarea logicii peste date Type Classes vs Object Methods</vt:lpstr>
      <vt:lpstr>PowerPoint Presentation</vt:lpstr>
      <vt:lpstr>Algoritmul propriu-zis</vt:lpstr>
      <vt:lpstr>Concluzii</vt:lpstr>
      <vt:lpstr>Intrebari ?</vt:lpstr>
      <vt:lpstr>Va multumesc pentru atentie!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Butacu</dc:creator>
  <cp:lastModifiedBy>Robert Butacu</cp:lastModifiedBy>
  <cp:revision>53</cp:revision>
  <dcterms:created xsi:type="dcterms:W3CDTF">2018-06-30T06:48:44Z</dcterms:created>
  <dcterms:modified xsi:type="dcterms:W3CDTF">2018-07-04T05:24:10Z</dcterms:modified>
</cp:coreProperties>
</file>