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22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39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62F-0950-4AD3-8687-420A6BDEA7F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Two Worlds</a:t>
            </a:r>
            <a:br>
              <a:rPr lang="en-US" dirty="0" smtClean="0"/>
            </a:br>
            <a:r>
              <a:rPr lang="en-US" dirty="0" smtClean="0"/>
              <a:t>FP and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propusa</a:t>
            </a:r>
            <a:r>
              <a:rPr lang="en-US" dirty="0" smtClean="0"/>
              <a:t> de : Robert Butacu</a:t>
            </a:r>
          </a:p>
          <a:p>
            <a:pPr algn="r"/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Drd</a:t>
            </a:r>
            <a:r>
              <a:rPr lang="en-US" dirty="0" smtClean="0"/>
              <a:t>. Conf. Florin </a:t>
            </a:r>
            <a:r>
              <a:rPr lang="en-US" dirty="0" err="1" smtClean="0"/>
              <a:t>Olariu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subiectiv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88" y="2706255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73" y="236941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Introducere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temei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/>
              <a:t>Clusterizarii</a:t>
            </a:r>
            <a:r>
              <a:rPr lang="en-US" dirty="0"/>
              <a:t> </a:t>
            </a:r>
            <a:r>
              <a:rPr lang="en-US" dirty="0" err="1"/>
              <a:t>Ierarhice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Enuntare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Elemente</a:t>
            </a:r>
            <a:r>
              <a:rPr lang="en-US" dirty="0"/>
              <a:t>: puncta, </a:t>
            </a:r>
            <a:r>
              <a:rPr lang="en-US" dirty="0" err="1"/>
              <a:t>clustere</a:t>
            </a:r>
            <a:r>
              <a:rPr lang="en-US" dirty="0"/>
              <a:t>,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puncta,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clusterizare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Comparatii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 de </a:t>
            </a:r>
            <a:r>
              <a:rPr lang="en-US" dirty="0" err="1"/>
              <a:t>mult</a:t>
            </a:r>
            <a:r>
              <a:rPr lang="en-US" dirty="0"/>
              <a:t> cod?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subiectiv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6000" dirty="0" err="1" smtClean="0"/>
              <a:t>Prezentarea</a:t>
            </a:r>
            <a:r>
              <a:rPr lang="en-US" sz="6000" dirty="0" smtClean="0"/>
              <a:t> </a:t>
            </a:r>
            <a:r>
              <a:rPr lang="en-US" sz="6000" dirty="0" err="1" smtClean="0"/>
              <a:t>temei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De </a:t>
            </a:r>
            <a:r>
              <a:rPr lang="en-US" sz="6000" dirty="0" err="1" smtClean="0"/>
              <a:t>ce</a:t>
            </a:r>
            <a:r>
              <a:rPr lang="en-US" sz="6000" dirty="0" smtClean="0"/>
              <a:t> </a:t>
            </a:r>
            <a:r>
              <a:rPr lang="en-US" sz="6000" dirty="0" err="1" smtClean="0"/>
              <a:t>aceasta</a:t>
            </a:r>
            <a:r>
              <a:rPr lang="en-US" sz="6000" dirty="0" smtClean="0"/>
              <a:t> </a:t>
            </a:r>
            <a:r>
              <a:rPr lang="en-US" sz="6000" dirty="0" err="1" smtClean="0"/>
              <a:t>tema</a:t>
            </a:r>
            <a:r>
              <a:rPr lang="en-US" sz="6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Clusterizarii</a:t>
            </a:r>
            <a:r>
              <a:rPr lang="en-US" dirty="0" smtClean="0"/>
              <a:t> </a:t>
            </a:r>
            <a:r>
              <a:rPr lang="en-US" dirty="0" err="1" smtClean="0"/>
              <a:t>Ierarhice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subiectului</a:t>
            </a:r>
            <a:endParaRPr lang="en-US" dirty="0" smtClean="0"/>
          </a:p>
          <a:p>
            <a:pPr lvl="2"/>
            <a:r>
              <a:rPr lang="en-US" dirty="0" err="1" smtClean="0"/>
              <a:t>Enuntare</a:t>
            </a:r>
            <a:endParaRPr lang="en-US" dirty="0" smtClean="0"/>
          </a:p>
          <a:p>
            <a:pPr lvl="2"/>
            <a:r>
              <a:rPr lang="en-US" dirty="0" err="1" smtClean="0"/>
              <a:t>Elemente</a:t>
            </a:r>
            <a:r>
              <a:rPr lang="en-US" dirty="0" smtClean="0"/>
              <a:t>: puncta, </a:t>
            </a:r>
            <a:r>
              <a:rPr lang="en-US" dirty="0" err="1" smtClean="0"/>
              <a:t>clustere</a:t>
            </a:r>
            <a:r>
              <a:rPr lang="en-US" dirty="0" smtClean="0"/>
              <a:t>, </a:t>
            </a:r>
            <a:r>
              <a:rPr lang="en-US" dirty="0" err="1" smtClean="0"/>
              <a:t>distante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puncta,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clusterizare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Comparatii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Cat de </a:t>
            </a:r>
            <a:r>
              <a:rPr lang="en-US" dirty="0" err="1" smtClean="0"/>
              <a:t>mult</a:t>
            </a:r>
            <a:r>
              <a:rPr lang="en-US" dirty="0" smtClean="0"/>
              <a:t> cod?</a:t>
            </a:r>
          </a:p>
          <a:p>
            <a:pPr lvl="1"/>
            <a:r>
              <a:rPr lang="en-US" dirty="0" err="1" smtClean="0"/>
              <a:t>Modelarea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 lvl="1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Cum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 smtClean="0"/>
          </a:p>
          <a:p>
            <a:pPr lvl="1"/>
            <a:r>
              <a:rPr lang="en-US" dirty="0" err="1" smtClean="0"/>
              <a:t>Punct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subiectiv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0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 ( Lines of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369581"/>
            <a:ext cx="385762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3374"/>
            <a:ext cx="3505200" cy="466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6031850"/>
            <a:ext cx="11706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 smtClean="0"/>
              <a:t>Modelarea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ADTs vs Inheritance/Polymorphism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782417"/>
            <a:ext cx="481965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9326"/>
            <a:ext cx="4708583" cy="331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6" y="1690688"/>
            <a:ext cx="8296275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509" y="3367088"/>
            <a:ext cx="407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 ADT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974" y="6129590"/>
            <a:ext cx="44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prin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mostenire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polimorfism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625" y="20890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Type Classes vs Object Methods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2" y="1491489"/>
            <a:ext cx="6114926" cy="2839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5" y="3259625"/>
            <a:ext cx="6461557" cy="3461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625" y="4331093"/>
            <a:ext cx="40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Type classes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aplicarea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logicii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" y="427152"/>
            <a:ext cx="103155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8" y="1227253"/>
            <a:ext cx="9029700" cy="4674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7199" y="5902037"/>
            <a:ext cx="779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Folosirea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metodelor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pentru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2" y="1533236"/>
            <a:ext cx="5855558" cy="411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0" y="1533236"/>
            <a:ext cx="5494039" cy="4110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563" y="5717309"/>
            <a:ext cx="47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recursia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4364" y="5717309"/>
            <a:ext cx="378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iteratia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770</TotalTime>
  <Words>192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Trebuchet MS</vt:lpstr>
      <vt:lpstr>Wingdings 3</vt:lpstr>
      <vt:lpstr>Facet</vt:lpstr>
      <vt:lpstr>A Tale of Two Worlds FP and OOP</vt:lpstr>
      <vt:lpstr>Agenda</vt:lpstr>
      <vt:lpstr>Introducere</vt:lpstr>
      <vt:lpstr>Compararea paradigmelor</vt:lpstr>
      <vt:lpstr>LoC ( Lines of Code)</vt:lpstr>
      <vt:lpstr>Modelarea datelor ADTs vs Inheritance/Polymorphism </vt:lpstr>
      <vt:lpstr>Aplicarea logicii peste date Type Classes vs Object Methods</vt:lpstr>
      <vt:lpstr>PowerPoint Presentation</vt:lpstr>
      <vt:lpstr>Algoritmul propriu-zis</vt:lpstr>
      <vt:lpstr>Punct de vedere subiectiv</vt:lpstr>
      <vt:lpstr>Va multumesc pentru atentie!</vt:lpstr>
      <vt:lpstr>Intrebari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Butacu</dc:creator>
  <cp:lastModifiedBy>Robert Butacu</cp:lastModifiedBy>
  <cp:revision>37</cp:revision>
  <dcterms:created xsi:type="dcterms:W3CDTF">2018-06-30T06:48:44Z</dcterms:created>
  <dcterms:modified xsi:type="dcterms:W3CDTF">2018-07-01T17:18:23Z</dcterms:modified>
</cp:coreProperties>
</file>