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62F-0950-4AD3-8687-420A6BDEA7F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1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Tale of Two Worlds</a:t>
            </a:r>
            <a:br>
              <a:rPr lang="en-US" dirty="0" smtClean="0"/>
            </a:br>
            <a:r>
              <a:rPr lang="en-US" dirty="0" smtClean="0"/>
              <a:t>FP and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propusa</a:t>
            </a:r>
            <a:r>
              <a:rPr lang="en-US" dirty="0" smtClean="0"/>
              <a:t> de : Robert Butacu</a:t>
            </a:r>
          </a:p>
          <a:p>
            <a:pPr algn="r"/>
            <a:r>
              <a:rPr lang="en-US" dirty="0" err="1" smtClean="0"/>
              <a:t>Coordonator</a:t>
            </a:r>
            <a:r>
              <a:rPr lang="en-US" dirty="0" smtClean="0"/>
              <a:t>: </a:t>
            </a:r>
            <a:r>
              <a:rPr lang="en-US" dirty="0" err="1" smtClean="0"/>
              <a:t>Drd</a:t>
            </a:r>
            <a:r>
              <a:rPr lang="en-US" dirty="0" smtClean="0"/>
              <a:t>. Conf. Florin </a:t>
            </a:r>
            <a:r>
              <a:rPr lang="en-US" dirty="0" err="1" smtClean="0"/>
              <a:t>Olariu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Limitari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Punct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</a:t>
            </a:r>
            <a:r>
              <a:rPr lang="en-US" dirty="0" err="1" smtClean="0"/>
              <a:t>subiectiv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46" y="233247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6000" dirty="0" err="1" smtClean="0"/>
              <a:t>Prezentarea</a:t>
            </a:r>
            <a:r>
              <a:rPr lang="en-US" sz="6000" dirty="0" smtClean="0"/>
              <a:t> </a:t>
            </a:r>
            <a:r>
              <a:rPr lang="en-US" sz="6000" dirty="0" err="1" smtClean="0"/>
              <a:t>temei</a:t>
            </a:r>
            <a:endParaRPr lang="en-US" sz="6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6000" dirty="0" smtClean="0"/>
              <a:t>De </a:t>
            </a:r>
            <a:r>
              <a:rPr lang="en-US" sz="6000" dirty="0" err="1" smtClean="0"/>
              <a:t>ce</a:t>
            </a:r>
            <a:r>
              <a:rPr lang="en-US" sz="6000" dirty="0" smtClean="0"/>
              <a:t> </a:t>
            </a:r>
            <a:r>
              <a:rPr lang="en-US" sz="6000" dirty="0" err="1" smtClean="0"/>
              <a:t>aceasta</a:t>
            </a:r>
            <a:r>
              <a:rPr lang="en-US" sz="6000" dirty="0" smtClean="0"/>
              <a:t> </a:t>
            </a:r>
            <a:r>
              <a:rPr lang="en-US" sz="6000" dirty="0" err="1" smtClean="0"/>
              <a:t>tema</a:t>
            </a:r>
            <a:r>
              <a:rPr lang="en-US" sz="60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8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paradigmelor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Clusterizarii</a:t>
            </a:r>
            <a:r>
              <a:rPr lang="en-US" dirty="0" smtClean="0"/>
              <a:t> </a:t>
            </a:r>
            <a:r>
              <a:rPr lang="en-US" dirty="0" err="1" smtClean="0"/>
              <a:t>Ierarhice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subiectului</a:t>
            </a:r>
            <a:endParaRPr lang="en-US" dirty="0" smtClean="0"/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?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Comparatii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Cat de </a:t>
            </a:r>
            <a:r>
              <a:rPr lang="en-US" dirty="0" err="1" smtClean="0"/>
              <a:t>mult</a:t>
            </a:r>
            <a:r>
              <a:rPr lang="en-US" dirty="0" smtClean="0"/>
              <a:t> cod?</a:t>
            </a:r>
          </a:p>
          <a:p>
            <a:pPr lvl="1"/>
            <a:r>
              <a:rPr lang="en-US" dirty="0" err="1" smtClean="0"/>
              <a:t>Modelarea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pPr lvl="1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logicii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date</a:t>
            </a:r>
          </a:p>
          <a:p>
            <a:pPr lvl="1"/>
            <a:r>
              <a:rPr lang="en-US" dirty="0" smtClean="0"/>
              <a:t>Cum </a:t>
            </a:r>
            <a:r>
              <a:rPr lang="en-US" dirty="0" err="1" smtClean="0"/>
              <a:t>arata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endParaRPr lang="en-US" dirty="0" smtClean="0"/>
          </a:p>
          <a:p>
            <a:pPr lvl="1"/>
            <a:r>
              <a:rPr lang="en-US" dirty="0" err="1" smtClean="0"/>
              <a:t>Extensibilitate</a:t>
            </a:r>
            <a:endParaRPr lang="en-US" dirty="0" smtClean="0"/>
          </a:p>
          <a:p>
            <a:pPr lvl="1"/>
            <a:r>
              <a:rPr lang="en-US" dirty="0" err="1" smtClean="0"/>
              <a:t>Limitari</a:t>
            </a:r>
            <a:endParaRPr lang="en-US" dirty="0" smtClean="0"/>
          </a:p>
          <a:p>
            <a:pPr lvl="1"/>
            <a:r>
              <a:rPr lang="en-US" dirty="0" err="1" smtClean="0"/>
              <a:t>Punct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</a:t>
            </a:r>
            <a:r>
              <a:rPr lang="en-US" dirty="0" err="1" smtClean="0"/>
              <a:t>subiectiv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0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 ( Lines of Code)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1369581"/>
            <a:ext cx="3857625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3374"/>
            <a:ext cx="3505200" cy="466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6031850"/>
            <a:ext cx="11706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err="1" smtClean="0"/>
              <a:t>Modelarea</a:t>
            </a:r>
            <a:r>
              <a:rPr lang="en-US" sz="3600" dirty="0" smtClean="0"/>
              <a:t> </a:t>
            </a:r>
            <a:r>
              <a:rPr lang="en-US" sz="3600" dirty="0" err="1" smtClean="0"/>
              <a:t>datelor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ADTs vs Inheritance/Polymorphism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5" y="1384446"/>
            <a:ext cx="829627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367088"/>
            <a:ext cx="481965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67088"/>
            <a:ext cx="4708583" cy="33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logicii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date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Type Classes vs Object Methods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32" y="1491489"/>
            <a:ext cx="6114926" cy="2839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75" y="3259625"/>
            <a:ext cx="6461557" cy="34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3" y="427152"/>
            <a:ext cx="103155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18" y="1227252"/>
            <a:ext cx="9029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4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72" y="1533236"/>
            <a:ext cx="5855558" cy="4110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0" y="1533236"/>
            <a:ext cx="5494039" cy="41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Extensibilitate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vazut</a:t>
            </a:r>
            <a:r>
              <a:rPr lang="en-US" dirty="0" smtClean="0"/>
              <a:t> ca o </a:t>
            </a:r>
            <a:r>
              <a:rPr lang="en-US" dirty="0" err="1" smtClean="0"/>
              <a:t>librarie</a:t>
            </a:r>
            <a:endParaRPr lang="en-US" dirty="0" smtClean="0"/>
          </a:p>
          <a:p>
            <a:r>
              <a:rPr lang="en-US" dirty="0" smtClean="0"/>
              <a:t>Ce se </a:t>
            </a:r>
            <a:r>
              <a:rPr lang="en-US" dirty="0" err="1" smtClean="0"/>
              <a:t>intampla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se </a:t>
            </a:r>
            <a:r>
              <a:rPr lang="en-US" dirty="0" err="1" smtClean="0"/>
              <a:t>doreste</a:t>
            </a:r>
            <a:r>
              <a:rPr lang="en-US" dirty="0" smtClean="0"/>
              <a:t> a se </a:t>
            </a:r>
            <a:r>
              <a:rPr lang="en-US" dirty="0" err="1" smtClean="0"/>
              <a:t>adauga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punct</a:t>
            </a:r>
            <a:r>
              <a:rPr lang="en-US" dirty="0" smtClean="0"/>
              <a:t>/formula </a:t>
            </a:r>
            <a:r>
              <a:rPr lang="en-US" dirty="0" err="1" smtClean="0"/>
              <a:t>calcul</a:t>
            </a:r>
            <a:r>
              <a:rPr lang="en-US" dirty="0" smtClean="0"/>
              <a:t> de </a:t>
            </a:r>
            <a:r>
              <a:rPr lang="en-US" dirty="0" err="1" smtClean="0"/>
              <a:t>distanta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4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106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 Tale of Two Worlds FP and OOP</vt:lpstr>
      <vt:lpstr>Introducere</vt:lpstr>
      <vt:lpstr>Compararea paradigmelor</vt:lpstr>
      <vt:lpstr>LoC ( Lines of Code)</vt:lpstr>
      <vt:lpstr>Modelarea datelor ADTs vs Inheritance/Polymorphism </vt:lpstr>
      <vt:lpstr>Aplicarea logicii peste date Type Classes vs Object Methods</vt:lpstr>
      <vt:lpstr>PowerPoint Presentation</vt:lpstr>
      <vt:lpstr>Algoritmul propriu-zis</vt:lpstr>
      <vt:lpstr>Extensibilitate</vt:lpstr>
      <vt:lpstr>Limitari</vt:lpstr>
      <vt:lpstr>Punct de vedere subiectiv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Butacu</dc:creator>
  <cp:lastModifiedBy>Robert Butacu</cp:lastModifiedBy>
  <cp:revision>18</cp:revision>
  <dcterms:created xsi:type="dcterms:W3CDTF">2018-06-30T06:48:44Z</dcterms:created>
  <dcterms:modified xsi:type="dcterms:W3CDTF">2018-06-30T13:39:00Z</dcterms:modified>
</cp:coreProperties>
</file>