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6858000" cy="9144000" type="letter"/>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90" autoAdjust="0"/>
    <p:restoredTop sz="94660"/>
  </p:normalViewPr>
  <p:slideViewPr>
    <p:cSldViewPr snapToGrid="0">
      <p:cViewPr varScale="1">
        <p:scale>
          <a:sx n="63" d="100"/>
          <a:sy n="63" d="100"/>
        </p:scale>
        <p:origin x="924"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2E2C869-EC21-43D5-9450-76A1EA3B3CF1}"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CA352-1046-4F10-92C5-4213A5D7F8B6}" type="slidenum">
              <a:rPr lang="en-US" smtClean="0"/>
              <a:t>‹#›</a:t>
            </a:fld>
            <a:endParaRPr lang="en-US"/>
          </a:p>
        </p:txBody>
      </p:sp>
    </p:spTree>
    <p:extLst>
      <p:ext uri="{BB962C8B-B14F-4D97-AF65-F5344CB8AC3E}">
        <p14:creationId xmlns:p14="http://schemas.microsoft.com/office/powerpoint/2010/main" val="791946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E2C869-EC21-43D5-9450-76A1EA3B3CF1}"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CA352-1046-4F10-92C5-4213A5D7F8B6}" type="slidenum">
              <a:rPr lang="en-US" smtClean="0"/>
              <a:t>‹#›</a:t>
            </a:fld>
            <a:endParaRPr lang="en-US"/>
          </a:p>
        </p:txBody>
      </p:sp>
    </p:spTree>
    <p:extLst>
      <p:ext uri="{BB962C8B-B14F-4D97-AF65-F5344CB8AC3E}">
        <p14:creationId xmlns:p14="http://schemas.microsoft.com/office/powerpoint/2010/main" val="925634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E2C869-EC21-43D5-9450-76A1EA3B3CF1}"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CA352-1046-4F10-92C5-4213A5D7F8B6}" type="slidenum">
              <a:rPr lang="en-US" smtClean="0"/>
              <a:t>‹#›</a:t>
            </a:fld>
            <a:endParaRPr lang="en-US"/>
          </a:p>
        </p:txBody>
      </p:sp>
    </p:spTree>
    <p:extLst>
      <p:ext uri="{BB962C8B-B14F-4D97-AF65-F5344CB8AC3E}">
        <p14:creationId xmlns:p14="http://schemas.microsoft.com/office/powerpoint/2010/main" val="82233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E2C869-EC21-43D5-9450-76A1EA3B3CF1}"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CA352-1046-4F10-92C5-4213A5D7F8B6}" type="slidenum">
              <a:rPr lang="en-US" smtClean="0"/>
              <a:t>‹#›</a:t>
            </a:fld>
            <a:endParaRPr lang="en-US"/>
          </a:p>
        </p:txBody>
      </p:sp>
    </p:spTree>
    <p:extLst>
      <p:ext uri="{BB962C8B-B14F-4D97-AF65-F5344CB8AC3E}">
        <p14:creationId xmlns:p14="http://schemas.microsoft.com/office/powerpoint/2010/main" val="3949312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E2C869-EC21-43D5-9450-76A1EA3B3CF1}" type="datetimeFigureOut">
              <a:rPr lang="en-US" smtClean="0"/>
              <a:t>10/12/2020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4CA352-1046-4F10-92C5-4213A5D7F8B6}" type="slidenum">
              <a:rPr lang="en-US" smtClean="0"/>
              <a:t>‹#›</a:t>
            </a:fld>
            <a:endParaRPr lang="en-US"/>
          </a:p>
        </p:txBody>
      </p:sp>
    </p:spTree>
    <p:extLst>
      <p:ext uri="{BB962C8B-B14F-4D97-AF65-F5344CB8AC3E}">
        <p14:creationId xmlns:p14="http://schemas.microsoft.com/office/powerpoint/2010/main" val="805696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2E2C869-EC21-43D5-9450-76A1EA3B3CF1}"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CA352-1046-4F10-92C5-4213A5D7F8B6}" type="slidenum">
              <a:rPr lang="en-US" smtClean="0"/>
              <a:t>‹#›</a:t>
            </a:fld>
            <a:endParaRPr lang="en-US"/>
          </a:p>
        </p:txBody>
      </p:sp>
    </p:spTree>
    <p:extLst>
      <p:ext uri="{BB962C8B-B14F-4D97-AF65-F5344CB8AC3E}">
        <p14:creationId xmlns:p14="http://schemas.microsoft.com/office/powerpoint/2010/main" val="337354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2E2C869-EC21-43D5-9450-76A1EA3B3CF1}" type="datetimeFigureOut">
              <a:rPr lang="en-US" smtClean="0"/>
              <a:t>10/12/2020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4CA352-1046-4F10-92C5-4213A5D7F8B6}" type="slidenum">
              <a:rPr lang="en-US" smtClean="0"/>
              <a:t>‹#›</a:t>
            </a:fld>
            <a:endParaRPr lang="en-US"/>
          </a:p>
        </p:txBody>
      </p:sp>
    </p:spTree>
    <p:extLst>
      <p:ext uri="{BB962C8B-B14F-4D97-AF65-F5344CB8AC3E}">
        <p14:creationId xmlns:p14="http://schemas.microsoft.com/office/powerpoint/2010/main" val="2754801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2E2C869-EC21-43D5-9450-76A1EA3B3CF1}" type="datetimeFigureOut">
              <a:rPr lang="en-US" smtClean="0"/>
              <a:t>10/12/2020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4CA352-1046-4F10-92C5-4213A5D7F8B6}" type="slidenum">
              <a:rPr lang="en-US" smtClean="0"/>
              <a:t>‹#›</a:t>
            </a:fld>
            <a:endParaRPr lang="en-US"/>
          </a:p>
        </p:txBody>
      </p:sp>
    </p:spTree>
    <p:extLst>
      <p:ext uri="{BB962C8B-B14F-4D97-AF65-F5344CB8AC3E}">
        <p14:creationId xmlns:p14="http://schemas.microsoft.com/office/powerpoint/2010/main" val="2040262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E2C869-EC21-43D5-9450-76A1EA3B3CF1}" type="datetimeFigureOut">
              <a:rPr lang="en-US" smtClean="0"/>
              <a:t>10/12/2020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4CA352-1046-4F10-92C5-4213A5D7F8B6}" type="slidenum">
              <a:rPr lang="en-US" smtClean="0"/>
              <a:t>‹#›</a:t>
            </a:fld>
            <a:endParaRPr lang="en-US"/>
          </a:p>
        </p:txBody>
      </p:sp>
    </p:spTree>
    <p:extLst>
      <p:ext uri="{BB962C8B-B14F-4D97-AF65-F5344CB8AC3E}">
        <p14:creationId xmlns:p14="http://schemas.microsoft.com/office/powerpoint/2010/main" val="3603445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2E2C869-EC21-43D5-9450-76A1EA3B3CF1}"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CA352-1046-4F10-92C5-4213A5D7F8B6}" type="slidenum">
              <a:rPr lang="en-US" smtClean="0"/>
              <a:t>‹#›</a:t>
            </a:fld>
            <a:endParaRPr lang="en-US"/>
          </a:p>
        </p:txBody>
      </p:sp>
    </p:spTree>
    <p:extLst>
      <p:ext uri="{BB962C8B-B14F-4D97-AF65-F5344CB8AC3E}">
        <p14:creationId xmlns:p14="http://schemas.microsoft.com/office/powerpoint/2010/main" val="3989160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F2E2C869-EC21-43D5-9450-76A1EA3B3CF1}" type="datetimeFigureOut">
              <a:rPr lang="en-US" smtClean="0"/>
              <a:t>10/12/2020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4CA352-1046-4F10-92C5-4213A5D7F8B6}" type="slidenum">
              <a:rPr lang="en-US" smtClean="0"/>
              <a:t>‹#›</a:t>
            </a:fld>
            <a:endParaRPr lang="en-US"/>
          </a:p>
        </p:txBody>
      </p:sp>
    </p:spTree>
    <p:extLst>
      <p:ext uri="{BB962C8B-B14F-4D97-AF65-F5344CB8AC3E}">
        <p14:creationId xmlns:p14="http://schemas.microsoft.com/office/powerpoint/2010/main" val="419248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F2E2C869-EC21-43D5-9450-76A1EA3B3CF1}" type="datetimeFigureOut">
              <a:rPr lang="en-US" smtClean="0"/>
              <a:t>10/12/2020</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6C4CA352-1046-4F10-92C5-4213A5D7F8B6}" type="slidenum">
              <a:rPr lang="en-US" smtClean="0"/>
              <a:t>‹#›</a:t>
            </a:fld>
            <a:endParaRPr lang="en-US"/>
          </a:p>
        </p:txBody>
      </p:sp>
    </p:spTree>
    <p:extLst>
      <p:ext uri="{BB962C8B-B14F-4D97-AF65-F5344CB8AC3E}">
        <p14:creationId xmlns:p14="http://schemas.microsoft.com/office/powerpoint/2010/main" val="20287360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8839" y="372291"/>
            <a:ext cx="2078967" cy="369332"/>
          </a:xfrm>
          <a:prstGeom prst="rect">
            <a:avLst/>
          </a:prstGeom>
          <a:noFill/>
        </p:spPr>
        <p:txBody>
          <a:bodyPr wrap="none" rtlCol="0">
            <a:spAutoFit/>
          </a:bodyPr>
          <a:lstStyle/>
          <a:p>
            <a:r>
              <a:rPr lang="en-US" b="1" dirty="0" smtClean="0"/>
              <a:t>AVS 146 Horse - Lab</a:t>
            </a:r>
            <a:endParaRPr lang="en-US" b="1" dirty="0"/>
          </a:p>
        </p:txBody>
      </p:sp>
      <p:sp>
        <p:nvSpPr>
          <p:cNvPr id="5" name="TextBox 4"/>
          <p:cNvSpPr txBox="1"/>
          <p:nvPr/>
        </p:nvSpPr>
        <p:spPr>
          <a:xfrm>
            <a:off x="535577" y="666200"/>
            <a:ext cx="5969726" cy="8402300"/>
          </a:xfrm>
          <a:prstGeom prst="rect">
            <a:avLst/>
          </a:prstGeom>
          <a:noFill/>
        </p:spPr>
        <p:txBody>
          <a:bodyPr wrap="square" rtlCol="0">
            <a:spAutoFit/>
          </a:bodyPr>
          <a:lstStyle/>
          <a:p>
            <a:r>
              <a:rPr lang="en-US" b="1" dirty="0" smtClean="0"/>
              <a:t>Grooming a horse:</a:t>
            </a:r>
          </a:p>
          <a:p>
            <a:r>
              <a:rPr lang="en-US" dirty="0" smtClean="0"/>
              <a:t>Feel free to watch the two detailed grooming videos</a:t>
            </a:r>
            <a:endParaRPr lang="en-US" dirty="0"/>
          </a:p>
          <a:p>
            <a:r>
              <a:rPr lang="en-US" dirty="0"/>
              <a:t>U</a:t>
            </a:r>
            <a:r>
              <a:rPr lang="en-US" dirty="0" smtClean="0"/>
              <a:t>se the curry comb then stiff brush then soft brush anywhere there is hair. Be gentle over bony prominences. The triangular object on the bottom of the foot is called the frog.</a:t>
            </a:r>
          </a:p>
          <a:p>
            <a:endParaRPr lang="en-US" dirty="0"/>
          </a:p>
          <a:p>
            <a:r>
              <a:rPr lang="en-US" b="1" dirty="0" smtClean="0"/>
              <a:t>Coat Color:</a:t>
            </a:r>
            <a:endParaRPr lang="en-US" dirty="0" smtClean="0"/>
          </a:p>
          <a:p>
            <a:r>
              <a:rPr lang="en-US" dirty="0" smtClean="0"/>
              <a:t>A </a:t>
            </a:r>
            <a:r>
              <a:rPr lang="en-US" b="1" dirty="0" smtClean="0"/>
              <a:t>bay</a:t>
            </a:r>
            <a:r>
              <a:rPr lang="en-US" dirty="0" smtClean="0"/>
              <a:t> horse has a red coat and black points (i.e. black mane, tail, legs and ear rims)</a:t>
            </a:r>
          </a:p>
          <a:p>
            <a:endParaRPr lang="en-US" b="1" dirty="0" smtClean="0"/>
          </a:p>
          <a:p>
            <a:r>
              <a:rPr lang="en-US" dirty="0" smtClean="0"/>
              <a:t>A </a:t>
            </a:r>
            <a:r>
              <a:rPr lang="en-US" b="1" dirty="0" smtClean="0"/>
              <a:t>brown</a:t>
            </a:r>
            <a:r>
              <a:rPr lang="en-US" dirty="0" smtClean="0"/>
              <a:t> horse is mostly a mixture of black and brown, with brown highlights in areas of the body, especially on the chest and flank. The points are not well defined as separate from the rest of the horse as they are in the bay</a:t>
            </a:r>
          </a:p>
          <a:p>
            <a:endParaRPr lang="en-US" dirty="0"/>
          </a:p>
          <a:p>
            <a:r>
              <a:rPr lang="en-US" dirty="0" smtClean="0"/>
              <a:t>A </a:t>
            </a:r>
            <a:r>
              <a:rPr lang="en-US" b="1" dirty="0"/>
              <a:t>b</a:t>
            </a:r>
            <a:r>
              <a:rPr lang="en-US" b="1" dirty="0" smtClean="0"/>
              <a:t>uckskin</a:t>
            </a:r>
            <a:r>
              <a:rPr lang="en-US" dirty="0" smtClean="0"/>
              <a:t> has black points  but the coat is lighter than the bay, more of a sandy color.</a:t>
            </a:r>
          </a:p>
          <a:p>
            <a:endParaRPr lang="en-US" dirty="0"/>
          </a:p>
          <a:p>
            <a:r>
              <a:rPr lang="en-US" dirty="0" smtClean="0"/>
              <a:t>A </a:t>
            </a:r>
            <a:r>
              <a:rPr lang="en-US" b="1" dirty="0" smtClean="0"/>
              <a:t>grey </a:t>
            </a:r>
            <a:r>
              <a:rPr lang="en-US" dirty="0" smtClean="0"/>
              <a:t>horse may be any color when born, but gets greyer as it ages. A </a:t>
            </a:r>
            <a:r>
              <a:rPr lang="en-US" b="1" dirty="0" smtClean="0"/>
              <a:t>black </a:t>
            </a:r>
            <a:r>
              <a:rPr lang="en-US" dirty="0" smtClean="0"/>
              <a:t>horse has only black hairs (no brown) but may have white markings. A </a:t>
            </a:r>
            <a:r>
              <a:rPr lang="en-US" b="1" dirty="0" smtClean="0"/>
              <a:t>chestnut</a:t>
            </a:r>
            <a:r>
              <a:rPr lang="en-US" dirty="0" smtClean="0"/>
              <a:t> is red throughout its coat.</a:t>
            </a:r>
            <a:endParaRPr lang="en-US" b="1" dirty="0" smtClean="0"/>
          </a:p>
          <a:p>
            <a:endParaRPr lang="en-US" dirty="0"/>
          </a:p>
          <a:p>
            <a:r>
              <a:rPr lang="en-US" b="1" dirty="0" smtClean="0"/>
              <a:t>Identification:</a:t>
            </a:r>
          </a:p>
          <a:p>
            <a:r>
              <a:rPr lang="en-US" dirty="0" smtClean="0"/>
              <a:t>A horse may be identified using white markings such as star, strip, snip, scars, leg markings, and </a:t>
            </a:r>
            <a:r>
              <a:rPr lang="en-US" dirty="0" smtClean="0"/>
              <a:t>brands. Some have primitive markings e.g.</a:t>
            </a:r>
            <a:r>
              <a:rPr lang="en-US" dirty="0" smtClean="0"/>
              <a:t> dorsal stripe and cross on </a:t>
            </a:r>
            <a:r>
              <a:rPr lang="en-US" smtClean="0"/>
              <a:t>the back.</a:t>
            </a:r>
            <a:endParaRPr lang="en-US" dirty="0" smtClean="0"/>
          </a:p>
          <a:p>
            <a:endParaRPr lang="en-US" dirty="0"/>
          </a:p>
          <a:p>
            <a:r>
              <a:rPr lang="en-US" b="1" dirty="0" smtClean="0"/>
              <a:t>Age using the teeth:</a:t>
            </a:r>
          </a:p>
          <a:p>
            <a:r>
              <a:rPr lang="en-US" dirty="0" smtClean="0"/>
              <a:t>The inner, middle, and outer incisors come in at </a:t>
            </a:r>
            <a:r>
              <a:rPr lang="en-US" dirty="0"/>
              <a:t>2</a:t>
            </a:r>
            <a:r>
              <a:rPr lang="en-US" dirty="0" smtClean="0"/>
              <a:t> ½, 3 ½, and 4 ½ years of age. </a:t>
            </a:r>
          </a:p>
        </p:txBody>
      </p:sp>
    </p:spTree>
    <p:extLst>
      <p:ext uri="{BB962C8B-B14F-4D97-AF65-F5344CB8AC3E}">
        <p14:creationId xmlns:p14="http://schemas.microsoft.com/office/powerpoint/2010/main" val="141659742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TotalTime>
  <Words>256</Words>
  <Application>Microsoft Office PowerPoint</Application>
  <PresentationFormat>Letter Paper (8.5x11 in)</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University of Maine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Colt Knight</dc:creator>
  <cp:lastModifiedBy>Colt Knight</cp:lastModifiedBy>
  <cp:revision>5</cp:revision>
  <cp:lastPrinted>2020-10-12T20:07:07Z</cp:lastPrinted>
  <dcterms:created xsi:type="dcterms:W3CDTF">2020-10-12T19:46:17Z</dcterms:created>
  <dcterms:modified xsi:type="dcterms:W3CDTF">2020-10-12T22:21:15Z</dcterms:modified>
</cp:coreProperties>
</file>