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7199313" cy="2519363"/>
  <p:notesSz cx="6858000" cy="9144000"/>
  <p:defaultTextStyle>
    <a:defPPr>
      <a:defRPr lang="en-US"/>
    </a:defPPr>
    <a:lvl1pPr marL="0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1pPr>
    <a:lvl2pPr marL="277571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2pPr>
    <a:lvl3pPr marL="555142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3pPr>
    <a:lvl4pPr marL="832713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4pPr>
    <a:lvl5pPr marL="1110284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5pPr>
    <a:lvl6pPr marL="1387855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6pPr>
    <a:lvl7pPr marL="1665425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7pPr>
    <a:lvl8pPr marL="1942997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8pPr>
    <a:lvl9pPr marL="2220568" algn="l" defTabSz="555142" rtl="0" eaLnBrk="1" latinLnBrk="0" hangingPunct="1">
      <a:defRPr sz="10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12312"/>
            <a:ext cx="539948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323249"/>
            <a:ext cx="539948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0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34133"/>
            <a:ext cx="1552352" cy="21350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34133"/>
            <a:ext cx="4567064" cy="21350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1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28091"/>
            <a:ext cx="620940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685991"/>
            <a:ext cx="620940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670664"/>
            <a:ext cx="3059708" cy="159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670664"/>
            <a:ext cx="3059708" cy="15985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34133"/>
            <a:ext cx="6209407" cy="486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17594"/>
            <a:ext cx="30456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20267"/>
            <a:ext cx="3045647" cy="135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17594"/>
            <a:ext cx="306064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20267"/>
            <a:ext cx="3060646" cy="13535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0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6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5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62742"/>
            <a:ext cx="364465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62742"/>
            <a:ext cx="364465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6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34133"/>
            <a:ext cx="620940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670664"/>
            <a:ext cx="620940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20935-7B20-4114-8EB6-DDE0661982FF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335076"/>
            <a:ext cx="242976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F81E-A2ED-47B7-8700-46947B1D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1"/>
            <a:ext cx="2519464" cy="2519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116" y="13831"/>
            <a:ext cx="1200217" cy="2519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85" y="13831"/>
            <a:ext cx="3370328" cy="2527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8911" y="15100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58375" y="2240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1600" y="2981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45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Maine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 Knight</dc:creator>
  <cp:lastModifiedBy>Colt Knight</cp:lastModifiedBy>
  <cp:revision>3</cp:revision>
  <dcterms:created xsi:type="dcterms:W3CDTF">2020-10-12T21:41:40Z</dcterms:created>
  <dcterms:modified xsi:type="dcterms:W3CDTF">2020-10-12T21:55:14Z</dcterms:modified>
</cp:coreProperties>
</file>