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CFF04-A14A-4A11-B99E-F30A6C06C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3C86A0-1278-45F2-9108-5FA28561F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E6047-715A-48E0-B88D-A9F136E9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47B9-F668-4144-B8B3-83FFA8D89CC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D2D0C-9E1C-4730-939A-83376385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2ABC5-E09D-486D-A869-C49D5D75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5B1-A1B2-4EC9-A3B3-003A38B8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8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D1DE4-DEA8-4546-A620-EC27C9D8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5E2AF0-C3A4-4E12-87FC-4FD3D06C2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9904D-200A-4FB1-A7BA-48299AED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47B9-F668-4144-B8B3-83FFA8D89CC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0D167-56DD-424A-8AAB-00E6C950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B1166-EE99-448A-8F7B-DCF1A214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5B1-A1B2-4EC9-A3B3-003A38B8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8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38254E-A67F-40DA-83AA-7A66B9DCF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7A6F37-2BCA-4F2F-A229-521358D09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5A859-FF8B-4977-A183-C0B47286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47B9-F668-4144-B8B3-83FFA8D89CC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EF9E5-1DEE-4548-B5EF-D5809231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7C48E-E880-43B3-97EB-821144E3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5B1-A1B2-4EC9-A3B3-003A38B8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6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6A120-2BDF-47D6-9270-EE19867E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E6B50-01EB-4B9D-81BF-CA2A1CCB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83F3E-857C-4E66-B146-74AF9528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47B9-F668-4144-B8B3-83FFA8D89CC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BDC28-C759-433F-A744-DD483466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AD92A-3D21-4493-AF77-605E7D83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5B1-A1B2-4EC9-A3B3-003A38B8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1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A6C2C-8B75-4907-9E71-CC648ECD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DFC04-D3FA-41B7-9DE1-2E7672284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B11D6-5E6F-4E81-9B2E-2D83E778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47B9-F668-4144-B8B3-83FFA8D89CC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4E5CB-B99A-48A4-934E-3FF65881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F62E9-81DF-42F4-A814-94B013B2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5B1-A1B2-4EC9-A3B3-003A38B8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5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E89D2-2117-4993-BC79-F25234E7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4584A-5B9B-488D-B938-192173E8B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DFBEF-EFF4-447D-8BF9-7EC788B66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5BFA0-10E5-4B48-B1A5-0B027DFB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47B9-F668-4144-B8B3-83FFA8D89CC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369CD-45C1-4CC1-BE43-D9AE97AF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FC41C-E7B9-4F4B-AD81-F854B48A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5B1-A1B2-4EC9-A3B3-003A38B8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35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98222-D230-46EF-BF90-4C076D1B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FED2F-2CE0-42ED-AA2C-824BEB0E0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0787CB-3270-43EE-8196-181DA47A2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4295F-C8CA-44D1-BD5E-619511865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77EB5B-6BA7-493A-AB6C-56700B84A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360174-94EC-47A3-9729-616D447B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47B9-F668-4144-B8B3-83FFA8D89CC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66AA0E-5E94-4841-9DA5-8BB20A0F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F76799-F9AC-4C4D-BAC0-CC5D0138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5B1-A1B2-4EC9-A3B3-003A38B8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16618-1C53-4A5A-9ADE-9E0D30F8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77D308-C747-42CE-8760-75913E22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47B9-F668-4144-B8B3-83FFA8D89CC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D67A82-1C90-4C62-8F05-7C6DBA1C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27541F-D84F-4823-99F4-866BC2FD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5B1-A1B2-4EC9-A3B3-003A38B8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5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F30A6F-EAD1-4667-9BCF-382236E5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47B9-F668-4144-B8B3-83FFA8D89CC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8B0A4F-D515-46E5-A49B-5131B263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0B6AD-D3A0-474B-9239-56D01C2D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5B1-A1B2-4EC9-A3B3-003A38B8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3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C3A0A-C0AD-4E11-992F-8C8F360A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DC76A-1EC2-4B3E-9EAF-BB772612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C8521B-344C-4795-B64D-E57D15BB4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D3651-0FA0-4751-BCE0-BDB2BE94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47B9-F668-4144-B8B3-83FFA8D89CC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88BF12-CE0D-4A1D-82EB-955A9A74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25715-D2B2-4609-8580-6C5F8C28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5B1-A1B2-4EC9-A3B3-003A38B8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151B-6607-44D2-98CA-ACE9C15D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D4871B-5D7E-4CFB-B2E9-A2C4B203E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E24FE6-AF5A-4016-AF3A-A406F5F1B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C4B6F5-2382-4028-99E8-ACC1ACB0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47B9-F668-4144-B8B3-83FFA8D89CC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A4AF8-8BD9-488A-AF77-1FC6BAAE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1D73B-66B9-420D-9A0A-AD646EDF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45B1-A1B2-4EC9-A3B3-003A38B8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3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5FCE23-83C2-4CA9-8D04-2625887E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5F564-55E9-4D25-B331-C36DDAB00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23540-F9A4-49E7-9F4E-1404D785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47B9-F668-4144-B8B3-83FFA8D89CC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07F5A-F543-4911-9A4B-E41DDFD23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33AC1-702D-4C4F-823D-9C76CB87B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D45B1-A1B2-4EC9-A3B3-003A38B8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928564-518D-4052-9853-2A094E1BE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15" y="1117601"/>
            <a:ext cx="4746170" cy="47461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1026" name="Picture 2" descr="https://lh6.googleusercontent.com/l7P4B0ojtbYx4HV5JWCFwy3M23apTnnG4d6rWhbn9ItA-SUGemV4532syjhfvJWdIeF9Tjy1Fusx1WMgUlKKIZNY-uL8qPPs73szmx1P1j09jBYd_chuyDow4j_bibC-XPFjKddDrUwOBqp0fHERhEGqX31KWZPu19gUAp27yJTqBp5hAG0zScYtr92-UNQOlpLalQ">
            <a:extLst>
              <a:ext uri="{FF2B5EF4-FFF2-40B4-BE49-F238E27FC236}">
                <a16:creationId xmlns:a16="http://schemas.microsoft.com/office/drawing/2014/main" id="{17EBCA9B-C2E9-489B-9F5C-91AF5A33A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23" y="3186385"/>
            <a:ext cx="4855954" cy="655522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388327-A412-43C0-AE8A-2150CA371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19" y="651249"/>
            <a:ext cx="1194339" cy="11943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261EF9-FABE-4FBB-A887-67CD76AA5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65" y="892416"/>
            <a:ext cx="1085269" cy="10852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D51D77-2DCE-418D-A5C6-F17525A5EE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38" y="1113710"/>
            <a:ext cx="933097" cy="9330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1645DE-D74A-4CF1-9EC4-0EDDA5503C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99" y="1297417"/>
            <a:ext cx="877453" cy="8774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7E2428-55DB-4A56-ADFC-675E019C5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365" y="1502011"/>
            <a:ext cx="697637" cy="6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6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2FE0DA-65D7-4471-80CE-93F9686CB8F8}"/>
              </a:ext>
            </a:extLst>
          </p:cNvPr>
          <p:cNvSpPr/>
          <p:nvPr/>
        </p:nvSpPr>
        <p:spPr>
          <a:xfrm>
            <a:off x="1874860" y="972651"/>
            <a:ext cx="8011636" cy="4912698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https://lh6.googleusercontent.com/l7P4B0ojtbYx4HV5JWCFwy3M23apTnnG4d6rWhbn9ItA-SUGemV4532syjhfvJWdIeF9Tjy1Fusx1WMgUlKKIZNY-uL8qPPs73szmx1P1j09jBYd_chuyDow4j_bibC-XPFjKddDrUwOBqp0fHERhEGqX31KWZPu19gUAp27yJTqBp5hAG0zScYtr92-UNQOlpLalQ">
            <a:extLst>
              <a:ext uri="{FF2B5EF4-FFF2-40B4-BE49-F238E27FC236}">
                <a16:creationId xmlns:a16="http://schemas.microsoft.com/office/drawing/2014/main" id="{A921EFFF-20C6-4C7D-91AD-04B38913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90" y="1217233"/>
            <a:ext cx="72675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1D44C9A-2A64-4D62-B77E-F853270F8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08" y="1647701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12035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05852-EF61-422B-AD40-FDA2E499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3C9A5-B10A-4444-99E1-95ED068D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50B14377-AD59-47D1-AFFC-779949D4D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4" b="20703"/>
          <a:stretch/>
        </p:blipFill>
        <p:spPr>
          <a:xfrm>
            <a:off x="2922749" y="1825625"/>
            <a:ext cx="6835368" cy="40132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1132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stonefield kim</dc:creator>
  <cp:lastModifiedBy> </cp:lastModifiedBy>
  <cp:revision>4</cp:revision>
  <dcterms:created xsi:type="dcterms:W3CDTF">2022-09-06T05:48:58Z</dcterms:created>
  <dcterms:modified xsi:type="dcterms:W3CDTF">2022-09-26T15:36:17Z</dcterms:modified>
</cp:coreProperties>
</file>