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77" r:id="rId6"/>
    <p:sldId id="279" r:id="rId7"/>
    <p:sldId id="270" r:id="rId8"/>
    <p:sldId id="258" r:id="rId9"/>
    <p:sldId id="259" r:id="rId10"/>
    <p:sldId id="260" r:id="rId11"/>
    <p:sldId id="262" r:id="rId12"/>
    <p:sldId id="263" r:id="rId13"/>
    <p:sldId id="264" r:id="rId14"/>
    <p:sldId id="273" r:id="rId15"/>
    <p:sldId id="274" r:id="rId16"/>
    <p:sldId id="275" r:id="rId17"/>
    <p:sldId id="266" r:id="rId18"/>
    <p:sldId id="276" r:id="rId19"/>
    <p:sldId id="265" r:id="rId20"/>
    <p:sldId id="269" r:id="rId21"/>
    <p:sldId id="267" r:id="rId22"/>
    <p:sldId id="271" r:id="rId23"/>
    <p:sldId id="268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7253-B4B7-4E36-AFEF-D7B61BF3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023014-3067-473C-BED8-0475A50D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04548-1682-45A5-9E0F-BD6E5E6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3B27C-7219-4513-ADC3-BE21348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4BEF3-6ED8-4767-88FE-80FBC9D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374D9-7083-4EA5-9C81-29A1DB07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3462-E902-4D0D-A832-5964505D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802E0-E0C1-4D2C-9231-821F45DE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134B2-4421-4D72-95CB-1B5249C1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D0AC6-0389-4DB9-AED2-04103F4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3D38D-398A-47B1-B36E-9168D60A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B4C0E-C3B2-479A-A35A-99A2A326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4F2B7-B22E-45A4-821E-BD8F1C5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34ED0-3A15-46F5-A8ED-0B599D37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DA84C-260D-4A1D-A7EF-A5FB9F2C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27CFD-6A25-40CE-BA8E-227C8011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0BA65-787D-465F-8665-F7F5D615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ACF50-DCA8-4712-82DC-4ED92355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46265-86CF-4BC4-A6C0-DF8E8854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A1B42-03C8-485C-8E5C-E737BB4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A2F79-2DD3-431A-9BC3-6D3FD061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DBDE7-E5DC-4C8B-8528-3695E36D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0E566-DAC7-4007-A243-94ED7619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6398C-5635-4FAE-9F02-23E6B104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19080-DA68-4960-B923-6F896FD6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1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E279D-3AE2-419B-AC8C-177B0E6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7F863-161F-400C-9BF0-2EB984FC8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19098-6991-4F3E-8FA9-D63AC5C7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8F08A-80BB-4A23-A058-D4263804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D6BAC-60C3-4B89-A8F7-C5AB54A7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7A388-D051-4142-A092-56AB28B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834A-EB66-433A-BAE1-6FEBEFC5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C1D08-F6EF-47D6-AE8A-020385F2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AE0D3-F1A9-4AB0-9502-AA1CE5F5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E6CC6-1BE1-426A-A728-832428FA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C125D5-8E83-435F-A1FB-40ADBCF8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CDF3A-CC16-4498-B9A1-DDDFFD29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10F04-4084-47FD-BF7B-0277D2B3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3A473-5FFE-4650-91F5-9C1455A5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E7E1-B1C7-48D2-AA42-0AEDD4EE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0AA98-2DC8-4B39-8C90-6EB26F8E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12BC1-26C5-4746-8D34-6010EAD6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28403-A728-4D16-99D4-B6B85A4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C48FC-3098-4D21-9011-D11FC71C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166CE-4069-487B-8E08-384827FD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C7E85-F064-4C55-9133-BF9D04DB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2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7A92-2B04-45FC-A8FE-D1113632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558BD-ABEE-472E-B963-20655D40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4AE59A-73F2-4EA0-ACF0-00CFDE2D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3984E-CF42-4A08-B127-E5380F88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9F96E-E6F6-4A76-935C-D1729FA9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6F4FF-1FCD-413B-A88A-CE1350EC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BD465-054D-4F9F-A4AC-B7FF3235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2B2666-2846-420A-B4B5-4E4EE163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3A220-B9C8-43C4-8891-3B129587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2B28B-798C-44FC-A6E7-04CFBAA3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19D44-93A5-4518-9314-B1F0BC8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18A6A-AFF3-40BF-8A49-AA11FC7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A5D998-8329-4347-98F8-78A6BF45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6A70D-08CD-46C8-8749-C1B10B84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44DD6-5816-4FF0-A043-29C9711BD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95B7-3FBC-4D7B-AF21-1B60D83B303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60E66-11BC-451F-AEA7-41530E69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F4CDD-A9EA-47BD-A519-9D9E9287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1CC0-763E-4DCC-A68F-D5D0C3EEA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D390-7D49-4D76-97FE-AE1FC59F0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슈퍼리치보드</a:t>
            </a:r>
            <a:r>
              <a:rPr lang="ko-KR" altLang="en-US" dirty="0"/>
              <a:t> 엔트리 </a:t>
            </a:r>
            <a:br>
              <a:rPr lang="en-US" altLang="ko-KR" dirty="0"/>
            </a:br>
            <a:r>
              <a:rPr lang="ko-KR" altLang="en-US" dirty="0"/>
              <a:t>확장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BE4C14-6680-433C-9B2D-3B4FC4C65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5D30D-81CE-4CAD-BCE0-60794C8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디지털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FCDA-3947-4899-ACAA-A2D60002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레이저</a:t>
            </a:r>
            <a:endParaRPr lang="en-US" altLang="ko-KR" dirty="0"/>
          </a:p>
          <a:p>
            <a:r>
              <a:rPr lang="ko-KR" altLang="en-US" dirty="0"/>
              <a:t>신호등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A9A6A-5E51-4A5B-A6B9-9F85C27B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49" y="1825625"/>
            <a:ext cx="4419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2DF83-E528-4EE2-8D3D-2B013D9C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PWM(</a:t>
            </a:r>
            <a:r>
              <a:rPr lang="ko-KR" altLang="en-US" dirty="0"/>
              <a:t>아날로그</a:t>
            </a:r>
            <a:r>
              <a:rPr lang="en-US" altLang="ko-KR" dirty="0"/>
              <a:t>)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64F26-0896-49A8-B70D-8C3C530B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 LED</a:t>
            </a:r>
          </a:p>
          <a:p>
            <a:r>
              <a:rPr lang="ko-KR" altLang="en-US" dirty="0"/>
              <a:t>진동모터</a:t>
            </a:r>
            <a:endParaRPr lang="en-US" altLang="ko-KR" dirty="0"/>
          </a:p>
          <a:p>
            <a:r>
              <a:rPr lang="en-US" altLang="ko-KR" dirty="0"/>
              <a:t>DC</a:t>
            </a:r>
            <a:r>
              <a:rPr lang="ko-KR" altLang="en-US" dirty="0"/>
              <a:t> </a:t>
            </a:r>
            <a:r>
              <a:rPr lang="ko-KR" altLang="en-US" dirty="0" err="1"/>
              <a:t>팬모터</a:t>
            </a:r>
            <a:endParaRPr lang="en-US" altLang="ko-KR" dirty="0"/>
          </a:p>
          <a:p>
            <a:r>
              <a:rPr lang="ko-KR" altLang="en-US" dirty="0"/>
              <a:t>신호등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9EF94-12D7-43D7-9CAF-03139387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67" y="1690688"/>
            <a:ext cx="6810375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2BD26C-9850-4F47-8471-AD7DA75C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25" y="3558381"/>
            <a:ext cx="6172200" cy="88582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9D99E79-8B7F-45CF-AC26-81346691E47C}"/>
              </a:ext>
            </a:extLst>
          </p:cNvPr>
          <p:cNvSpPr/>
          <p:nvPr/>
        </p:nvSpPr>
        <p:spPr>
          <a:xfrm>
            <a:off x="8012317" y="2538413"/>
            <a:ext cx="769544" cy="847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F575-96F4-4A04-A180-73FC77F0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서보모터</a:t>
            </a:r>
            <a:r>
              <a:rPr lang="ko-KR" altLang="en-US" dirty="0"/>
              <a:t> 출력</a:t>
            </a:r>
            <a:r>
              <a:rPr lang="en-US" altLang="ko-KR" dirty="0"/>
              <a:t>-(0~180)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51CD2-18CC-4038-AAEF-DE4BCA11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C9EE3-998F-453F-9422-C9487CE7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30" y="1825625"/>
            <a:ext cx="7172325" cy="103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EDAED-F6FD-476B-89D3-B83C4244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7450"/>
            <a:ext cx="5581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E9C95-46B6-4395-9EE5-9B75D6C9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버저출력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71A6A-E99D-49C5-8630-76DD7FDD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1290F-B170-48AD-A751-F2F553EB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7" y="1976861"/>
            <a:ext cx="8467725" cy="876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41484-15B9-4ACC-9DC5-8F177EF3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1112"/>
            <a:ext cx="7829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A478-497E-4A28-8679-B47FD81C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온습도</a:t>
            </a:r>
            <a:r>
              <a:rPr lang="en-US" altLang="ko-KR" dirty="0"/>
              <a:t>(DHT-11)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C73B01-4474-4A41-9AD2-80B1F9E64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202" y="1574258"/>
            <a:ext cx="4762500" cy="2771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FB9C7-0452-43C6-87CE-7937D890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6" y="2283501"/>
            <a:ext cx="5586749" cy="27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92D4-0B36-4058-A2F1-3EB3EC1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IR-RECV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315725-2E01-4B69-83A8-C721D042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14" y="1825625"/>
            <a:ext cx="5535954" cy="43513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7E6697-8416-47CB-B3AA-3F7C3981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1825625"/>
            <a:ext cx="2571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AC0EC-010B-436C-8391-5E4AA70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초음파</a:t>
            </a:r>
            <a:r>
              <a:rPr lang="en-US" altLang="ko-KR" dirty="0"/>
              <a:t>-HC-SR04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6C99E-380C-43E1-817F-645A7D4B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F6EE1-DAC2-4984-B1B1-E6074C4E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99" y="1959698"/>
            <a:ext cx="7934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D87E-CCD7-49E1-B5F8-B7400ED5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FND-tm1637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2778B-C82B-4CA4-A4E6-9A37E35A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8C8FF-FD0C-47B2-B8F1-119302A2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25625"/>
            <a:ext cx="7124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F3BCB-BD6B-4E77-886D-4B34153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 err="1"/>
              <a:t>네오픽셀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CEEE60-CF13-47CC-BCB8-03270CD3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2191544"/>
            <a:ext cx="9877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8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4E17-6401-44E6-B049-79B222B0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I2C- LCD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677E-ED88-4562-B5A8-EC29DE13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21574-0C75-4749-88BD-6D9F2961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87" y="1907106"/>
            <a:ext cx="5943600" cy="2562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A3F15E-690A-4CD8-899A-E79725BC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87" y="2062162"/>
            <a:ext cx="4376677" cy="3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AF4D9-93B3-4C66-93D7-7C415FE7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92711-4304-4000-A491-B002A79E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​</a:t>
            </a:r>
          </a:p>
          <a:p>
            <a:r>
              <a:rPr lang="ko-KR" altLang="en-US" dirty="0" err="1"/>
              <a:t>에스에프에듀의</a:t>
            </a:r>
            <a:r>
              <a:rPr lang="ko-KR" altLang="en-US" dirty="0"/>
              <a:t> </a:t>
            </a:r>
            <a:r>
              <a:rPr lang="ko-KR" altLang="en-US" dirty="0" err="1"/>
              <a:t>고릴라셀</a:t>
            </a:r>
            <a:r>
              <a:rPr lang="ko-KR" altLang="en-US" dirty="0"/>
              <a:t> 하드웨어 고유번호 </a:t>
            </a:r>
            <a:r>
              <a:rPr lang="en-US" altLang="ko-KR" dirty="0"/>
              <a:t>'360101' </a:t>
            </a:r>
          </a:p>
        </p:txBody>
      </p:sp>
    </p:spTree>
    <p:extLst>
      <p:ext uri="{BB962C8B-B14F-4D97-AF65-F5344CB8AC3E}">
        <p14:creationId xmlns:p14="http://schemas.microsoft.com/office/powerpoint/2010/main" val="180723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99F6-9101-4ACC-9B6B-A70638F0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Mp3-player( kt403A)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68D57F-8C82-4E40-9FCB-99C81330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813" y="1825625"/>
            <a:ext cx="3906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816CE-52BE-460B-83CF-B84F5E0A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 err="1"/>
              <a:t>온습도</a:t>
            </a:r>
            <a:r>
              <a:rPr lang="ko-KR" altLang="en-US" dirty="0"/>
              <a:t> </a:t>
            </a:r>
            <a:r>
              <a:rPr lang="en-US" altLang="ko-KR" dirty="0"/>
              <a:t>– I2C(SHT-30)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40E87-0A2E-46B1-8D7F-DAFFF2A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0415B-E19E-4FD2-A707-77A104C6D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55"/>
          <a:stretch/>
        </p:blipFill>
        <p:spPr>
          <a:xfrm>
            <a:off x="6591300" y="1825625"/>
            <a:ext cx="4762500" cy="12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F032-9BF5-4E4C-AC18-75B7046C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 </a:t>
            </a:r>
            <a:r>
              <a:rPr lang="ko-KR" altLang="en-US" dirty="0" err="1"/>
              <a:t>도트메트릭스</a:t>
            </a:r>
            <a:r>
              <a:rPr lang="en-US" altLang="ko-KR" dirty="0"/>
              <a:t>-I2C(ht16k33)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AD7A62-2A7B-4FE1-A51A-022FC4661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86" y="1825625"/>
            <a:ext cx="7300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E7805-0039-4CBC-B41F-ECCD14C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OLED-I2C(1.3”)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CF9938-D061-4C29-98BA-BFE539D4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53" y="1825625"/>
            <a:ext cx="7726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E9113-2EC0-42B4-8BAB-AEFEA1B0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 err="1"/>
              <a:t>자이로</a:t>
            </a:r>
            <a:r>
              <a:rPr lang="en-US" altLang="ko-KR" dirty="0"/>
              <a:t> – I2C(mpu6050)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DA53DA-6D2A-4A03-A238-ABD15B0E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469" y="1825625"/>
            <a:ext cx="6331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A9B48-CC27-4DBD-88D9-C5114A3B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슈퍼리치보드</a:t>
            </a:r>
            <a:r>
              <a:rPr lang="ko-KR" altLang="en-US" dirty="0"/>
              <a:t> 썸네일 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FCB7-E6EA-422E-B20A-00F2230B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고릴라셀을</a:t>
            </a:r>
            <a:r>
              <a:rPr lang="ko-KR" altLang="en-US" dirty="0"/>
              <a:t> </a:t>
            </a:r>
            <a:r>
              <a:rPr lang="ko-KR" altLang="en-US" dirty="0" err="1"/>
              <a:t>슈퍼리치보드로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ko-KR" altLang="en-US" dirty="0"/>
              <a:t>사용할 이미지는 추후에 편집해 제공 예정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285B0-632B-468B-96D7-BEA06845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85" y="4795085"/>
            <a:ext cx="10152815" cy="1370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9BC402-0C62-4C90-99BA-24C36FB0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1130"/>
            <a:ext cx="1200150" cy="14192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5D09B6F-B8E9-435A-B0D8-1577B9504F33}"/>
              </a:ext>
            </a:extLst>
          </p:cNvPr>
          <p:cNvSpPr/>
          <p:nvPr/>
        </p:nvSpPr>
        <p:spPr>
          <a:xfrm>
            <a:off x="2227152" y="2362954"/>
            <a:ext cx="1394234" cy="5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A2A6-32E5-4ED7-8DB0-A3DF61D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95D60-A352-48BD-B1B7-C1E57649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www.electronicshub.org/wp-content/uploads/2021/01/Arduino-Mega-Pinout.jpg">
            <a:extLst>
              <a:ext uri="{FF2B5EF4-FFF2-40B4-BE49-F238E27FC236}">
                <a16:creationId xmlns:a16="http://schemas.microsoft.com/office/drawing/2014/main" id="{109105E7-BEF8-4039-834B-922E7924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1" y="201835"/>
            <a:ext cx="6787506" cy="64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C0F6B-3549-48A0-8776-67B5015F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공동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83F6E-F65E-46ED-9BDB-A26621EC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핀번호</a:t>
            </a:r>
            <a:r>
              <a:rPr lang="ko-KR" altLang="en-US" dirty="0"/>
              <a:t> 입력은 </a:t>
            </a:r>
            <a:r>
              <a:rPr lang="ko-KR" altLang="en-US" dirty="0" err="1"/>
              <a:t>탑다운</a:t>
            </a:r>
            <a:r>
              <a:rPr lang="ko-KR" altLang="en-US" dirty="0"/>
              <a:t> 메뉴가 아닌 </a:t>
            </a:r>
            <a:r>
              <a:rPr lang="ko-KR" altLang="en-US" dirty="0" err="1"/>
              <a:t>숫자입력해서</a:t>
            </a:r>
            <a:r>
              <a:rPr lang="ko-KR" altLang="en-US" dirty="0"/>
              <a:t> 설정하도록</a:t>
            </a:r>
            <a:endParaRPr lang="en-US" altLang="ko-KR" dirty="0"/>
          </a:p>
          <a:p>
            <a:r>
              <a:rPr lang="ko-KR" altLang="en-US" dirty="0"/>
              <a:t>각 입출력장치 라이브러리의 함수를 사용하여 다양하게 사용할 수 있도록</a:t>
            </a:r>
            <a:endParaRPr lang="en-US" altLang="ko-KR" dirty="0"/>
          </a:p>
          <a:p>
            <a:r>
              <a:rPr lang="ko-KR" altLang="en-US" dirty="0" err="1"/>
              <a:t>명령블럭의</a:t>
            </a:r>
            <a:r>
              <a:rPr lang="ko-KR" altLang="en-US" dirty="0"/>
              <a:t> 순서는 단순 디지털</a:t>
            </a:r>
            <a:r>
              <a:rPr lang="en-US" altLang="ko-KR" dirty="0"/>
              <a:t>, </a:t>
            </a:r>
            <a:r>
              <a:rPr lang="ko-KR" altLang="en-US" dirty="0"/>
              <a:t>아날로그 입출력부터</a:t>
            </a:r>
            <a:endParaRPr lang="en-US" altLang="ko-KR" dirty="0"/>
          </a:p>
          <a:p>
            <a:r>
              <a:rPr lang="ko-KR" altLang="en-US" dirty="0"/>
              <a:t>입력장치</a:t>
            </a:r>
            <a:r>
              <a:rPr lang="en-US" altLang="ko-KR" dirty="0"/>
              <a:t>,</a:t>
            </a:r>
            <a:r>
              <a:rPr lang="ko-KR" altLang="en-US" dirty="0"/>
              <a:t> 디스플레이</a:t>
            </a:r>
            <a:r>
              <a:rPr lang="en-US" altLang="ko-KR" dirty="0"/>
              <a:t>, </a:t>
            </a:r>
            <a:r>
              <a:rPr lang="ko-KR" altLang="en-US" dirty="0"/>
              <a:t>출력 장치로 구분하여 배치해 주세요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블록 모음별로 타이틀이 들어가게 해주세요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66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AD14A-2597-4F3B-9A9E-4AF8DD17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입출력장치별 명령블록 모음 타이틀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FE3A53-2A93-49E5-8ECB-7D1E813D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33" y="1879945"/>
            <a:ext cx="6418398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C350B7-B79F-4A89-AAD6-53F4B295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90" y="123825"/>
            <a:ext cx="3838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F1F7D-11A4-44FE-A284-B9875D7D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값 변환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E5C2A-FD12-4161-B85B-4C4B1752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6B0CE-02F9-4F30-82FF-C2734019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18" y="1825625"/>
            <a:ext cx="9229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7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6E6DE-F07E-43AF-AFD0-C51137F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입출력장치 </a:t>
            </a:r>
            <a:r>
              <a:rPr lang="en-US" altLang="ko-KR" dirty="0"/>
              <a:t>- </a:t>
            </a:r>
            <a:r>
              <a:rPr lang="ko-KR" altLang="en-US" dirty="0"/>
              <a:t>디지털입력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FE61-98B8-4DFA-A8B9-574DF620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레드 버튼</a:t>
            </a:r>
            <a:endParaRPr lang="en-US" altLang="ko-KR" dirty="0"/>
          </a:p>
          <a:p>
            <a:r>
              <a:rPr lang="ko-KR" altLang="en-US" dirty="0"/>
              <a:t>블루 버튼</a:t>
            </a:r>
            <a:endParaRPr lang="en-US" altLang="ko-KR" dirty="0"/>
          </a:p>
          <a:p>
            <a:r>
              <a:rPr lang="ko-KR" altLang="en-US" dirty="0" err="1"/>
              <a:t>컬러터치센서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변수에 넣을 때는 동그란 모양</a:t>
            </a:r>
            <a:endParaRPr lang="en-US" altLang="ko-KR" dirty="0"/>
          </a:p>
          <a:p>
            <a:r>
              <a:rPr lang="ko-KR" altLang="en-US" dirty="0"/>
              <a:t>조건문에 넣을 때는 </a:t>
            </a:r>
            <a:r>
              <a:rPr lang="ko-KR" altLang="en-US" dirty="0" err="1"/>
              <a:t>표족한</a:t>
            </a:r>
            <a:r>
              <a:rPr lang="ko-KR" altLang="en-US" dirty="0"/>
              <a:t> 모양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형태가 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60481-3EAC-44C0-AF0B-43D867C9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90" y="1529281"/>
            <a:ext cx="777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26DC-7F8E-4762-B014-3E96F942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입출력장치 </a:t>
            </a:r>
            <a:r>
              <a:rPr lang="en-US" altLang="ko-KR" dirty="0"/>
              <a:t>- </a:t>
            </a:r>
            <a:r>
              <a:rPr lang="ko-KR" altLang="en-US" dirty="0"/>
              <a:t>아날로그입력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39CB-38B1-4E0D-8E36-9008E88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조이스틱</a:t>
            </a:r>
            <a:endParaRPr lang="en-US" altLang="ko-KR" dirty="0"/>
          </a:p>
          <a:p>
            <a:r>
              <a:rPr lang="ko-KR" altLang="en-US" dirty="0"/>
              <a:t>슬라이더</a:t>
            </a:r>
            <a:endParaRPr lang="en-US" altLang="ko-KR" dirty="0"/>
          </a:p>
          <a:p>
            <a:r>
              <a:rPr lang="ko-KR" altLang="en-US" dirty="0"/>
              <a:t>가변저항</a:t>
            </a:r>
            <a:endParaRPr lang="en-US" altLang="ko-KR" dirty="0"/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 err="1"/>
              <a:t>빛감지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24014-0897-4C8E-82C7-FFA9175E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052" y="2211780"/>
            <a:ext cx="6858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204</Words>
  <Application>Microsoft Office PowerPoint</Application>
  <PresentationFormat>와이드스크린</PresentationFormat>
  <Paragraphs>58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슈퍼리치보드 엔트리  확장 개발</vt:lpstr>
      <vt:lpstr>메인칩</vt:lpstr>
      <vt:lpstr>슈퍼리치보드 썸네일 이미지</vt:lpstr>
      <vt:lpstr>PowerPoint 프레젠테이션</vt:lpstr>
      <vt:lpstr>공동 사항</vt:lpstr>
      <vt:lpstr>입출력장치별 명령블록 모음 타이틀</vt:lpstr>
      <vt:lpstr>변수 값 변환 블럭</vt:lpstr>
      <vt:lpstr>1. 입출력장치 - 디지털입력</vt:lpstr>
      <vt:lpstr>2. 입출력장치 - 아날로그입력</vt:lpstr>
      <vt:lpstr>3. 디지털 출력</vt:lpstr>
      <vt:lpstr>4. PWM(아날로그)출력</vt:lpstr>
      <vt:lpstr>5. 서보모터 출력-(0~180)</vt:lpstr>
      <vt:lpstr>6. 버저출력</vt:lpstr>
      <vt:lpstr>7. 온습도(DHT-11)</vt:lpstr>
      <vt:lpstr>8. IR-RECV</vt:lpstr>
      <vt:lpstr>9. 초음파-HC-SR04</vt:lpstr>
      <vt:lpstr>10. FND-tm1637</vt:lpstr>
      <vt:lpstr>11. 네오픽셀</vt:lpstr>
      <vt:lpstr>12. I2C- LCD</vt:lpstr>
      <vt:lpstr>13. Mp3-player( kt403A)</vt:lpstr>
      <vt:lpstr>14. 온습도 – I2C(SHT-30)</vt:lpstr>
      <vt:lpstr>15. 도트메트릭스-I2C(ht16k33)</vt:lpstr>
      <vt:lpstr>16. OLED-I2C(1.3”)</vt:lpstr>
      <vt:lpstr>17. 자이로 – I2C(mpu6050)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슈퍼리치보드 엔트리  확장 개발</dc:title>
  <dc:creator>stonefield kim</dc:creator>
  <cp:lastModifiedBy> </cp:lastModifiedBy>
  <cp:revision>11</cp:revision>
  <dcterms:created xsi:type="dcterms:W3CDTF">2022-08-11T06:44:34Z</dcterms:created>
  <dcterms:modified xsi:type="dcterms:W3CDTF">2022-08-12T04:02:01Z</dcterms:modified>
</cp:coreProperties>
</file>