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2D68-67F5-487F-B2B4-DC4C49F36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0E90C6-7854-4E96-8478-6189CF459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426C1-7D34-41D5-8D07-860E4EDD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2CE-0527-4DF5-8638-C63966236D82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1B10E-9FE0-41AB-BCEA-D84D804A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5A8D7-0376-450C-9EDB-6796BB26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51E9-EB5C-4878-A762-DA8F5DB19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7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1642D-3A4A-4F28-9449-248A68CC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827A90-D377-4848-B780-1892EA42A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C2E4A-AC4F-494F-B62E-A7034BE2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2CE-0527-4DF5-8638-C63966236D82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90148-E1D3-477C-87EC-5ED7335B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51276-553C-4957-8628-2B09D3B2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51E9-EB5C-4878-A762-DA8F5DB19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12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EE04A8-0385-4A88-92A6-96CBC4ED7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E2528B-F20B-45E6-9D7D-553C50F92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CBBEA-7EE2-4781-BFD3-EC7A6222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2CE-0527-4DF5-8638-C63966236D82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C4E5E-9275-4919-AFD8-9D7253CD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AF730-6DC4-4E91-8A09-D32E0DC9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51E9-EB5C-4878-A762-DA8F5DB19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0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791A2-7339-4E0A-A248-7C593413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7279F-063A-47EE-B54F-78429126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4E4F9-72BC-468B-8EA6-4E4E1E4D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2CE-0527-4DF5-8638-C63966236D82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A0386-A0E3-40F4-AFAE-1A538DD9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7CEFC-F224-42AF-858C-5AD17286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51E9-EB5C-4878-A762-DA8F5DB19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4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9D00D-85C6-462B-AF6C-B6DA177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D0BDD3-EC4C-492D-B481-564C4E67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48FB4-1B5B-44A0-9D9E-EC3CF871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2CE-0527-4DF5-8638-C63966236D82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86E1C-EC9A-44D4-A3BC-2DED3613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0733C-C358-4FE0-BDDE-EF976138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51E9-EB5C-4878-A762-DA8F5DB19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66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BD760-448C-4692-AD3B-EDE839CF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24324-FD31-403E-9D63-0C01EDAD8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29349B-2F21-4620-A43F-EC96BC4ED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171EBD-E894-477C-8D28-CDB75DA2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2CE-0527-4DF5-8638-C63966236D82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A1617-7495-495F-AE60-A21B71A8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DCF03-4558-49AF-AC15-2F0EB086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51E9-EB5C-4878-A762-DA8F5DB19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77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8753F-A334-4A9B-B186-F8E2B544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E4D88-229F-4E7E-A99F-79969B980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0732E-811F-47A8-B805-9083AD653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D67476-1AB1-48C7-9240-5A490660D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6480E7-3DF3-445B-BC0A-947609DB1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BC37FD-7E5E-4BA0-80B9-9851A295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2CE-0527-4DF5-8638-C63966236D82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099159-5BC0-402D-9ED7-FC1F1772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A595C9-14AF-4165-BE9F-9CF434A6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51E9-EB5C-4878-A762-DA8F5DB19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0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88246-3226-4DCC-AC5D-B437D6C6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CEA7C0-18B7-4350-BEA4-4D49F258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2CE-0527-4DF5-8638-C63966236D82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C6C54B-1920-4D1E-B6EC-BA5FA1DE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E60D89-E998-4CB5-9C94-A0083206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51E9-EB5C-4878-A762-DA8F5DB19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94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22944A-06BD-4474-A9BE-42507345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2CE-0527-4DF5-8638-C63966236D82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4A625C-4952-42FC-B5C6-F38AFBCD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30D4C5-5BFA-4723-9A59-5065BC1E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51E9-EB5C-4878-A762-DA8F5DB19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6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58623-ADAF-4C95-82B2-40721CDF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A44CA-37D4-426C-BCAD-FAD8BE00B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ABED71-014D-4374-B361-FAB81745F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AE811-BEC3-4D21-A7AC-934E1E18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2CE-0527-4DF5-8638-C63966236D82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2455D-CA9C-4AD1-8EC1-58378A2C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189F-27F4-4B2F-A1F0-76A1784A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51E9-EB5C-4878-A762-DA8F5DB19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6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2DF65-E5BC-46E9-8149-C3DB8833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B1C9FE-3C31-417B-AE78-32653DF20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DF4492-F2B7-45C9-B8D2-D1D5822A9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B525D-BD43-40D5-B96A-C2B7C662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2CE-0527-4DF5-8638-C63966236D82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43EA6-2D4F-4DC4-80F9-BCEDF074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B73E51-5B07-47C1-B254-EF5083D4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51E9-EB5C-4878-A762-DA8F5DB19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4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60A12C-46C6-442E-B362-17700D4F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CEE12-B241-40A0-B23E-CE722CAA3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69152-791E-4AD4-8E2E-43A70D151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A12CE-0527-4DF5-8638-C63966236D82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BCEC-B4B5-40B8-8FBE-2175186EB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F2B79-BCB5-4CEB-B6AB-C81CA5A4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51E9-EB5C-4878-A762-DA8F5DB19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3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19195-1A2F-484E-98E1-D69463668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코드위즈</a:t>
            </a:r>
            <a:r>
              <a:rPr lang="ko-KR" altLang="en-US"/>
              <a:t> 명령 블록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25FEED-3FA5-4179-9624-2B6B1F18F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67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1F31A-415B-4F0F-8C32-581D44CE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447B9-2518-4876-802C-3E6DC98D2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B84A52-52C2-4985-B9D3-2E82876C2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88" t="16237" r="7606" b="1"/>
          <a:stretch/>
        </p:blipFill>
        <p:spPr>
          <a:xfrm>
            <a:off x="288203" y="0"/>
            <a:ext cx="11615594" cy="980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3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7634-CD53-4430-BA7B-A8664B27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F427F-AC23-4CC6-8FFF-9C1C44445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2FBE27-FEB9-4BE0-8B88-D1B83E9AA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11" t="17030" b="14719"/>
          <a:stretch/>
        </p:blipFill>
        <p:spPr>
          <a:xfrm>
            <a:off x="1846906" y="172016"/>
            <a:ext cx="9940705" cy="68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4AF6F-B2A2-4568-8762-B2194C62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3B0D7-314C-4BC7-A769-0D005408D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1F9C95-373A-4592-ADCF-D7A7F7AF8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70" t="17427" b="32540"/>
          <a:stretch/>
        </p:blipFill>
        <p:spPr>
          <a:xfrm>
            <a:off x="-72428" y="-1"/>
            <a:ext cx="12224794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1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925D-9FAB-435C-A541-1CE91D50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603289-9201-4F34-BD2C-F2696511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2E3A0E-C376-40DC-BD30-A64B34B5B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10" t="24652"/>
          <a:stretch/>
        </p:blipFill>
        <p:spPr>
          <a:xfrm>
            <a:off x="0" y="-1"/>
            <a:ext cx="9035358" cy="68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5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4D6F9-1A03-4E28-90CD-7335B3A1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마이크로비트</a:t>
            </a:r>
            <a:r>
              <a:rPr lang="ko-KR" altLang="en-US" dirty="0"/>
              <a:t> </a:t>
            </a:r>
            <a:r>
              <a:rPr lang="en-US" altLang="ko-KR" dirty="0"/>
              <a:t>1.5 </a:t>
            </a:r>
            <a:r>
              <a:rPr lang="ko-KR" altLang="en-US" dirty="0"/>
              <a:t>기본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A75F1E-C341-4663-B5A3-C82B7C7B2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223" y="1448553"/>
            <a:ext cx="6979603" cy="525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5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776BC-AA69-4A8F-9F38-55E9931F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76B02-CAF5-448F-9CA5-3F27B3BAD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3FEA7-6B4B-4D77-8D87-A0B2BF92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90" y="0"/>
            <a:ext cx="9880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8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14B1B-3BA0-4F8D-A958-859C9221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71E3F-6B05-4114-AF5B-CD2A8202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43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55F57-8797-4214-A999-B05BFB84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5E72E-A5A7-4041-8BB9-0E4E833A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2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</Words>
  <Application>Microsoft Office PowerPoint</Application>
  <PresentationFormat>와이드스크린</PresentationFormat>
  <Paragraphs>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코드위즈 명령 블록</vt:lpstr>
      <vt:lpstr>PowerPoint 프레젠테이션</vt:lpstr>
      <vt:lpstr>PowerPoint 프레젠테이션</vt:lpstr>
      <vt:lpstr>PowerPoint 프레젠테이션</vt:lpstr>
      <vt:lpstr>PowerPoint 프레젠테이션</vt:lpstr>
      <vt:lpstr>마이크로비트 1.5 기본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코드위즈 명령 블록</dc:title>
  <dc:creator>stonefield kim</dc:creator>
  <cp:lastModifiedBy>MT5050</cp:lastModifiedBy>
  <cp:revision>4</cp:revision>
  <dcterms:created xsi:type="dcterms:W3CDTF">2022-08-12T17:09:35Z</dcterms:created>
  <dcterms:modified xsi:type="dcterms:W3CDTF">2022-08-12T17:43:32Z</dcterms:modified>
</cp:coreProperties>
</file>