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A7AA2-B7B2-438A-9902-7A17750D2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A42DCB-C7D1-4B83-897B-EC10E306D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EF7FD-6A67-4195-BD72-1509FDC6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461D-60E8-484A-A7B5-EC063EAB448E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1DFE2-A950-4D80-86CA-0148D027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93DF3-901D-43D1-9C4D-2CD1C442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149A-3E2D-4BE7-B285-F1F119AC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9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611C9-7CCB-4E0D-ADEE-CE1ACACF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D3ED88-77E8-4DFA-80AC-D9DDCD4CA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69A50-A47E-4DB4-A09B-7E2C077B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461D-60E8-484A-A7B5-EC063EAB448E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8E3D9-10FC-4D5F-ABF3-B3EA2751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A127B-4AA8-4675-9A7C-10A07D98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149A-3E2D-4BE7-B285-F1F119AC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6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F53284-BA93-4937-80EE-F7D047AC7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417AB1-E0E7-48B7-B8DB-30002E276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4366E-15B3-4683-A79F-E3F91EB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461D-60E8-484A-A7B5-EC063EAB448E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A83C4-2FAF-42A6-8906-3A443C04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64421-7100-42E7-B753-0848E665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149A-3E2D-4BE7-B285-F1F119AC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88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59D3-4F84-4F24-A253-EF9AAA50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430A4-4BD7-4FD8-A344-751CE782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6ADBB-AC26-4EB7-B716-800C9BA1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461D-60E8-484A-A7B5-EC063EAB448E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D6997-AF02-46F1-896A-01CE7746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06F54-C5F4-46DA-860E-FA717EF8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149A-3E2D-4BE7-B285-F1F119AC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5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970E3-D334-4375-934B-2D760F75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499BC3-F114-4A88-AAF5-A001C11CE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7FBF5-34F1-429D-90AC-DC2FDBD7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461D-60E8-484A-A7B5-EC063EAB448E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3E4C9-77E8-4AB6-B1AA-C46205DC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F221F-F16B-43F8-9F3C-E6589C95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149A-3E2D-4BE7-B285-F1F119AC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1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03F4A-AA46-499E-928C-AD1DA134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F4111-7A39-4150-8FCD-BF721498D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7BD841-D350-40C9-BECA-C7E981BBE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C8D4CE-DE39-4E76-B1D9-3E869426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461D-60E8-484A-A7B5-EC063EAB448E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FC1285-8048-4024-915A-F20D13AE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2551F-E132-4D16-A7EF-96BA0C08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149A-3E2D-4BE7-B285-F1F119AC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2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8DC95-3118-495E-93C7-A7A6109B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3BAF3D-79AD-4E63-A3A4-8A4F9DB9B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D96730-63E1-49CF-9CD4-34DEEB17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9FEC0B-02FC-4157-89C1-AD4E90AEE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350CF4-DEE4-4D90-8594-1EACF1C56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E1DEAD-02D8-428C-9B03-444F05D1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461D-60E8-484A-A7B5-EC063EAB448E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045024-A607-4B4B-9E00-589247CA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EE361F-FC4F-4FE4-A9D5-7D746B05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149A-3E2D-4BE7-B285-F1F119AC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2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97DF9-CD25-499B-8C4F-AEB82BD6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4258C7-DCCA-4CDD-8803-C7983147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461D-60E8-484A-A7B5-EC063EAB448E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BDD93D-8BB4-4609-A514-E07EC846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CC659E-A9BA-4458-A8D4-873823ED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149A-3E2D-4BE7-B285-F1F119AC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4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5B352B-2E01-4CD5-AF75-67146675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461D-60E8-484A-A7B5-EC063EAB448E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A6C381-9B19-4C33-BC75-F194AC0D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C482E2-F4A1-4D86-9EE2-A4ADF7BF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149A-3E2D-4BE7-B285-F1F119AC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3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1C4BC-28D1-4AB6-BDB1-EFB7CE5D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995C0-9CE9-4D47-BB9D-3E9933AA3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6760E7-43E2-4409-B0DF-54A103AB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6BCF3-9BD4-4AAF-A596-A25CB83F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461D-60E8-484A-A7B5-EC063EAB448E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F0D76-B061-419A-8456-D6CD6DF6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03D18-5B73-43B0-9018-5E87AF75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149A-3E2D-4BE7-B285-F1F119AC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0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29DC0-EDA0-46A4-9484-8CFB04D2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902951-8C9A-46ED-AF85-8D76EC4F2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9F908B-4942-49B6-A9E0-F03C8F65F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B4285A-A057-4FD5-B330-CF21F2DD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461D-60E8-484A-A7B5-EC063EAB448E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C453F-B541-4083-81CB-5CA27870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5401AB-A63A-4F91-9045-27F5DD8D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149A-3E2D-4BE7-B285-F1F119AC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3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AD639B-A47F-46DA-9C13-B38F3EB2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CFD62-233D-4032-B5A3-B6BF34592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1DEDB-2C63-4C07-9BC4-003D1963F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1461D-60E8-484A-A7B5-EC063EAB448E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D608B-A440-47AD-8918-18B04B081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1DAD8-3803-476B-A603-991377F28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E149A-3E2D-4BE7-B285-F1F119AC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1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아두이노 강좌] 아두이노란? 입문자라면 한번 쯤.. (아두이노 용도, 아두이노 우노 스펙, 아두이노 보드, 아두이노 보드 종류, 아두이노  기능) : 네이버 블로그">
            <a:extLst>
              <a:ext uri="{FF2B5EF4-FFF2-40B4-BE49-F238E27FC236}">
                <a16:creationId xmlns:a16="http://schemas.microsoft.com/office/drawing/2014/main" id="{80CB8ED5-DD04-479A-9219-414F16589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20" y="2699615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31F681-277D-4330-BF7C-A6051E790EA0}"/>
              </a:ext>
            </a:extLst>
          </p:cNvPr>
          <p:cNvSpPr txBox="1"/>
          <p:nvPr/>
        </p:nvSpPr>
        <p:spPr>
          <a:xfrm>
            <a:off x="5181600" y="36945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err="1"/>
              <a:t>세니젠</a:t>
            </a:r>
            <a:r>
              <a:rPr lang="ko-KR" altLang="en-US" u="sng" dirty="0"/>
              <a:t> 블록도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F86DB-0C42-4E15-98A7-56CB184ED3C0}"/>
              </a:ext>
            </a:extLst>
          </p:cNvPr>
          <p:cNvSpPr txBox="1"/>
          <p:nvPr/>
        </p:nvSpPr>
        <p:spPr>
          <a:xfrm>
            <a:off x="212582" y="2514949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12V 1.5A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EA7106-8D00-4A05-8E8D-2024EFD95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059428" y="4876739"/>
            <a:ext cx="2562225" cy="169545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3F2283-B91B-4166-93CE-93643F42AA02}"/>
              </a:ext>
            </a:extLst>
          </p:cNvPr>
          <p:cNvCxnSpPr/>
          <p:nvPr/>
        </p:nvCxnSpPr>
        <p:spPr>
          <a:xfrm>
            <a:off x="3507276" y="4453855"/>
            <a:ext cx="0" cy="1215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FB52480-2B1C-44DE-98AC-640620B0957A}"/>
              </a:ext>
            </a:extLst>
          </p:cNvPr>
          <p:cNvCxnSpPr/>
          <p:nvPr/>
        </p:nvCxnSpPr>
        <p:spPr>
          <a:xfrm flipH="1">
            <a:off x="3523376" y="5629013"/>
            <a:ext cx="1658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7E7F07-0D65-41DD-9757-703717A76107}"/>
              </a:ext>
            </a:extLst>
          </p:cNvPr>
          <p:cNvSpPr txBox="1"/>
          <p:nvPr/>
        </p:nvSpPr>
        <p:spPr>
          <a:xfrm>
            <a:off x="3607266" y="469207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A0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DBFAC87-49F9-4554-A2ED-44BF3D59C96A}"/>
              </a:ext>
            </a:extLst>
          </p:cNvPr>
          <p:cNvCxnSpPr/>
          <p:nvPr/>
        </p:nvCxnSpPr>
        <p:spPr>
          <a:xfrm>
            <a:off x="3204594" y="4453855"/>
            <a:ext cx="0" cy="998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241D12D-84C7-4F97-8D3E-66733BEA27FB}"/>
              </a:ext>
            </a:extLst>
          </p:cNvPr>
          <p:cNvCxnSpPr/>
          <p:nvPr/>
        </p:nvCxnSpPr>
        <p:spPr>
          <a:xfrm flipH="1">
            <a:off x="3212983" y="5452844"/>
            <a:ext cx="1968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E48666-0C7B-4B21-AF0E-0C90F6C163D3}"/>
              </a:ext>
            </a:extLst>
          </p:cNvPr>
          <p:cNvCxnSpPr>
            <a:cxnSpLocks/>
          </p:cNvCxnSpPr>
          <p:nvPr/>
        </p:nvCxnSpPr>
        <p:spPr>
          <a:xfrm flipH="1">
            <a:off x="3053593" y="5939406"/>
            <a:ext cx="2128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425DB6-F854-4693-A3EE-15C8C6187A72}"/>
              </a:ext>
            </a:extLst>
          </p:cNvPr>
          <p:cNvCxnSpPr/>
          <p:nvPr/>
        </p:nvCxnSpPr>
        <p:spPr>
          <a:xfrm flipV="1">
            <a:off x="3053593" y="4509365"/>
            <a:ext cx="0" cy="143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04D1A8-BDE9-4C19-A3E5-065333AEF9C6}"/>
              </a:ext>
            </a:extLst>
          </p:cNvPr>
          <p:cNvSpPr txBox="1"/>
          <p:nvPr/>
        </p:nvSpPr>
        <p:spPr>
          <a:xfrm>
            <a:off x="4114498" y="593510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5V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EFB204-B6A2-4133-8E5D-AB1D18220DC8}"/>
              </a:ext>
            </a:extLst>
          </p:cNvPr>
          <p:cNvSpPr txBox="1"/>
          <p:nvPr/>
        </p:nvSpPr>
        <p:spPr>
          <a:xfrm>
            <a:off x="4316017" y="503541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FA16F1D-1373-4265-9BD4-05A180B4B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186" y="1754854"/>
            <a:ext cx="1597995" cy="944761"/>
          </a:xfrm>
          <a:prstGeom prst="rect">
            <a:avLst/>
          </a:prstGeom>
        </p:spPr>
      </p:pic>
      <p:pic>
        <p:nvPicPr>
          <p:cNvPr id="1028" name="Picture 4" descr="아두이노 1채널 5V 미니 릴레이 모듈 [SZH-EK082] / 디바이스마트">
            <a:extLst>
              <a:ext uri="{FF2B5EF4-FFF2-40B4-BE49-F238E27FC236}">
                <a16:creationId xmlns:a16="http://schemas.microsoft.com/office/drawing/2014/main" id="{2BAE8BB5-2645-4DF3-8EA9-21D933E49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01616" y="1008554"/>
            <a:ext cx="2562225" cy="184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9C7E3BE5-A757-4808-AE40-0B5A2DD236EA}"/>
              </a:ext>
            </a:extLst>
          </p:cNvPr>
          <p:cNvCxnSpPr/>
          <p:nvPr/>
        </p:nvCxnSpPr>
        <p:spPr>
          <a:xfrm rot="5400000">
            <a:off x="3360039" y="2932199"/>
            <a:ext cx="3313651" cy="17276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BAE2B49-648E-47C5-844D-A949919D37DF}"/>
              </a:ext>
            </a:extLst>
          </p:cNvPr>
          <p:cNvCxnSpPr>
            <a:cxnSpLocks/>
            <a:endCxn id="25" idx="0"/>
          </p:cNvCxnSpPr>
          <p:nvPr/>
        </p:nvCxnSpPr>
        <p:spPr>
          <a:xfrm rot="5400000">
            <a:off x="3024237" y="3311321"/>
            <a:ext cx="3942633" cy="13049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504FD51-F24A-4511-A1F5-F64222599987}"/>
              </a:ext>
            </a:extLst>
          </p:cNvPr>
          <p:cNvCxnSpPr/>
          <p:nvPr/>
        </p:nvCxnSpPr>
        <p:spPr>
          <a:xfrm rot="10800000" flipV="1">
            <a:off x="3330430" y="1926889"/>
            <a:ext cx="2550254" cy="718355"/>
          </a:xfrm>
          <a:prstGeom prst="bentConnector3">
            <a:avLst>
              <a:gd name="adj1" fmla="val 100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에듀이노-코딩교육 전문 쇼핑몰">
            <a:extLst>
              <a:ext uri="{FF2B5EF4-FFF2-40B4-BE49-F238E27FC236}">
                <a16:creationId xmlns:a16="http://schemas.microsoft.com/office/drawing/2014/main" id="{D195A031-6B88-4ACD-98D7-DD1215761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40" y="2881050"/>
            <a:ext cx="1446880" cy="144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67A01B8-A3DF-47FB-B381-241A2CE6329B}"/>
              </a:ext>
            </a:extLst>
          </p:cNvPr>
          <p:cNvCxnSpPr>
            <a:endCxn id="27" idx="0"/>
          </p:cNvCxnSpPr>
          <p:nvPr/>
        </p:nvCxnSpPr>
        <p:spPr>
          <a:xfrm flipV="1">
            <a:off x="1568741" y="1754854"/>
            <a:ext cx="8270443" cy="2380918"/>
          </a:xfrm>
          <a:prstGeom prst="bentConnector4">
            <a:avLst>
              <a:gd name="adj1" fmla="val 134"/>
              <a:gd name="adj2" fmla="val 12580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0B67BD3-61C5-4BB1-975E-9C45A0914D9A}"/>
              </a:ext>
            </a:extLst>
          </p:cNvPr>
          <p:cNvCxnSpPr/>
          <p:nvPr/>
        </p:nvCxnSpPr>
        <p:spPr>
          <a:xfrm>
            <a:off x="7734650" y="1992471"/>
            <a:ext cx="1468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562DA8CB-A900-49A3-A769-F8B39321EF12}"/>
              </a:ext>
            </a:extLst>
          </p:cNvPr>
          <p:cNvCxnSpPr/>
          <p:nvPr/>
        </p:nvCxnSpPr>
        <p:spPr>
          <a:xfrm flipV="1">
            <a:off x="5880684" y="2139192"/>
            <a:ext cx="1740969" cy="1057014"/>
          </a:xfrm>
          <a:prstGeom prst="bentConnector3">
            <a:avLst>
              <a:gd name="adj1" fmla="val 1352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4296508E-B6A7-4A99-8379-088990ED5F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3830" y="3476878"/>
            <a:ext cx="4495800" cy="1409700"/>
          </a:xfrm>
          <a:prstGeom prst="rect">
            <a:avLst/>
          </a:prstGeom>
        </p:spPr>
      </p:pic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D94A88B4-6148-489D-B13B-9F459AA8B280}"/>
              </a:ext>
            </a:extLst>
          </p:cNvPr>
          <p:cNvCxnSpPr/>
          <p:nvPr/>
        </p:nvCxnSpPr>
        <p:spPr>
          <a:xfrm flipV="1">
            <a:off x="3839060" y="3913440"/>
            <a:ext cx="3685865" cy="490068"/>
          </a:xfrm>
          <a:prstGeom prst="bentConnector3">
            <a:avLst>
              <a:gd name="adj1" fmla="val 61608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DE26038-71B7-4729-81F1-E454AF2E7DC7}"/>
              </a:ext>
            </a:extLst>
          </p:cNvPr>
          <p:cNvSpPr txBox="1"/>
          <p:nvPr/>
        </p:nvSpPr>
        <p:spPr>
          <a:xfrm>
            <a:off x="4995553" y="4318480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A4-SDA</a:t>
            </a:r>
            <a:endParaRPr lang="ko-KR" altLang="en-US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373C504-B8C4-48EB-B8AD-D6AE53C79100}"/>
              </a:ext>
            </a:extLst>
          </p:cNvPr>
          <p:cNvCxnSpPr/>
          <p:nvPr/>
        </p:nvCxnSpPr>
        <p:spPr>
          <a:xfrm flipV="1">
            <a:off x="3833155" y="4018432"/>
            <a:ext cx="3782593" cy="476430"/>
          </a:xfrm>
          <a:prstGeom prst="bentConnector3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DFAC16E-7A59-4053-B680-8B5413DD3C73}"/>
              </a:ext>
            </a:extLst>
          </p:cNvPr>
          <p:cNvSpPr txBox="1"/>
          <p:nvPr/>
        </p:nvSpPr>
        <p:spPr>
          <a:xfrm>
            <a:off x="6136559" y="395835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A5-SCL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D770627-34E1-450B-BCDB-4FBD9AF561D7}"/>
              </a:ext>
            </a:extLst>
          </p:cNvPr>
          <p:cNvCxnSpPr>
            <a:cxnSpLocks/>
          </p:cNvCxnSpPr>
          <p:nvPr/>
        </p:nvCxnSpPr>
        <p:spPr>
          <a:xfrm flipV="1">
            <a:off x="5647669" y="3476878"/>
            <a:ext cx="1103499" cy="95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CE982C2-9E23-44F2-B087-3687A85AB2D1}"/>
              </a:ext>
            </a:extLst>
          </p:cNvPr>
          <p:cNvCxnSpPr/>
          <p:nvPr/>
        </p:nvCxnSpPr>
        <p:spPr>
          <a:xfrm flipV="1">
            <a:off x="6833014" y="3196206"/>
            <a:ext cx="0" cy="290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6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31F681-277D-4330-BF7C-A6051E790EA0}"/>
              </a:ext>
            </a:extLst>
          </p:cNvPr>
          <p:cNvSpPr txBox="1"/>
          <p:nvPr/>
        </p:nvSpPr>
        <p:spPr>
          <a:xfrm>
            <a:off x="5181600" y="36945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err="1"/>
              <a:t>세니젠</a:t>
            </a:r>
            <a:r>
              <a:rPr lang="ko-KR" altLang="en-US" u="sng" dirty="0"/>
              <a:t> 순서도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7DD7AA5-B56A-46BA-9138-C8B6D456080F}"/>
              </a:ext>
            </a:extLst>
          </p:cNvPr>
          <p:cNvSpPr/>
          <p:nvPr/>
        </p:nvSpPr>
        <p:spPr>
          <a:xfrm>
            <a:off x="4882393" y="1065402"/>
            <a:ext cx="1367405" cy="46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Setup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5F65B8-9918-4764-A3EA-4351B97F8883}"/>
              </a:ext>
            </a:extLst>
          </p:cNvPr>
          <p:cNvSpPr/>
          <p:nvPr/>
        </p:nvSpPr>
        <p:spPr>
          <a:xfrm>
            <a:off x="4882392" y="1622714"/>
            <a:ext cx="1367405" cy="46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6D6717-C14C-4B17-B9F8-1BF52177C833}"/>
              </a:ext>
            </a:extLst>
          </p:cNvPr>
          <p:cNvSpPr/>
          <p:nvPr/>
        </p:nvSpPr>
        <p:spPr>
          <a:xfrm>
            <a:off x="4882392" y="2357307"/>
            <a:ext cx="1367404" cy="645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오존 센서 읽기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E540522C-FDD6-494D-B382-A19BECC9E94A}"/>
              </a:ext>
            </a:extLst>
          </p:cNvPr>
          <p:cNvSpPr/>
          <p:nvPr/>
        </p:nvSpPr>
        <p:spPr>
          <a:xfrm>
            <a:off x="4567804" y="3192568"/>
            <a:ext cx="1996580" cy="107588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3277B6-8626-4F87-839B-730182B80789}"/>
              </a:ext>
            </a:extLst>
          </p:cNvPr>
          <p:cNvSpPr/>
          <p:nvPr/>
        </p:nvSpPr>
        <p:spPr>
          <a:xfrm>
            <a:off x="2927758" y="4773893"/>
            <a:ext cx="1518407" cy="871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 닫힘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50C42F37-60F6-4667-A85C-D2427C849B4F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3686962" y="3730511"/>
            <a:ext cx="880842" cy="1043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D6E113-B8D9-4C3E-A30E-BB82DADF33E4}"/>
              </a:ext>
            </a:extLst>
          </p:cNvPr>
          <p:cNvSpPr txBox="1"/>
          <p:nvPr/>
        </p:nvSpPr>
        <p:spPr>
          <a:xfrm>
            <a:off x="3686961" y="3429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BC6782-5D5D-4CF4-BACF-28C06DAAFBD9}"/>
              </a:ext>
            </a:extLst>
          </p:cNvPr>
          <p:cNvSpPr/>
          <p:nvPr/>
        </p:nvSpPr>
        <p:spPr>
          <a:xfrm>
            <a:off x="6986633" y="4773892"/>
            <a:ext cx="1518407" cy="871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 열림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B25B2347-D9BA-474C-978D-84329B64AE34}"/>
              </a:ext>
            </a:extLst>
          </p:cNvPr>
          <p:cNvCxnSpPr>
            <a:stCxn id="5" idx="3"/>
            <a:endCxn id="39" idx="0"/>
          </p:cNvCxnSpPr>
          <p:nvPr/>
        </p:nvCxnSpPr>
        <p:spPr>
          <a:xfrm>
            <a:off x="6564384" y="3730512"/>
            <a:ext cx="1181453" cy="1043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19FBB9D-5F6E-4458-AA4B-456AEF9C9520}"/>
              </a:ext>
            </a:extLst>
          </p:cNvPr>
          <p:cNvSpPr txBox="1"/>
          <p:nvPr/>
        </p:nvSpPr>
        <p:spPr>
          <a:xfrm>
            <a:off x="7384840" y="340892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FDBFD52-FBEB-4681-BAEB-4E097AB533F1}"/>
              </a:ext>
            </a:extLst>
          </p:cNvPr>
          <p:cNvCxnSpPr>
            <a:stCxn id="2" idx="4"/>
            <a:endCxn id="32" idx="0"/>
          </p:cNvCxnSpPr>
          <p:nvPr/>
        </p:nvCxnSpPr>
        <p:spPr>
          <a:xfrm flipH="1">
            <a:off x="5566095" y="1526796"/>
            <a:ext cx="1" cy="9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B7B49E6-17C9-4496-AC9B-F7AEC93D5D41}"/>
              </a:ext>
            </a:extLst>
          </p:cNvPr>
          <p:cNvCxnSpPr>
            <a:stCxn id="32" idx="4"/>
            <a:endCxn id="3" idx="0"/>
          </p:cNvCxnSpPr>
          <p:nvPr/>
        </p:nvCxnSpPr>
        <p:spPr>
          <a:xfrm flipH="1">
            <a:off x="5566094" y="2084108"/>
            <a:ext cx="1" cy="273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158480E-B697-42C8-8FC5-3A05E474F1E1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566094" y="3003259"/>
            <a:ext cx="0" cy="189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04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31F681-277D-4330-BF7C-A6051E790EA0}"/>
              </a:ext>
            </a:extLst>
          </p:cNvPr>
          <p:cNvSpPr txBox="1"/>
          <p:nvPr/>
        </p:nvSpPr>
        <p:spPr>
          <a:xfrm>
            <a:off x="5181600" y="36945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err="1"/>
              <a:t>세니젠</a:t>
            </a:r>
            <a:r>
              <a:rPr lang="ko-KR" altLang="en-US" u="sng" dirty="0"/>
              <a:t> 부품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A7239F6-A428-4707-8F55-E674D9264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33309"/>
              </p:ext>
            </p:extLst>
          </p:nvPr>
        </p:nvGraphicFramePr>
        <p:xfrm>
          <a:off x="570452" y="719666"/>
          <a:ext cx="1124963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59">
                  <a:extLst>
                    <a:ext uri="{9D8B030D-6E8A-4147-A177-3AD203B41FA5}">
                      <a16:colId xmlns:a16="http://schemas.microsoft.com/office/drawing/2014/main" val="2585256379"/>
                    </a:ext>
                  </a:extLst>
                </a:gridCol>
                <a:gridCol w="2543983">
                  <a:extLst>
                    <a:ext uri="{9D8B030D-6E8A-4147-A177-3AD203B41FA5}">
                      <a16:colId xmlns:a16="http://schemas.microsoft.com/office/drawing/2014/main" val="2142408392"/>
                    </a:ext>
                  </a:extLst>
                </a:gridCol>
                <a:gridCol w="6031684">
                  <a:extLst>
                    <a:ext uri="{9D8B030D-6E8A-4147-A177-3AD203B41FA5}">
                      <a16:colId xmlns:a16="http://schemas.microsoft.com/office/drawing/2014/main" val="1804704256"/>
                    </a:ext>
                  </a:extLst>
                </a:gridCol>
                <a:gridCol w="1744911">
                  <a:extLst>
                    <a:ext uri="{9D8B030D-6E8A-4147-A177-3AD203B41FA5}">
                      <a16:colId xmlns:a16="http://schemas.microsoft.com/office/drawing/2014/main" val="2793739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구매링크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아두이노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https://www.devicemart.co.kr/goods/view?no=1245596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8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전원 </a:t>
                      </a:r>
                      <a:r>
                        <a:rPr lang="ko-KR" altLang="en-US" dirty="0" err="1"/>
                        <a:t>아답터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12V 1.5A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https://www.devicemart.co.kr/goods/view?no=1330492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02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릴레이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https://www.devicemart.co.kr/goods/view?no=1358496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70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오존센서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http://item.gmarket.co.kr/Item?goodscode=1563655326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LCD1602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https://www.devicemart.co.kr/goods/view?no=1327456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55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데드볼트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https://itncctv.kr/product/detail.html?product_no=15755&amp;cate_no=1270&amp;display_group=1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35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점퍼 케이블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https://www.devicemart.co.kr/goods/view?no=1321195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929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34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176</Words>
  <Application>Microsoft Office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최규남</dc:creator>
  <cp:lastModifiedBy>최규남</cp:lastModifiedBy>
  <cp:revision>6</cp:revision>
  <dcterms:created xsi:type="dcterms:W3CDTF">2021-11-29T06:21:11Z</dcterms:created>
  <dcterms:modified xsi:type="dcterms:W3CDTF">2021-11-29T07:44:21Z</dcterms:modified>
</cp:coreProperties>
</file>