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CD8F1A2-9E2A-4C9F-8B7A-00010408E162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BA8EE-90EE-441F-B537-79EC8CBF1A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F1A2-9E2A-4C9F-8B7A-00010408E162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A8EE-90EE-441F-B537-79EC8CBF1A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CD8F1A2-9E2A-4C9F-8B7A-00010408E162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1BA8EE-90EE-441F-B537-79EC8CBF1A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F1A2-9E2A-4C9F-8B7A-00010408E162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1BA8EE-90EE-441F-B537-79EC8CBF1A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F1A2-9E2A-4C9F-8B7A-00010408E162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1BA8EE-90EE-441F-B537-79EC8CBF1A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D8F1A2-9E2A-4C9F-8B7A-00010408E162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1BA8EE-90EE-441F-B537-79EC8CBF1A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D8F1A2-9E2A-4C9F-8B7A-00010408E162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1BA8EE-90EE-441F-B537-79EC8CBF1A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F1A2-9E2A-4C9F-8B7A-00010408E162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1BA8EE-90EE-441F-B537-79EC8CBF1A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F1A2-9E2A-4C9F-8B7A-00010408E162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BA8EE-90EE-441F-B537-79EC8CBF1A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F1A2-9E2A-4C9F-8B7A-00010408E162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1BA8EE-90EE-441F-B537-79EC8CBF1A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CD8F1A2-9E2A-4C9F-8B7A-00010408E162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1BA8EE-90EE-441F-B537-79EC8CBF1A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D8F1A2-9E2A-4C9F-8B7A-00010408E162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1BA8EE-90EE-441F-B537-79EC8CBF1A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1640" y="1484784"/>
            <a:ext cx="6477000" cy="1828800"/>
          </a:xfrm>
        </p:spPr>
        <p:txBody>
          <a:bodyPr/>
          <a:lstStyle/>
          <a:p>
            <a:r>
              <a:rPr lang="zh-TW" altLang="en-US" dirty="0" smtClean="0"/>
              <a:t>第三組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7056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103502535</a:t>
            </a:r>
            <a:r>
              <a:rPr lang="zh-TW" altLang="en-US" dirty="0" smtClean="0"/>
              <a:t> 蕭登銓</a:t>
            </a:r>
            <a:endParaRPr lang="en-US" altLang="zh-TW" dirty="0"/>
          </a:p>
          <a:p>
            <a:r>
              <a:rPr lang="en-US" altLang="zh-TW" dirty="0" smtClean="0"/>
              <a:t>103502548</a:t>
            </a:r>
            <a:r>
              <a:rPr lang="zh-TW" altLang="en-US" dirty="0" smtClean="0"/>
              <a:t> 朱澔然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1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/>
              <a:t>(C</a:t>
            </a:r>
            <a:r>
              <a:rPr lang="en-US" altLang="zh-TW" b="1" dirty="0" smtClean="0"/>
              <a:t>)</a:t>
            </a:r>
            <a:r>
              <a:rPr lang="zh-TW" altLang="en-US" b="1" dirty="0"/>
              <a:t>使用虛擬瑪</a:t>
            </a:r>
            <a:r>
              <a:rPr lang="en-US" altLang="zh-TW" b="1" dirty="0"/>
              <a:t>(pseudo code)</a:t>
            </a:r>
            <a:r>
              <a:rPr lang="zh-TW" altLang="en-US" b="1" dirty="0"/>
              <a:t>寫一個演算法</a:t>
            </a:r>
            <a:r>
              <a:rPr lang="zh-TW" altLang="en-US" b="1" dirty="0" smtClean="0"/>
              <a:t>，輸入</a:t>
            </a:r>
            <a:r>
              <a:rPr lang="zh-TW" altLang="en-US" b="1" dirty="0"/>
              <a:t>整數</a:t>
            </a:r>
            <a:r>
              <a:rPr lang="en-US" altLang="zh-TW" b="1" dirty="0"/>
              <a:t>n</a:t>
            </a:r>
            <a:r>
              <a:rPr lang="zh-TW" altLang="en-US" b="1" dirty="0"/>
              <a:t>及</a:t>
            </a:r>
            <a:r>
              <a:rPr lang="en-US" altLang="zh-TW" b="1" dirty="0"/>
              <a:t>m(n&gt;m&gt;2)</a:t>
            </a:r>
            <a:r>
              <a:rPr lang="zh-TW" altLang="en-US" b="1" dirty="0"/>
              <a:t>，輸出所有比</a:t>
            </a:r>
            <a:r>
              <a:rPr lang="en-US" altLang="zh-TW" b="1" dirty="0"/>
              <a:t>n</a:t>
            </a:r>
            <a:r>
              <a:rPr lang="zh-TW" altLang="en-US" b="1" dirty="0"/>
              <a:t>小並大於</a:t>
            </a:r>
            <a:r>
              <a:rPr lang="en-US" altLang="zh-TW" b="1" dirty="0"/>
              <a:t>m</a:t>
            </a:r>
            <a:r>
              <a:rPr lang="zh-TW" altLang="en-US" b="1" dirty="0"/>
              <a:t>的</a:t>
            </a:r>
            <a:r>
              <a:rPr lang="en-US" altLang="zh-TW" b="1" dirty="0"/>
              <a:t>n</a:t>
            </a:r>
            <a:r>
              <a:rPr lang="zh-TW" altLang="en-US" b="1" dirty="0"/>
              <a:t>的因數</a:t>
            </a:r>
            <a:r>
              <a:rPr lang="en-US" altLang="zh-TW" b="1" dirty="0"/>
              <a:t>(factor)</a:t>
            </a:r>
            <a:r>
              <a:rPr lang="zh-TW" altLang="en-US" b="1" dirty="0"/>
              <a:t>總和，若無此因數則輸出</a:t>
            </a:r>
            <a:r>
              <a:rPr lang="en-US" altLang="zh-TW" b="1" dirty="0"/>
              <a:t>0 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r>
              <a:rPr lang="en-US" altLang="zh-TW" b="1" dirty="0" smtClean="0"/>
              <a:t>(</a:t>
            </a:r>
            <a:r>
              <a:rPr lang="en-US" altLang="zh-TW" b="1" dirty="0"/>
              <a:t>Write an algorithm using the pseudo code to input integers n and m, and output all n's factors larger than m and less than n</a:t>
            </a:r>
            <a:r>
              <a:rPr lang="en-US" altLang="zh-TW" b="1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479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解答</a:t>
            </a:r>
            <a:r>
              <a:rPr lang="en-US" altLang="zh-TW" dirty="0" smtClean="0"/>
              <a:t>(</a:t>
            </a:r>
            <a:r>
              <a:rPr lang="zh-TW" altLang="en-US" dirty="0"/>
              <a:t>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</a:t>
            </a:r>
            <a:r>
              <a:rPr lang="en-US" altLang="zh-TW" dirty="0" smtClean="0"/>
              <a:t>:</a:t>
            </a:r>
            <a:r>
              <a:rPr lang="zh-TW" altLang="en-US" dirty="0" smtClean="0"/>
              <a:t> 整數</a:t>
            </a:r>
            <a:r>
              <a:rPr lang="en-US" altLang="zh-TW" dirty="0"/>
              <a:t>n</a:t>
            </a:r>
            <a:r>
              <a:rPr lang="zh-TW" altLang="en-US" dirty="0"/>
              <a:t>及</a:t>
            </a:r>
            <a:r>
              <a:rPr lang="en-US" altLang="zh-TW" dirty="0"/>
              <a:t>m(n&gt;m&gt;2) </a:t>
            </a:r>
            <a:endParaRPr lang="en-US" altLang="zh-TW" dirty="0" smtClean="0"/>
          </a:p>
          <a:p>
            <a:r>
              <a:rPr lang="en-US" altLang="zh-TW" dirty="0" smtClean="0"/>
              <a:t>Output:</a:t>
            </a:r>
            <a:r>
              <a:rPr lang="zh-TW" altLang="en-US" dirty="0"/>
              <a:t>所有比</a:t>
            </a:r>
            <a:r>
              <a:rPr lang="en-US" altLang="zh-TW" dirty="0"/>
              <a:t>n</a:t>
            </a:r>
            <a:r>
              <a:rPr lang="zh-TW" altLang="en-US" dirty="0"/>
              <a:t>小並大於</a:t>
            </a:r>
            <a:r>
              <a:rPr lang="en-US" altLang="zh-TW" dirty="0"/>
              <a:t>m</a:t>
            </a:r>
            <a:r>
              <a:rPr lang="zh-TW" altLang="en-US" dirty="0"/>
              <a:t>的</a:t>
            </a:r>
            <a:r>
              <a:rPr lang="en-US" altLang="zh-TW" dirty="0"/>
              <a:t>n</a:t>
            </a:r>
            <a:r>
              <a:rPr lang="zh-TW" altLang="en-US" dirty="0"/>
              <a:t>的因數</a:t>
            </a:r>
            <a:r>
              <a:rPr lang="en-US" altLang="zh-TW" dirty="0"/>
              <a:t>(factor)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=m+1 </a:t>
            </a:r>
            <a:r>
              <a:rPr lang="en-US" altLang="zh-TW" dirty="0"/>
              <a:t>to </a:t>
            </a:r>
            <a:r>
              <a:rPr lang="en-US" altLang="zh-TW" dirty="0" smtClean="0"/>
              <a:t>n-1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if </a:t>
            </a:r>
            <a:r>
              <a:rPr lang="en-US" altLang="zh-TW" dirty="0" err="1"/>
              <a:t>n%i</a:t>
            </a:r>
            <a:r>
              <a:rPr lang="en-US" altLang="zh-TW" dirty="0"/>
              <a:t> = 0 then 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c </a:t>
            </a:r>
            <a:r>
              <a:rPr lang="en-US" altLang="zh-TW" dirty="0"/>
              <a:t>+=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return 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3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解答</a:t>
            </a:r>
            <a:r>
              <a:rPr lang="en-US" altLang="zh-TW" dirty="0" smtClean="0"/>
              <a:t>(</a:t>
            </a:r>
            <a:r>
              <a:rPr lang="zh-TW" altLang="en-US" dirty="0" smtClean="0"/>
              <a:t>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Input:</a:t>
            </a:r>
            <a:r>
              <a:rPr lang="zh-TW" altLang="en-US" dirty="0"/>
              <a:t> 整數</a:t>
            </a:r>
            <a:r>
              <a:rPr lang="en-US" altLang="zh-TW" dirty="0"/>
              <a:t>n</a:t>
            </a:r>
            <a:r>
              <a:rPr lang="zh-TW" altLang="en-US" dirty="0"/>
              <a:t>及</a:t>
            </a:r>
            <a:r>
              <a:rPr lang="en-US" altLang="zh-TW" dirty="0"/>
              <a:t>m(n&gt;m&gt;2) </a:t>
            </a:r>
          </a:p>
          <a:p>
            <a:r>
              <a:rPr lang="en-US" altLang="zh-TW" dirty="0"/>
              <a:t>Output:</a:t>
            </a:r>
            <a:r>
              <a:rPr lang="zh-TW" altLang="en-US" dirty="0"/>
              <a:t>所有比</a:t>
            </a:r>
            <a:r>
              <a:rPr lang="en-US" altLang="zh-TW" dirty="0"/>
              <a:t>n</a:t>
            </a:r>
            <a:r>
              <a:rPr lang="zh-TW" altLang="en-US" dirty="0"/>
              <a:t>小並大於</a:t>
            </a:r>
            <a:r>
              <a:rPr lang="en-US" altLang="zh-TW" dirty="0"/>
              <a:t>m</a:t>
            </a:r>
            <a:r>
              <a:rPr lang="zh-TW" altLang="en-US" dirty="0"/>
              <a:t>的</a:t>
            </a:r>
            <a:r>
              <a:rPr lang="en-US" altLang="zh-TW" dirty="0"/>
              <a:t>n</a:t>
            </a:r>
            <a:r>
              <a:rPr lang="zh-TW" altLang="en-US" dirty="0"/>
              <a:t>的因數</a:t>
            </a:r>
            <a:r>
              <a:rPr lang="en-US" altLang="zh-TW" dirty="0"/>
              <a:t>(factor)</a:t>
            </a:r>
            <a:r>
              <a:rPr lang="zh-TW" altLang="en-US" dirty="0" smtClean="0"/>
              <a:t>總和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=2 to √n</a:t>
            </a:r>
          </a:p>
          <a:p>
            <a:pPr marL="0" indent="0">
              <a:buNone/>
            </a:pPr>
            <a:r>
              <a:rPr lang="en-US" altLang="zh-TW" dirty="0" smtClean="0"/>
              <a:t>   if </a:t>
            </a:r>
            <a:r>
              <a:rPr lang="en-US" altLang="zh-TW" dirty="0" err="1" smtClean="0"/>
              <a:t>n%i</a:t>
            </a:r>
            <a:r>
              <a:rPr lang="en-US" altLang="zh-TW" dirty="0" smtClean="0"/>
              <a:t> = 0 then  </a:t>
            </a:r>
          </a:p>
          <a:p>
            <a:pPr marL="0" indent="0">
              <a:buNone/>
            </a:pPr>
            <a:r>
              <a:rPr lang="en-US" altLang="zh-TW" dirty="0" smtClean="0"/>
              <a:t>        if 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&gt;m &amp;&amp;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!=√n</a:t>
            </a:r>
            <a:r>
              <a:rPr lang="zh-TW" altLang="en-US" dirty="0" smtClean="0"/>
              <a:t> </a:t>
            </a:r>
            <a:r>
              <a:rPr lang="en-US" altLang="zh-TW" dirty="0"/>
              <a:t>) then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</a:t>
            </a:r>
            <a:r>
              <a:rPr lang="en-US" altLang="zh-TW" dirty="0" smtClean="0"/>
              <a:t>c+=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       </a:t>
            </a:r>
          </a:p>
          <a:p>
            <a:pPr marL="0" indent="0">
              <a:buNone/>
            </a:pPr>
            <a:r>
              <a:rPr lang="en-US" altLang="zh-TW" dirty="0" smtClean="0"/>
              <a:t>        if (</a:t>
            </a:r>
            <a:r>
              <a:rPr lang="zh-TW" altLang="en-US" dirty="0" smtClean="0"/>
              <a:t> </a:t>
            </a:r>
            <a:r>
              <a:rPr lang="en-US" altLang="zh-TW" dirty="0" smtClean="0"/>
              <a:t>(n/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)&gt;m</a:t>
            </a:r>
            <a:r>
              <a:rPr lang="zh-TW" altLang="en-US" dirty="0" smtClean="0"/>
              <a:t> </a:t>
            </a:r>
            <a:r>
              <a:rPr lang="en-US" altLang="zh-TW" dirty="0"/>
              <a:t>) then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c+= (n/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 </a:t>
            </a:r>
          </a:p>
          <a:p>
            <a:pPr marL="0" indent="0">
              <a:buNone/>
            </a:pPr>
            <a:r>
              <a:rPr lang="en-US" altLang="zh-TW" dirty="0" smtClean="0"/>
              <a:t>return c</a:t>
            </a:r>
            <a:endParaRPr lang="zh-TW" altLang="en-US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13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</TotalTime>
  <Words>177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中庸</vt:lpstr>
      <vt:lpstr>第三組</vt:lpstr>
      <vt:lpstr>題目</vt:lpstr>
      <vt:lpstr>解答(慢)</vt:lpstr>
      <vt:lpstr>解答(快)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第三組</dc:title>
  <dc:creator>User</dc:creator>
  <cp:lastModifiedBy>User</cp:lastModifiedBy>
  <cp:revision>5</cp:revision>
  <dcterms:created xsi:type="dcterms:W3CDTF">2016-09-21T08:30:16Z</dcterms:created>
  <dcterms:modified xsi:type="dcterms:W3CDTF">2016-09-21T09:37:08Z</dcterms:modified>
</cp:coreProperties>
</file>