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2" r:id="rId5"/>
    <p:sldId id="259" r:id="rId6"/>
    <p:sldId id="260" r:id="rId7"/>
  </p:sldIdLst>
  <p:sldSz cx="106807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335087" y="1236662"/>
            <a:ext cx="8010526" cy="2630488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35087" y="3968750"/>
            <a:ext cx="8010526" cy="182403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None/>
              <a:defRPr sz="2400"/>
            </a:lvl1pPr>
            <a:lvl2pPr marL="0" indent="457200" algn="ctr">
              <a:buSzTx/>
              <a:buNone/>
              <a:defRPr sz="2400"/>
            </a:lvl2pPr>
            <a:lvl3pPr marL="0" indent="914400" algn="ctr">
              <a:buSzTx/>
              <a:buNone/>
              <a:defRPr sz="2400"/>
            </a:lvl3pPr>
            <a:lvl4pPr marL="0" indent="1371600" algn="ctr">
              <a:buSzTx/>
              <a:buNone/>
              <a:defRPr sz="2400"/>
            </a:lvl4pPr>
            <a:lvl5pPr marL="0" indent="1828800" algn="ctr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735012" y="2011363"/>
            <a:ext cx="9210676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35012" y="2011363"/>
            <a:ext cx="4529139" cy="4794251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0676" cy="146050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4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8662" y="1884363"/>
            <a:ext cx="9212263" cy="314325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8662" y="5056187"/>
            <a:ext cx="9212263" cy="1654176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400"/>
            </a:lvl1pPr>
            <a:lvl2pPr marL="0" indent="457200">
              <a:buSzTx/>
              <a:buNone/>
              <a:defRPr sz="2400"/>
            </a:lvl2pPr>
            <a:lvl3pPr marL="0" indent="914400">
              <a:buSzTx/>
              <a:buNone/>
              <a:defRPr sz="2400"/>
            </a:lvl3pPr>
            <a:lvl4pPr marL="0" indent="1371600">
              <a:buSzTx/>
              <a:buNone/>
              <a:defRPr sz="2400"/>
            </a:lvl4pPr>
            <a:lvl5pPr marL="0" indent="1828800"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01687" y="2184400"/>
            <a:ext cx="4465639" cy="45386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735012" y="401638"/>
            <a:ext cx="9212263" cy="14605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1852613"/>
            <a:ext cx="4519614" cy="908051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sz="2400" b="1"/>
            </a:lvl1pPr>
            <a:lvl2pPr marL="0" indent="457200">
              <a:buSzTx/>
              <a:buNone/>
              <a:defRPr sz="2400" b="1"/>
            </a:lvl2pPr>
            <a:lvl3pPr marL="0" indent="914400">
              <a:buSzTx/>
              <a:buNone/>
              <a:defRPr sz="2400" b="1"/>
            </a:lvl3pPr>
            <a:lvl4pPr marL="0" indent="1371600">
              <a:buSzTx/>
              <a:buNone/>
              <a:defRPr sz="2400" b="1"/>
            </a:lvl4pPr>
            <a:lvl5pPr marL="0" indent="1828800"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ymbol zastępczy tekstu 4"/>
          <p:cNvSpPr>
            <a:spLocks noGrp="1"/>
          </p:cNvSpPr>
          <p:nvPr>
            <p:ph type="body" sz="quarter" idx="13"/>
          </p:nvPr>
        </p:nvSpPr>
        <p:spPr>
          <a:xfrm>
            <a:off x="5407025" y="1852613"/>
            <a:ext cx="4540250" cy="908051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939800" indent="-419100">
              <a:defRPr sz="3200"/>
            </a:lvl2pPr>
            <a:lvl3pPr marL="1504421" indent="-461433">
              <a:defRPr sz="3200"/>
            </a:lvl3pPr>
            <a:lvl4pPr marL="2219007" indent="-655319">
              <a:defRPr sz="3200"/>
            </a:lvl4pPr>
            <a:lvl5pPr marL="2919095" indent="-83312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ymbol zastępczy tekstu 3"/>
          <p:cNvSpPr>
            <a:spLocks noGrp="1"/>
          </p:cNvSpPr>
          <p:nvPr>
            <p:ph type="body" sz="quarter" idx="13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735012" y="503237"/>
            <a:ext cx="3444876" cy="1763713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ymbol zastępczy obrazu 2"/>
          <p:cNvSpPr>
            <a:spLocks noGrp="1"/>
          </p:cNvSpPr>
          <p:nvPr>
            <p:ph type="pic" sz="half" idx="13"/>
          </p:nvPr>
        </p:nvSpPr>
        <p:spPr>
          <a:xfrm>
            <a:off x="4540250" y="1087437"/>
            <a:ext cx="5407025" cy="5370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35012" y="2266950"/>
            <a:ext cx="3444876" cy="4200525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3" cy="1260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144" tIns="52144" rIns="52144" bIns="52144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63" cy="4538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2144" tIns="52144" rIns="52144" bIns="5214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543941" y="6891338"/>
            <a:ext cx="343010" cy="326241"/>
          </a:xfrm>
          <a:prstGeom prst="rect">
            <a:avLst/>
          </a:prstGeom>
          <a:ln w="12700">
            <a:miter lim="400000"/>
          </a:ln>
        </p:spPr>
        <p:txBody>
          <a:bodyPr wrap="none" lIns="52144" tIns="52144" rIns="52144" bIns="52144">
            <a:spAutoFit/>
          </a:bodyPr>
          <a:lstStyle>
            <a:lvl1pPr algn="r" defTabSz="1042987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0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90525" marR="0" indent="-39052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87412" marR="0" indent="-366712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389062" marR="0" indent="-3460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973263" marR="0" indent="-409575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06675" marR="0" indent="-5207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7432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2004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576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114800" marR="0" indent="-457200" algn="l" defTabSz="1042987" rtl="0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10429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 1"/>
          <p:cNvSpPr txBox="1"/>
          <p:nvPr/>
        </p:nvSpPr>
        <p:spPr>
          <a:xfrm>
            <a:off x="2133600" y="1828800"/>
            <a:ext cx="3995738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200"/>
            </a:lvl1pPr>
          </a:lstStyle>
          <a:p>
            <a:r>
              <a:rPr dirty="0"/>
              <a:t>BAZY DANYCH</a:t>
            </a:r>
          </a:p>
        </p:txBody>
      </p:sp>
      <p:sp>
        <p:nvSpPr>
          <p:cNvPr id="176" name="Rectangle 2"/>
          <p:cNvSpPr txBox="1"/>
          <p:nvPr/>
        </p:nvSpPr>
        <p:spPr>
          <a:xfrm>
            <a:off x="2133599" y="2667000"/>
            <a:ext cx="2013606" cy="31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rgbClr val="808080"/>
                </a:solidFill>
              </a:defRPr>
            </a:lvl1pPr>
          </a:lstStyle>
          <a:p>
            <a:r>
              <a:t>LAB 02 – 17.10.2020</a:t>
            </a:r>
          </a:p>
        </p:txBody>
      </p:sp>
      <p:sp>
        <p:nvSpPr>
          <p:cNvPr id="177" name="Rectangle 3"/>
          <p:cNvSpPr txBox="1"/>
          <p:nvPr/>
        </p:nvSpPr>
        <p:spPr>
          <a:xfrm>
            <a:off x="2130020" y="4498330"/>
            <a:ext cx="6173789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Akademia Górniczo-Hutnicza im. Stanisława Staszica w Krakowie</a:t>
            </a:r>
          </a:p>
          <a:p>
            <a:pPr>
              <a:defRPr sz="1200">
                <a:solidFill>
                  <a:srgbClr val="80808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AGH University of Science and Technology</a:t>
            </a:r>
          </a:p>
        </p:txBody>
      </p:sp>
      <p:sp>
        <p:nvSpPr>
          <p:cNvPr id="178" name="Rectangle 3"/>
          <p:cNvSpPr txBox="1"/>
          <p:nvPr/>
        </p:nvSpPr>
        <p:spPr>
          <a:xfrm>
            <a:off x="2130019" y="3385544"/>
            <a:ext cx="617378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Chwała Paweł </a:t>
            </a:r>
            <a:r>
              <a:rPr i="1"/>
              <a:t>&lt;chwala.pawel@gmail.com&gt;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Ciałowicz Robert </a:t>
            </a:r>
            <a:r>
              <a:rPr i="1"/>
              <a:t>&lt;robertcialowicz@gmail.com&gt;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Kozaczkiewicz Łukasz &lt;</a:t>
            </a:r>
            <a:r>
              <a:rPr i="1"/>
              <a:t>lukasz.kozaczkiewicz@gmail.com</a:t>
            </a:r>
            <a:r>
              <a:t>&gt;</a:t>
            </a:r>
          </a:p>
          <a:p>
            <a:pPr>
              <a:defRPr sz="1200"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t>Szpila Magdalena </a:t>
            </a:r>
            <a:r>
              <a:rPr i="1"/>
              <a:t>&lt;magdaszpila@gmail.com&gt;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Diagram </a:t>
            </a:r>
            <a:r>
              <a:rPr dirty="0" err="1"/>
              <a:t>bazy</a:t>
            </a:r>
            <a:r>
              <a:rPr dirty="0"/>
              <a:t> Northwind</a:t>
            </a:r>
          </a:p>
        </p:txBody>
      </p:sp>
      <p:pic>
        <p:nvPicPr>
          <p:cNvPr id="181" name="Obraz 3" descr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286" y="1746904"/>
            <a:ext cx="6474126" cy="5138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chnologi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 err="1"/>
              <a:t>Technologia</a:t>
            </a:r>
            <a:endParaRPr sz="4000" dirty="0"/>
          </a:p>
        </p:txBody>
      </p:sp>
      <p:pic>
        <p:nvPicPr>
          <p:cNvPr id="194" name="images.jpeg" descr="image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73" y="2032103"/>
            <a:ext cx="5205954" cy="2925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0" descr="Picture 10">
            <a:extLst>
              <a:ext uri="{FF2B5EF4-FFF2-40B4-BE49-F238E27FC236}">
                <a16:creationId xmlns:a16="http://schemas.microsoft.com/office/drawing/2014/main" id="{09EE67C1-6F2F-44FF-A897-9F33DF47E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175" y="4764681"/>
            <a:ext cx="3638350" cy="19773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jang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/>
              <a:t>Django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7D397B-4336-4008-A4B8-7BA600F01EA8}"/>
              </a:ext>
            </a:extLst>
          </p:cNvPr>
          <p:cNvSpPr txBox="1"/>
          <p:nvPr/>
        </p:nvSpPr>
        <p:spPr>
          <a:xfrm>
            <a:off x="1874339" y="2481273"/>
            <a:ext cx="7577669" cy="3477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 err="1"/>
              <a:t>Pythonowy</a:t>
            </a:r>
            <a:r>
              <a:rPr lang="pl-PL" sz="2800" dirty="0"/>
              <a:t> open-</a:t>
            </a:r>
            <a:r>
              <a:rPr lang="pl-PL" sz="2800" dirty="0" err="1"/>
              <a:t>source</a:t>
            </a:r>
            <a:r>
              <a:rPr lang="pl-PL" sz="2800" dirty="0"/>
              <a:t> </a:t>
            </a:r>
            <a:r>
              <a:rPr lang="pl-PL" sz="2800" dirty="0" err="1"/>
              <a:t>framework</a:t>
            </a:r>
            <a:r>
              <a:rPr lang="pl-PL" sz="2800" dirty="0"/>
              <a:t> do tworzenia aplikacji webowych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Wsparcie głównych </a:t>
            </a:r>
            <a:r>
              <a:rPr lang="pl-PL" sz="2800" dirty="0" err="1"/>
              <a:t>szbd</a:t>
            </a:r>
            <a:r>
              <a:rPr lang="pl-PL" sz="2800" dirty="0"/>
              <a:t> w tym MSSQL wybrany dla tego projektu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Wsparcie Object-</a:t>
            </a:r>
            <a:r>
              <a:rPr lang="pl-PL" sz="2800" dirty="0" err="1"/>
              <a:t>Relational</a:t>
            </a:r>
            <a:r>
              <a:rPr lang="pl-PL" sz="2800" dirty="0"/>
              <a:t> </a:t>
            </a:r>
            <a:r>
              <a:rPr lang="pl-PL" sz="2800" dirty="0" err="1"/>
              <a:t>Mapping</a:t>
            </a:r>
            <a:r>
              <a:rPr lang="pl-PL" sz="2800" dirty="0"/>
              <a:t> - </a:t>
            </a:r>
            <a:r>
              <a:rPr lang="pl-PL" sz="2800" dirty="0" err="1"/>
              <a:t>bridge</a:t>
            </a:r>
            <a:r>
              <a:rPr lang="pl-PL" sz="2800" dirty="0"/>
              <a:t> pomiędzy modelem danych a serwerem bazodanowym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lang="pl-PL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To do</a:t>
            </a:r>
          </a:p>
        </p:txBody>
      </p:sp>
      <p:sp>
        <p:nvSpPr>
          <p:cNvPr id="188" name="Rectangle 3"/>
          <p:cNvSpPr txBox="1"/>
          <p:nvPr/>
        </p:nvSpPr>
        <p:spPr>
          <a:xfrm>
            <a:off x="1883965" y="2531755"/>
            <a:ext cx="6173789" cy="1384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sz="2800" dirty="0"/>
              <a:t>CRUD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tabeli</a:t>
            </a:r>
            <a:r>
              <a:rPr sz="2800" dirty="0"/>
              <a:t> Products</a:t>
            </a:r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sz="2800" dirty="0"/>
              <a:t>CRUD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tabeli</a:t>
            </a:r>
            <a:r>
              <a:rPr sz="2800" dirty="0"/>
              <a:t> Orders</a:t>
            </a:r>
            <a:endParaRPr lang="pl-PL" sz="2800" dirty="0"/>
          </a:p>
          <a:p>
            <a:pPr marL="342900" indent="-342900">
              <a:buSzPct val="100000"/>
              <a:buFont typeface="Arial"/>
              <a:buChar char="•"/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lang="pl-PL" sz="2800" dirty="0"/>
              <a:t>Raportowanie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ytuł 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64" cy="126047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dirty="0"/>
              <a:t>Testy</a:t>
            </a:r>
          </a:p>
        </p:txBody>
      </p:sp>
      <p:sp>
        <p:nvSpPr>
          <p:cNvPr id="191" name="Rectangle 3"/>
          <p:cNvSpPr txBox="1"/>
          <p:nvPr/>
        </p:nvSpPr>
        <p:spPr>
          <a:xfrm>
            <a:off x="947862" y="2206687"/>
            <a:ext cx="8939088" cy="414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 </a:t>
            </a:r>
            <a:r>
              <a:rPr dirty="0" err="1"/>
              <a:t>SetUp</a:t>
            </a:r>
            <a:r>
              <a:rPr dirty="0"/>
              <a:t>: </a:t>
            </a:r>
            <a:r>
              <a:rPr dirty="0" err="1">
                <a:solidFill>
                  <a:srgbClr val="000000"/>
                </a:solidFill>
              </a:rPr>
              <a:t>Stwórz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 err="1">
                <a:solidFill>
                  <a:srgbClr val="000000"/>
                </a:solidFill>
              </a:rPr>
              <a:t>rekordów</a:t>
            </a:r>
            <a:r>
              <a:rPr dirty="0">
                <a:solidFill>
                  <a:srgbClr val="000000"/>
                </a:solidFill>
              </a:rPr>
              <a:t> w </a:t>
            </a:r>
            <a:r>
              <a:rPr dirty="0" err="1">
                <a:solidFill>
                  <a:srgbClr val="000000"/>
                </a:solidFill>
              </a:rPr>
              <a:t>tabeli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Products</a:t>
            </a: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Test1: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SupplierID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Test2: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OrderID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Test3: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CustomerID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solidFill>
                  <a:srgbClr val="002060"/>
                </a:solidFill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/>
              <a:t>Test4: </a:t>
            </a:r>
            <a:r>
              <a:rPr dirty="0" err="1">
                <a:solidFill>
                  <a:srgbClr val="000000"/>
                </a:solidFill>
              </a:rPr>
              <a:t>Skasuj</a:t>
            </a:r>
            <a:r>
              <a:rPr dirty="0">
                <a:solidFill>
                  <a:srgbClr val="000000"/>
                </a:solidFill>
              </a:rPr>
              <a:t> 10000 </a:t>
            </a:r>
            <a:r>
              <a:rPr dirty="0">
                <a:solidFill>
                  <a:srgbClr val="7030A0"/>
                </a:solidFill>
              </a:rPr>
              <a:t>Products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szukając</a:t>
            </a:r>
            <a:r>
              <a:rPr dirty="0">
                <a:solidFill>
                  <a:srgbClr val="000000"/>
                </a:solidFill>
              </a:rPr>
              <a:t> po </a:t>
            </a:r>
            <a:r>
              <a:rPr dirty="0" err="1">
                <a:solidFill>
                  <a:srgbClr val="7030A0"/>
                </a:solidFill>
              </a:rPr>
              <a:t>ShipperID</a:t>
            </a: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endParaRPr dirty="0">
              <a:solidFill>
                <a:srgbClr val="7030A0"/>
              </a:solidFill>
            </a:endParaRPr>
          </a:p>
          <a:p>
            <a:pPr>
              <a:defRPr>
                <a:latin typeface="FagoNoBoldCE-Caps"/>
                <a:ea typeface="FagoNoBoldCE-Caps"/>
                <a:cs typeface="FagoNoBoldCE-Caps"/>
                <a:sym typeface="FagoNoBoldCE-Caps"/>
              </a:defRPr>
            </a:pPr>
            <a:r>
              <a:rPr dirty="0" err="1"/>
              <a:t>Porównaj</a:t>
            </a:r>
            <a:r>
              <a:rPr dirty="0"/>
              <a:t> </a:t>
            </a:r>
            <a:r>
              <a:rPr dirty="0" err="1"/>
              <a:t>czasy</a:t>
            </a:r>
            <a:r>
              <a:rPr dirty="0"/>
              <a:t> </a:t>
            </a:r>
            <a:r>
              <a:rPr dirty="0" err="1"/>
              <a:t>operacji</a:t>
            </a:r>
            <a:r>
              <a:rPr dirty="0"/>
              <a:t> w </a:t>
            </a:r>
            <a:r>
              <a:rPr dirty="0" err="1"/>
              <a:t>testach</a:t>
            </a:r>
            <a:r>
              <a:rPr dirty="0"/>
              <a:t> 1-4</a:t>
            </a:r>
            <a:endParaRPr sz="12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152</Words>
  <Application>Microsoft Office PowerPoint</Application>
  <PresentationFormat>Niestandardowy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FagoNoBoldCE-Caps</vt:lpstr>
      <vt:lpstr>Helvetica Neue</vt:lpstr>
      <vt:lpstr>Blank Presentation</vt:lpstr>
      <vt:lpstr>Prezentacja programu PowerPoint</vt:lpstr>
      <vt:lpstr>Diagram bazy Northwind</vt:lpstr>
      <vt:lpstr>Technologia</vt:lpstr>
      <vt:lpstr>Django</vt:lpstr>
      <vt:lpstr>To do</vt:lpstr>
      <vt:lpstr>Testy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cp:lastModifiedBy>Robert Ciałowicz</cp:lastModifiedBy>
  <cp:revision>8</cp:revision>
  <dcterms:modified xsi:type="dcterms:W3CDTF">2020-10-17T10:05:41Z</dcterms:modified>
</cp:coreProperties>
</file>