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735012" y="2011363"/>
            <a:ext cx="9210676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5012" y="2011363"/>
            <a:ext cx="4529139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1687" y="2184400"/>
            <a:ext cx="4465639" cy="45386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144" tIns="52144" rIns="52144" bIns="5214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3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144" tIns="52144" rIns="52144" bIns="5214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43941" y="6891338"/>
            <a:ext cx="343010" cy="326241"/>
          </a:xfrm>
          <a:prstGeom prst="rect">
            <a:avLst/>
          </a:prstGeom>
          <a:ln w="12700">
            <a:miter lim="400000"/>
          </a:ln>
        </p:spPr>
        <p:txBody>
          <a:bodyPr wrap="none" lIns="52144" tIns="52144" rIns="52144" bIns="52144">
            <a:spAutoFit/>
          </a:bodyPr>
          <a:lstStyle>
            <a:lvl1pPr algn="r" defTabSz="1042987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90525" marR="0" indent="-39052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7412" marR="0" indent="-366712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89062" marR="0" indent="-3460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973263" marR="0" indent="-4095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06675" marR="0" indent="-5207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"/>
          <p:cNvSpPr txBox="1"/>
          <p:nvPr/>
        </p:nvSpPr>
        <p:spPr>
          <a:xfrm>
            <a:off x="2133600" y="1828800"/>
            <a:ext cx="39957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BAZY DANYCH</a:t>
            </a:r>
          </a:p>
        </p:txBody>
      </p:sp>
      <p:sp>
        <p:nvSpPr>
          <p:cNvPr id="176" name="Rectangle 2"/>
          <p:cNvSpPr txBox="1"/>
          <p:nvPr/>
        </p:nvSpPr>
        <p:spPr>
          <a:xfrm>
            <a:off x="2133599" y="2667000"/>
            <a:ext cx="2013606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r>
              <a:t>LAB 02 – 17.10.2020</a:t>
            </a:r>
          </a:p>
        </p:txBody>
      </p:sp>
      <p:sp>
        <p:nvSpPr>
          <p:cNvPr id="177" name="Rectangle 3"/>
          <p:cNvSpPr txBox="1"/>
          <p:nvPr/>
        </p:nvSpPr>
        <p:spPr>
          <a:xfrm>
            <a:off x="2130020" y="4498330"/>
            <a:ext cx="61737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Akademia Górniczo-Hutnicza im. Stanisława Staszica w Krakowie</a:t>
            </a:r>
          </a:p>
          <a:p>
            <a:pPr>
              <a:defRPr sz="1200">
                <a:solidFill>
                  <a:srgbClr val="80808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AGH University of Science and Technology</a:t>
            </a:r>
          </a:p>
        </p:txBody>
      </p:sp>
      <p:sp>
        <p:nvSpPr>
          <p:cNvPr id="178" name="Rectangle 3"/>
          <p:cNvSpPr txBox="1"/>
          <p:nvPr/>
        </p:nvSpPr>
        <p:spPr>
          <a:xfrm>
            <a:off x="2130019" y="3385544"/>
            <a:ext cx="617378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Chwała Paweł </a:t>
            </a:r>
            <a:r>
              <a:rPr i="1"/>
              <a:t>&lt;chwala.pawel@gmail.com&gt;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Ciałowicz Robert </a:t>
            </a:r>
            <a:r>
              <a:rPr i="1"/>
              <a:t>&lt;robertcialowicz@gmail.com&gt;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Kozaczkiewicz Łukasz &lt;</a:t>
            </a:r>
            <a:r>
              <a:rPr i="1"/>
              <a:t>lukasz.kozaczkiewicz@gmail.com</a:t>
            </a:r>
            <a:r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Szpila Magdalena </a:t>
            </a:r>
            <a:r>
              <a:rPr i="1"/>
              <a:t>&lt;magdaszpila@gmail.com&gt;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Diagram </a:t>
            </a:r>
            <a:r>
              <a:rPr dirty="0" err="1"/>
              <a:t>bazy</a:t>
            </a:r>
            <a:r>
              <a:rPr dirty="0"/>
              <a:t> Northwind</a:t>
            </a:r>
          </a:p>
        </p:txBody>
      </p:sp>
      <p:pic>
        <p:nvPicPr>
          <p:cNvPr id="181" name="Obraz 3" descr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86" y="1746904"/>
            <a:ext cx="6474126" cy="5138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chnolog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/>
              <a:t>Technologia</a:t>
            </a:r>
            <a:endParaRPr sz="4000" dirty="0"/>
          </a:p>
        </p:txBody>
      </p:sp>
      <p:pic>
        <p:nvPicPr>
          <p:cNvPr id="194" name="images.jpeg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3" y="2032103"/>
            <a:ext cx="5205954" cy="292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>
            <a:extLst>
              <a:ext uri="{FF2B5EF4-FFF2-40B4-BE49-F238E27FC236}">
                <a16:creationId xmlns:a16="http://schemas.microsoft.com/office/drawing/2014/main" id="{09EE67C1-6F2F-44FF-A897-9F33DF47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5" y="4764681"/>
            <a:ext cx="3638350" cy="197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jan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Django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7D397B-4336-4008-A4B8-7BA600F01EA8}"/>
              </a:ext>
            </a:extLst>
          </p:cNvPr>
          <p:cNvSpPr txBox="1"/>
          <p:nvPr/>
        </p:nvSpPr>
        <p:spPr>
          <a:xfrm>
            <a:off x="1874339" y="2481273"/>
            <a:ext cx="7577669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 err="1"/>
              <a:t>Pythonowy</a:t>
            </a:r>
            <a:r>
              <a:rPr lang="pl-PL" sz="2800" dirty="0"/>
              <a:t> open-</a:t>
            </a:r>
            <a:r>
              <a:rPr lang="pl-PL" sz="2800" dirty="0" err="1"/>
              <a:t>source</a:t>
            </a:r>
            <a:r>
              <a:rPr lang="pl-PL" sz="2800" dirty="0"/>
              <a:t> </a:t>
            </a:r>
            <a:r>
              <a:rPr lang="pl-PL" sz="2800" dirty="0" err="1"/>
              <a:t>framework</a:t>
            </a:r>
            <a:r>
              <a:rPr lang="pl-PL" sz="2800" dirty="0"/>
              <a:t> do tworzenia aplikacji webowych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głównych </a:t>
            </a:r>
            <a:r>
              <a:rPr lang="pl-PL" sz="2800" dirty="0" err="1"/>
              <a:t>szbd</a:t>
            </a:r>
            <a:r>
              <a:rPr lang="pl-PL" sz="2800" dirty="0"/>
              <a:t> w tym MSSQL wybrany dla tego projektu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Object-</a:t>
            </a:r>
            <a:r>
              <a:rPr lang="pl-PL" sz="2800" dirty="0" err="1"/>
              <a:t>Relational</a:t>
            </a:r>
            <a:r>
              <a:rPr lang="pl-PL" sz="2800" dirty="0"/>
              <a:t> </a:t>
            </a:r>
            <a:r>
              <a:rPr lang="pl-PL" sz="2800" dirty="0" err="1"/>
              <a:t>Mapping</a:t>
            </a:r>
            <a:r>
              <a:rPr lang="pl-PL" sz="2800" dirty="0"/>
              <a:t> - </a:t>
            </a:r>
            <a:r>
              <a:rPr lang="pl-PL" sz="2800" dirty="0" err="1"/>
              <a:t>bridge</a:t>
            </a:r>
            <a:r>
              <a:rPr lang="pl-PL" sz="2800" dirty="0"/>
              <a:t> pomiędzy modelem danych a serwerem bazodanowym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lang="pl-PL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To do</a:t>
            </a:r>
          </a:p>
        </p:txBody>
      </p:sp>
      <p:sp>
        <p:nvSpPr>
          <p:cNvPr id="188" name="Rectangle 3"/>
          <p:cNvSpPr txBox="1"/>
          <p:nvPr/>
        </p:nvSpPr>
        <p:spPr>
          <a:xfrm>
            <a:off x="1883965" y="2531755"/>
            <a:ext cx="6173789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Products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Orders</a:t>
            </a:r>
            <a:endParaRPr lang="pl-PL" sz="2800" dirty="0"/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Raportowanie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Testy</a:t>
            </a:r>
          </a:p>
        </p:txBody>
      </p:sp>
      <p:sp>
        <p:nvSpPr>
          <p:cNvPr id="191" name="Rectangle 3"/>
          <p:cNvSpPr txBox="1"/>
          <p:nvPr/>
        </p:nvSpPr>
        <p:spPr>
          <a:xfrm>
            <a:off x="947862" y="2206687"/>
            <a:ext cx="8939088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 </a:t>
            </a:r>
            <a:r>
              <a:rPr dirty="0" err="1"/>
              <a:t>SetUp</a:t>
            </a:r>
            <a:r>
              <a:rPr dirty="0"/>
              <a:t>: </a:t>
            </a:r>
            <a:r>
              <a:rPr dirty="0" err="1">
                <a:solidFill>
                  <a:srgbClr val="000000"/>
                </a:solidFill>
              </a:rPr>
              <a:t>Stwórz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 err="1">
                <a:solidFill>
                  <a:srgbClr val="000000"/>
                </a:solidFill>
              </a:rPr>
              <a:t>rekordów</a:t>
            </a:r>
            <a:r>
              <a:rPr dirty="0">
                <a:solidFill>
                  <a:srgbClr val="000000"/>
                </a:solidFill>
              </a:rPr>
              <a:t> w </a:t>
            </a:r>
            <a:r>
              <a:rPr dirty="0" err="1">
                <a:solidFill>
                  <a:srgbClr val="000000"/>
                </a:solidFill>
              </a:rPr>
              <a:t>tabeli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Products</a:t>
            </a: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Test1: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SupplierID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Test2: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OrderID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Test3: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CustomerID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Test4: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ShipperID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 err="1"/>
              <a:t>Porównaj</a:t>
            </a:r>
            <a:r>
              <a:rPr dirty="0"/>
              <a:t> </a:t>
            </a:r>
            <a:r>
              <a:rPr dirty="0" err="1"/>
              <a:t>czasy</a:t>
            </a:r>
            <a:r>
              <a:rPr dirty="0"/>
              <a:t> </a:t>
            </a:r>
            <a:r>
              <a:rPr dirty="0" err="1"/>
              <a:t>operacji</a:t>
            </a:r>
            <a:r>
              <a:rPr dirty="0"/>
              <a:t> w </a:t>
            </a:r>
            <a:r>
              <a:rPr dirty="0" err="1"/>
              <a:t>testach</a:t>
            </a:r>
            <a:r>
              <a:rPr dirty="0"/>
              <a:t> 1-4</a:t>
            </a:r>
            <a:endParaRPr sz="1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152</Words>
  <Application>Microsoft Office PowerPoint</Application>
  <PresentationFormat>Niestandardowy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FagoNoBoldCE-Caps</vt:lpstr>
      <vt:lpstr>Helvetica Neue</vt:lpstr>
      <vt:lpstr>Blank Presentation</vt:lpstr>
      <vt:lpstr>Prezentacja programu PowerPoint</vt:lpstr>
      <vt:lpstr>Diagram bazy Northwind</vt:lpstr>
      <vt:lpstr>Technologia</vt:lpstr>
      <vt:lpstr>Django</vt:lpstr>
      <vt:lpstr>To do</vt:lpstr>
      <vt:lpstr>Testy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Robert Ciałowicz</cp:lastModifiedBy>
  <cp:revision>8</cp:revision>
  <dcterms:modified xsi:type="dcterms:W3CDTF">2020-10-17T09:39:41Z</dcterms:modified>
</cp:coreProperties>
</file>