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7" r:id="rId4"/>
    <p:sldId id="262" r:id="rId5"/>
  </p:sldIdLst>
  <p:sldSz cx="106807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4AB96-BC18-42BB-8EDC-AF2A03EAE61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7E9D7EEA-D06F-4BFC-AA91-9EAA920A95F9}">
      <dgm:prSet phldrT="[Tekst]"/>
      <dgm:spPr>
        <a:solidFill>
          <a:srgbClr val="CC0000"/>
        </a:solidFill>
      </dgm:spPr>
      <dgm:t>
        <a:bodyPr/>
        <a:lstStyle/>
        <a:p>
          <a:r>
            <a:rPr lang="pl-PL" dirty="0" err="1"/>
            <a:t>Categories</a:t>
          </a:r>
          <a:endParaRPr lang="pl-PL" dirty="0"/>
        </a:p>
      </dgm:t>
    </dgm:pt>
    <dgm:pt modelId="{749C3834-F177-4E08-B892-1B925439FC00}" type="parTrans" cxnId="{BA3F19B2-7D8B-4381-87C4-948A9400D8F1}">
      <dgm:prSet/>
      <dgm:spPr/>
      <dgm:t>
        <a:bodyPr/>
        <a:lstStyle/>
        <a:p>
          <a:endParaRPr lang="pl-PL"/>
        </a:p>
      </dgm:t>
    </dgm:pt>
    <dgm:pt modelId="{1A2299C7-EAD9-499E-8F76-2E2192EE6475}" type="sibTrans" cxnId="{BA3F19B2-7D8B-4381-87C4-948A9400D8F1}">
      <dgm:prSet/>
      <dgm:spPr/>
      <dgm:t>
        <a:bodyPr/>
        <a:lstStyle/>
        <a:p>
          <a:endParaRPr lang="pl-PL"/>
        </a:p>
      </dgm:t>
    </dgm:pt>
    <dgm:pt modelId="{D217FC87-5A34-465B-B8C5-8BF65749B7FE}">
      <dgm:prSet phldrT="[Tekst]" custT="1"/>
      <dgm:spPr/>
      <dgm:t>
        <a:bodyPr/>
        <a:lstStyle/>
        <a:p>
          <a:r>
            <a:rPr lang="pl-PL" sz="1400" dirty="0"/>
            <a:t>GET /</a:t>
          </a:r>
          <a:r>
            <a:rPr lang="pl-PL" sz="1400" dirty="0" err="1"/>
            <a:t>api</a:t>
          </a:r>
          <a:r>
            <a:rPr lang="pl-PL" sz="1400" dirty="0"/>
            <a:t>/</a:t>
          </a:r>
          <a:r>
            <a:rPr lang="pl-PL" sz="1400" dirty="0" err="1"/>
            <a:t>Categories</a:t>
          </a:r>
          <a:r>
            <a:rPr lang="pl-PL" sz="1400" dirty="0"/>
            <a:t>/</a:t>
          </a:r>
        </a:p>
      </dgm:t>
    </dgm:pt>
    <dgm:pt modelId="{78D94D37-7F7F-4510-B704-6DF8D459381D}" type="parTrans" cxnId="{58817131-4789-422F-8B7B-01116E74C34B}">
      <dgm:prSet/>
      <dgm:spPr/>
      <dgm:t>
        <a:bodyPr/>
        <a:lstStyle/>
        <a:p>
          <a:endParaRPr lang="pl-PL"/>
        </a:p>
      </dgm:t>
    </dgm:pt>
    <dgm:pt modelId="{036733A0-6A6E-4978-8C9B-4481FCB0F159}" type="sibTrans" cxnId="{58817131-4789-422F-8B7B-01116E74C34B}">
      <dgm:prSet/>
      <dgm:spPr/>
      <dgm:t>
        <a:bodyPr/>
        <a:lstStyle/>
        <a:p>
          <a:endParaRPr lang="pl-PL"/>
        </a:p>
      </dgm:t>
    </dgm:pt>
    <dgm:pt modelId="{CD222FFE-6EB0-4C4A-AF53-A95BC4B2EA0D}">
      <dgm:prSet phldrT="[Tekst]" custT="1"/>
      <dgm:spPr/>
      <dgm:t>
        <a:bodyPr/>
        <a:lstStyle/>
        <a:p>
          <a:r>
            <a:rPr lang="pl-PL" sz="1400" dirty="0"/>
            <a:t>POST /</a:t>
          </a:r>
          <a:r>
            <a:rPr lang="pl-PL" sz="1400" dirty="0" err="1"/>
            <a:t>api</a:t>
          </a:r>
          <a:r>
            <a:rPr lang="pl-PL" sz="1400" dirty="0"/>
            <a:t>/</a:t>
          </a:r>
          <a:r>
            <a:rPr lang="pl-PL" sz="1400" dirty="0" err="1"/>
            <a:t>Categories</a:t>
          </a:r>
          <a:r>
            <a:rPr lang="pl-PL" sz="1400" dirty="0"/>
            <a:t>/</a:t>
          </a:r>
        </a:p>
      </dgm:t>
    </dgm:pt>
    <dgm:pt modelId="{319B8F16-A04C-41D9-BA16-423B2CEBDD84}" type="parTrans" cxnId="{29B94DEB-289C-4921-B65E-562F22EA9B7F}">
      <dgm:prSet/>
      <dgm:spPr/>
      <dgm:t>
        <a:bodyPr/>
        <a:lstStyle/>
        <a:p>
          <a:endParaRPr lang="pl-PL"/>
        </a:p>
      </dgm:t>
    </dgm:pt>
    <dgm:pt modelId="{9E4AB716-9D32-4F7B-BCCB-3FD8690D60CF}" type="sibTrans" cxnId="{29B94DEB-289C-4921-B65E-562F22EA9B7F}">
      <dgm:prSet/>
      <dgm:spPr/>
      <dgm:t>
        <a:bodyPr/>
        <a:lstStyle/>
        <a:p>
          <a:endParaRPr lang="pl-PL"/>
        </a:p>
      </dgm:t>
    </dgm:pt>
    <dgm:pt modelId="{DA3ACCBC-F45D-4975-B5F2-63439BDF46C1}">
      <dgm:prSet phldrT="[Tekst]"/>
      <dgm:spPr>
        <a:solidFill>
          <a:srgbClr val="008000"/>
        </a:solidFill>
      </dgm:spPr>
      <dgm:t>
        <a:bodyPr/>
        <a:lstStyle/>
        <a:p>
          <a:r>
            <a:rPr lang="pl-PL" dirty="0"/>
            <a:t>Suppliers</a:t>
          </a:r>
        </a:p>
      </dgm:t>
    </dgm:pt>
    <dgm:pt modelId="{D9723CCC-7EFA-404C-9D0C-10852682700D}" type="parTrans" cxnId="{E483B339-0168-4B3C-9FBA-8E9AB2BBDF5D}">
      <dgm:prSet/>
      <dgm:spPr/>
      <dgm:t>
        <a:bodyPr/>
        <a:lstStyle/>
        <a:p>
          <a:endParaRPr lang="pl-PL"/>
        </a:p>
      </dgm:t>
    </dgm:pt>
    <dgm:pt modelId="{49C89147-31A6-46CC-B85F-2B226AE30A92}" type="sibTrans" cxnId="{E483B339-0168-4B3C-9FBA-8E9AB2BBDF5D}">
      <dgm:prSet/>
      <dgm:spPr/>
      <dgm:t>
        <a:bodyPr/>
        <a:lstStyle/>
        <a:p>
          <a:endParaRPr lang="pl-PL"/>
        </a:p>
      </dgm:t>
    </dgm:pt>
    <dgm:pt modelId="{5D4973FF-34D2-47C6-9633-3A5F6BBD03CD}">
      <dgm:prSet phldrT="[Tekst]"/>
      <dgm:spPr/>
      <dgm:t>
        <a:bodyPr/>
        <a:lstStyle/>
        <a:p>
          <a:r>
            <a:rPr lang="pl-PL" dirty="0"/>
            <a:t>GET /</a:t>
          </a:r>
          <a:r>
            <a:rPr lang="pl-PL" dirty="0" err="1"/>
            <a:t>api</a:t>
          </a:r>
          <a:r>
            <a:rPr lang="pl-PL" dirty="0"/>
            <a:t>/Suppliers/</a:t>
          </a:r>
        </a:p>
      </dgm:t>
    </dgm:pt>
    <dgm:pt modelId="{520FDB01-3AAB-440B-888C-1B606FDFBE0B}" type="parTrans" cxnId="{630C0848-4AB0-48FF-B60F-5BDF0F3F9AC5}">
      <dgm:prSet/>
      <dgm:spPr/>
      <dgm:t>
        <a:bodyPr/>
        <a:lstStyle/>
        <a:p>
          <a:endParaRPr lang="pl-PL"/>
        </a:p>
      </dgm:t>
    </dgm:pt>
    <dgm:pt modelId="{6773398F-0014-4DA6-9CED-B96A8AF4D75F}" type="sibTrans" cxnId="{630C0848-4AB0-48FF-B60F-5BDF0F3F9AC5}">
      <dgm:prSet/>
      <dgm:spPr/>
      <dgm:t>
        <a:bodyPr/>
        <a:lstStyle/>
        <a:p>
          <a:endParaRPr lang="pl-PL"/>
        </a:p>
      </dgm:t>
    </dgm:pt>
    <dgm:pt modelId="{C918F6E4-53D6-4CF4-96C3-5D3A69F351B7}">
      <dgm:prSet phldrT="[Tekst]"/>
      <dgm:spPr/>
      <dgm:t>
        <a:bodyPr/>
        <a:lstStyle/>
        <a:p>
          <a:r>
            <a:rPr lang="pl-PL" dirty="0"/>
            <a:t>GET /</a:t>
          </a:r>
          <a:r>
            <a:rPr lang="pl-PL" dirty="0" err="1"/>
            <a:t>api</a:t>
          </a:r>
          <a:r>
            <a:rPr lang="pl-PL" dirty="0"/>
            <a:t>/Suppliers/{</a:t>
          </a:r>
          <a:r>
            <a:rPr lang="pl-PL" dirty="0" err="1"/>
            <a:t>SupplierID</a:t>
          </a:r>
          <a:r>
            <a:rPr lang="pl-PL" dirty="0"/>
            <a:t>}</a:t>
          </a:r>
        </a:p>
      </dgm:t>
    </dgm:pt>
    <dgm:pt modelId="{81A9FDE2-46D0-46CF-8B1A-50D784DC128A}" type="parTrans" cxnId="{8CBD51A7-40B9-4EC6-ABF5-8E291DB05BD0}">
      <dgm:prSet/>
      <dgm:spPr/>
      <dgm:t>
        <a:bodyPr/>
        <a:lstStyle/>
        <a:p>
          <a:endParaRPr lang="pl-PL"/>
        </a:p>
      </dgm:t>
    </dgm:pt>
    <dgm:pt modelId="{86532FCC-50AD-48D2-AAE4-168A4248A0F1}" type="sibTrans" cxnId="{8CBD51A7-40B9-4EC6-ABF5-8E291DB05BD0}">
      <dgm:prSet/>
      <dgm:spPr/>
      <dgm:t>
        <a:bodyPr/>
        <a:lstStyle/>
        <a:p>
          <a:endParaRPr lang="pl-PL"/>
        </a:p>
      </dgm:t>
    </dgm:pt>
    <dgm:pt modelId="{9F78B4FA-45F4-4106-B63B-F8C2E64AD7FA}">
      <dgm:prSet phldrT="[Tekst]"/>
      <dgm:spPr>
        <a:solidFill>
          <a:schemeClr val="tx1"/>
        </a:solidFill>
      </dgm:spPr>
      <dgm:t>
        <a:bodyPr/>
        <a:lstStyle/>
        <a:p>
          <a:r>
            <a:rPr lang="pl-PL" dirty="0"/>
            <a:t>Products</a:t>
          </a:r>
        </a:p>
      </dgm:t>
    </dgm:pt>
    <dgm:pt modelId="{4E2FE33A-520D-4AAA-913D-022DF53DA419}" type="parTrans" cxnId="{26CEB609-0A81-4B6F-874C-CB97FE163036}">
      <dgm:prSet/>
      <dgm:spPr/>
      <dgm:t>
        <a:bodyPr/>
        <a:lstStyle/>
        <a:p>
          <a:endParaRPr lang="pl-PL"/>
        </a:p>
      </dgm:t>
    </dgm:pt>
    <dgm:pt modelId="{AD8093EF-98D4-4A0E-9275-776D5FE5B938}" type="sibTrans" cxnId="{26CEB609-0A81-4B6F-874C-CB97FE163036}">
      <dgm:prSet/>
      <dgm:spPr/>
      <dgm:t>
        <a:bodyPr/>
        <a:lstStyle/>
        <a:p>
          <a:endParaRPr lang="pl-PL"/>
        </a:p>
      </dgm:t>
    </dgm:pt>
    <dgm:pt modelId="{022D638C-A1E3-4C61-984C-2D51A0464B00}">
      <dgm:prSet phldrT="[Tekst]"/>
      <dgm:spPr/>
      <dgm:t>
        <a:bodyPr/>
        <a:lstStyle/>
        <a:p>
          <a:r>
            <a:rPr lang="pl-PL" dirty="0"/>
            <a:t>GET /</a:t>
          </a:r>
          <a:r>
            <a:rPr lang="pl-PL" dirty="0" err="1"/>
            <a:t>api</a:t>
          </a:r>
          <a:r>
            <a:rPr lang="pl-PL" dirty="0"/>
            <a:t>/Products/</a:t>
          </a:r>
        </a:p>
      </dgm:t>
    </dgm:pt>
    <dgm:pt modelId="{287FCDD6-892B-47B3-A080-5FB84EB5C383}" type="parTrans" cxnId="{71973B7B-CAFF-46C7-94A0-25AA71067699}">
      <dgm:prSet/>
      <dgm:spPr/>
      <dgm:t>
        <a:bodyPr/>
        <a:lstStyle/>
        <a:p>
          <a:endParaRPr lang="pl-PL"/>
        </a:p>
      </dgm:t>
    </dgm:pt>
    <dgm:pt modelId="{53926274-EC67-4A14-B882-01FA94C15BF1}" type="sibTrans" cxnId="{71973B7B-CAFF-46C7-94A0-25AA71067699}">
      <dgm:prSet/>
      <dgm:spPr/>
      <dgm:t>
        <a:bodyPr/>
        <a:lstStyle/>
        <a:p>
          <a:endParaRPr lang="pl-PL"/>
        </a:p>
      </dgm:t>
    </dgm:pt>
    <dgm:pt modelId="{D577996E-76DE-4BE9-B751-388A4E6906F3}">
      <dgm:prSet phldrT="[Tekst]"/>
      <dgm:spPr/>
      <dgm:t>
        <a:bodyPr/>
        <a:lstStyle/>
        <a:p>
          <a:r>
            <a:rPr lang="pl-PL" dirty="0"/>
            <a:t>GET /</a:t>
          </a:r>
          <a:r>
            <a:rPr lang="pl-PL" dirty="0" err="1"/>
            <a:t>api</a:t>
          </a:r>
          <a:r>
            <a:rPr lang="pl-PL" dirty="0"/>
            <a:t>/</a:t>
          </a:r>
          <a:r>
            <a:rPr lang="pl-PL" dirty="0" err="1"/>
            <a:t>ProductsFull</a:t>
          </a:r>
          <a:r>
            <a:rPr lang="pl-PL" dirty="0"/>
            <a:t>/</a:t>
          </a:r>
        </a:p>
      </dgm:t>
    </dgm:pt>
    <dgm:pt modelId="{0E1B3B38-351D-4515-A324-1EED923EA7DE}" type="parTrans" cxnId="{04D1ACDD-64CB-4808-801D-126C6B7E5AB1}">
      <dgm:prSet/>
      <dgm:spPr/>
      <dgm:t>
        <a:bodyPr/>
        <a:lstStyle/>
        <a:p>
          <a:endParaRPr lang="pl-PL"/>
        </a:p>
      </dgm:t>
    </dgm:pt>
    <dgm:pt modelId="{1B520EFA-3CF4-4C48-A2EF-588320A01ACD}" type="sibTrans" cxnId="{04D1ACDD-64CB-4808-801D-126C6B7E5AB1}">
      <dgm:prSet/>
      <dgm:spPr/>
      <dgm:t>
        <a:bodyPr/>
        <a:lstStyle/>
        <a:p>
          <a:endParaRPr lang="pl-PL"/>
        </a:p>
      </dgm:t>
    </dgm:pt>
    <dgm:pt modelId="{2BDC4243-C7F5-4B05-8DE7-80F3DBFE0B4F}">
      <dgm:prSet phldrT="[Tekst]" custT="1"/>
      <dgm:spPr/>
      <dgm:t>
        <a:bodyPr/>
        <a:lstStyle/>
        <a:p>
          <a:r>
            <a:rPr lang="pl-PL" sz="1400" dirty="0"/>
            <a:t>GET /</a:t>
          </a:r>
          <a:r>
            <a:rPr lang="pl-PL" sz="1400" dirty="0" err="1"/>
            <a:t>api</a:t>
          </a:r>
          <a:r>
            <a:rPr lang="pl-PL" sz="1400" dirty="0"/>
            <a:t>/</a:t>
          </a:r>
          <a:r>
            <a:rPr lang="pl-PL" sz="1400" dirty="0" err="1"/>
            <a:t>Categories</a:t>
          </a:r>
          <a:r>
            <a:rPr lang="pl-PL" sz="1400" dirty="0"/>
            <a:t>/{</a:t>
          </a:r>
          <a:r>
            <a:rPr lang="pl-PL" sz="1400" dirty="0" err="1"/>
            <a:t>CategoryID</a:t>
          </a:r>
          <a:r>
            <a:rPr lang="pl-PL" sz="1400" dirty="0"/>
            <a:t>}</a:t>
          </a:r>
        </a:p>
      </dgm:t>
    </dgm:pt>
    <dgm:pt modelId="{D1D58CCE-E20B-490F-8BF6-FFA3859CB8CA}" type="parTrans" cxnId="{A717BFDD-B537-4560-AF04-108C69AF40B5}">
      <dgm:prSet/>
      <dgm:spPr/>
      <dgm:t>
        <a:bodyPr/>
        <a:lstStyle/>
        <a:p>
          <a:endParaRPr lang="pl-PL"/>
        </a:p>
      </dgm:t>
    </dgm:pt>
    <dgm:pt modelId="{C12D6D7C-7CA4-4FDE-B009-142AD8228561}" type="sibTrans" cxnId="{A717BFDD-B537-4560-AF04-108C69AF40B5}">
      <dgm:prSet/>
      <dgm:spPr/>
      <dgm:t>
        <a:bodyPr/>
        <a:lstStyle/>
        <a:p>
          <a:endParaRPr lang="pl-PL"/>
        </a:p>
      </dgm:t>
    </dgm:pt>
    <dgm:pt modelId="{ABE4E085-BE1F-46DC-9766-AA133318D12F}">
      <dgm:prSet phldrT="[Tekst]" custT="1"/>
      <dgm:spPr/>
      <dgm:t>
        <a:bodyPr/>
        <a:lstStyle/>
        <a:p>
          <a:r>
            <a:rPr lang="pl-PL" sz="1400" dirty="0"/>
            <a:t>PUT /</a:t>
          </a:r>
          <a:r>
            <a:rPr lang="pl-PL" sz="1400" dirty="0" err="1"/>
            <a:t>api</a:t>
          </a:r>
          <a:r>
            <a:rPr lang="pl-PL" sz="1400" dirty="0"/>
            <a:t>/</a:t>
          </a:r>
          <a:r>
            <a:rPr lang="pl-PL" sz="1400" dirty="0" err="1"/>
            <a:t>Categories</a:t>
          </a:r>
          <a:r>
            <a:rPr lang="pl-PL" sz="1400" dirty="0"/>
            <a:t>/{</a:t>
          </a:r>
          <a:r>
            <a:rPr lang="pl-PL" sz="1400" dirty="0" err="1"/>
            <a:t>CategoryID</a:t>
          </a:r>
          <a:r>
            <a:rPr lang="pl-PL" sz="1400" dirty="0"/>
            <a:t>}</a:t>
          </a:r>
        </a:p>
      </dgm:t>
    </dgm:pt>
    <dgm:pt modelId="{CF707C88-DD36-41E7-B83F-8934870EFE3E}" type="parTrans" cxnId="{E6729E16-EA2A-48C0-BE5A-CB091EF5C08A}">
      <dgm:prSet/>
      <dgm:spPr/>
      <dgm:t>
        <a:bodyPr/>
        <a:lstStyle/>
        <a:p>
          <a:endParaRPr lang="pl-PL"/>
        </a:p>
      </dgm:t>
    </dgm:pt>
    <dgm:pt modelId="{2CC8A1E2-6560-4B68-89DB-03F7C5CF5409}" type="sibTrans" cxnId="{E6729E16-EA2A-48C0-BE5A-CB091EF5C08A}">
      <dgm:prSet/>
      <dgm:spPr/>
      <dgm:t>
        <a:bodyPr/>
        <a:lstStyle/>
        <a:p>
          <a:endParaRPr lang="pl-PL"/>
        </a:p>
      </dgm:t>
    </dgm:pt>
    <dgm:pt modelId="{8CEB7FBA-CBB3-48A2-99AB-F8CA16929E7A}">
      <dgm:prSet phldrT="[Tekst]" custT="1"/>
      <dgm:spPr/>
      <dgm:t>
        <a:bodyPr/>
        <a:lstStyle/>
        <a:p>
          <a:r>
            <a:rPr lang="pl-PL" sz="1400" dirty="0"/>
            <a:t>DELETE /</a:t>
          </a:r>
          <a:r>
            <a:rPr lang="pl-PL" sz="1400" dirty="0" err="1"/>
            <a:t>api</a:t>
          </a:r>
          <a:r>
            <a:rPr lang="pl-PL" sz="1400" dirty="0"/>
            <a:t>/</a:t>
          </a:r>
          <a:r>
            <a:rPr lang="pl-PL" sz="1400" dirty="0" err="1"/>
            <a:t>Categories</a:t>
          </a:r>
          <a:r>
            <a:rPr lang="pl-PL" sz="1400" dirty="0"/>
            <a:t>/{</a:t>
          </a:r>
          <a:r>
            <a:rPr lang="pl-PL" sz="1400" dirty="0" err="1"/>
            <a:t>CategoryID</a:t>
          </a:r>
          <a:r>
            <a:rPr lang="pl-PL" sz="1400" dirty="0"/>
            <a:t>}</a:t>
          </a:r>
        </a:p>
      </dgm:t>
    </dgm:pt>
    <dgm:pt modelId="{6B74E955-0E9A-4BCE-95DF-D2C399484F38}" type="parTrans" cxnId="{8B8F68EA-DF23-4894-8231-3948AC776B10}">
      <dgm:prSet/>
      <dgm:spPr/>
      <dgm:t>
        <a:bodyPr/>
        <a:lstStyle/>
        <a:p>
          <a:endParaRPr lang="pl-PL"/>
        </a:p>
      </dgm:t>
    </dgm:pt>
    <dgm:pt modelId="{827973D0-5DAA-46E4-A18D-8DFFAE3B0FF4}" type="sibTrans" cxnId="{8B8F68EA-DF23-4894-8231-3948AC776B10}">
      <dgm:prSet/>
      <dgm:spPr/>
      <dgm:t>
        <a:bodyPr/>
        <a:lstStyle/>
        <a:p>
          <a:endParaRPr lang="pl-PL"/>
        </a:p>
      </dgm:t>
    </dgm:pt>
    <dgm:pt modelId="{CD19F65A-742A-4F1D-B0B3-540F88C6ADA2}">
      <dgm:prSet phldrT="[Tekst]"/>
      <dgm:spPr/>
      <dgm:t>
        <a:bodyPr/>
        <a:lstStyle/>
        <a:p>
          <a:r>
            <a:rPr lang="pl-PL" dirty="0"/>
            <a:t>POST /</a:t>
          </a:r>
          <a:r>
            <a:rPr lang="pl-PL" dirty="0" err="1"/>
            <a:t>api</a:t>
          </a:r>
          <a:r>
            <a:rPr lang="pl-PL" dirty="0"/>
            <a:t>/Suppliers/</a:t>
          </a:r>
        </a:p>
      </dgm:t>
    </dgm:pt>
    <dgm:pt modelId="{3123314A-9D39-4F6F-8684-8DBD023C2937}" type="parTrans" cxnId="{8581C569-062C-4C8D-9661-8CB36B29B52F}">
      <dgm:prSet/>
      <dgm:spPr/>
      <dgm:t>
        <a:bodyPr/>
        <a:lstStyle/>
        <a:p>
          <a:endParaRPr lang="pl-PL"/>
        </a:p>
      </dgm:t>
    </dgm:pt>
    <dgm:pt modelId="{7624A287-FE17-4B17-9B0F-845BF5CF52EE}" type="sibTrans" cxnId="{8581C569-062C-4C8D-9661-8CB36B29B52F}">
      <dgm:prSet/>
      <dgm:spPr/>
      <dgm:t>
        <a:bodyPr/>
        <a:lstStyle/>
        <a:p>
          <a:endParaRPr lang="pl-PL"/>
        </a:p>
      </dgm:t>
    </dgm:pt>
    <dgm:pt modelId="{BD8E1AE4-0E0B-49A9-80B1-2249DC1FAEE0}">
      <dgm:prSet phldrT="[Tekst]"/>
      <dgm:spPr/>
      <dgm:t>
        <a:bodyPr/>
        <a:lstStyle/>
        <a:p>
          <a:r>
            <a:rPr lang="pl-PL" dirty="0"/>
            <a:t>PUT /</a:t>
          </a:r>
          <a:r>
            <a:rPr lang="pl-PL" dirty="0" err="1"/>
            <a:t>api</a:t>
          </a:r>
          <a:r>
            <a:rPr lang="pl-PL" dirty="0"/>
            <a:t>/Suppliers/{</a:t>
          </a:r>
          <a:r>
            <a:rPr lang="pl-PL" dirty="0" err="1"/>
            <a:t>SupplierID</a:t>
          </a:r>
          <a:r>
            <a:rPr lang="pl-PL" dirty="0"/>
            <a:t>}</a:t>
          </a:r>
        </a:p>
      </dgm:t>
    </dgm:pt>
    <dgm:pt modelId="{43B14BC0-158B-4198-86E7-84184BB3C615}" type="parTrans" cxnId="{5555D429-210E-4B9A-A708-D20DF061C551}">
      <dgm:prSet/>
      <dgm:spPr/>
      <dgm:t>
        <a:bodyPr/>
        <a:lstStyle/>
        <a:p>
          <a:endParaRPr lang="pl-PL"/>
        </a:p>
      </dgm:t>
    </dgm:pt>
    <dgm:pt modelId="{8CE86536-4C4E-443B-9310-04E027FF1F09}" type="sibTrans" cxnId="{5555D429-210E-4B9A-A708-D20DF061C551}">
      <dgm:prSet/>
      <dgm:spPr/>
      <dgm:t>
        <a:bodyPr/>
        <a:lstStyle/>
        <a:p>
          <a:endParaRPr lang="pl-PL"/>
        </a:p>
      </dgm:t>
    </dgm:pt>
    <dgm:pt modelId="{EDF54E35-4561-430D-8590-AC65FC39F432}">
      <dgm:prSet phldrT="[Tekst]"/>
      <dgm:spPr/>
      <dgm:t>
        <a:bodyPr/>
        <a:lstStyle/>
        <a:p>
          <a:r>
            <a:rPr lang="pl-PL" dirty="0"/>
            <a:t>DELETE /</a:t>
          </a:r>
          <a:r>
            <a:rPr lang="pl-PL" dirty="0" err="1"/>
            <a:t>api</a:t>
          </a:r>
          <a:r>
            <a:rPr lang="pl-PL" dirty="0"/>
            <a:t>/Suppliers/{</a:t>
          </a:r>
          <a:r>
            <a:rPr lang="pl-PL" dirty="0" err="1"/>
            <a:t>SupplierID</a:t>
          </a:r>
          <a:r>
            <a:rPr lang="pl-PL" dirty="0"/>
            <a:t>}</a:t>
          </a:r>
        </a:p>
      </dgm:t>
    </dgm:pt>
    <dgm:pt modelId="{384DC857-27E9-454A-9476-F86926BF2FA6}" type="parTrans" cxnId="{A372EBB0-0F18-482E-8291-62C513EAC4B3}">
      <dgm:prSet/>
      <dgm:spPr/>
      <dgm:t>
        <a:bodyPr/>
        <a:lstStyle/>
        <a:p>
          <a:endParaRPr lang="pl-PL"/>
        </a:p>
      </dgm:t>
    </dgm:pt>
    <dgm:pt modelId="{EC1CF0DC-6C12-4DB8-9F1E-198C65E160A1}" type="sibTrans" cxnId="{A372EBB0-0F18-482E-8291-62C513EAC4B3}">
      <dgm:prSet/>
      <dgm:spPr/>
      <dgm:t>
        <a:bodyPr/>
        <a:lstStyle/>
        <a:p>
          <a:endParaRPr lang="pl-PL"/>
        </a:p>
      </dgm:t>
    </dgm:pt>
    <dgm:pt modelId="{64FE1C24-3902-4199-8A72-9A2F74B6D37F}">
      <dgm:prSet phldrT="[Tekst]"/>
      <dgm:spPr/>
      <dgm:t>
        <a:bodyPr/>
        <a:lstStyle/>
        <a:p>
          <a:r>
            <a:rPr lang="pl-PL" dirty="0"/>
            <a:t>POST /</a:t>
          </a:r>
          <a:r>
            <a:rPr lang="pl-PL" dirty="0" err="1"/>
            <a:t>api</a:t>
          </a:r>
          <a:r>
            <a:rPr lang="pl-PL" dirty="0"/>
            <a:t>/Products/</a:t>
          </a:r>
        </a:p>
      </dgm:t>
    </dgm:pt>
    <dgm:pt modelId="{244113F1-69E0-4C0E-8B2D-3BD3849D04AA}" type="parTrans" cxnId="{7028A35D-4965-4B52-982B-780B25FF30AB}">
      <dgm:prSet/>
      <dgm:spPr/>
      <dgm:t>
        <a:bodyPr/>
        <a:lstStyle/>
        <a:p>
          <a:endParaRPr lang="pl-PL"/>
        </a:p>
      </dgm:t>
    </dgm:pt>
    <dgm:pt modelId="{2860ACB5-C452-4FDD-B2F6-7F339653BCE2}" type="sibTrans" cxnId="{7028A35D-4965-4B52-982B-780B25FF30AB}">
      <dgm:prSet/>
      <dgm:spPr/>
      <dgm:t>
        <a:bodyPr/>
        <a:lstStyle/>
        <a:p>
          <a:endParaRPr lang="pl-PL"/>
        </a:p>
      </dgm:t>
    </dgm:pt>
    <dgm:pt modelId="{EAC13507-514E-4F7D-ADDB-379A7533E676}">
      <dgm:prSet phldrT="[Tekst]"/>
      <dgm:spPr/>
      <dgm:t>
        <a:bodyPr/>
        <a:lstStyle/>
        <a:p>
          <a:r>
            <a:rPr lang="pl-PL" dirty="0"/>
            <a:t>GET /</a:t>
          </a:r>
          <a:r>
            <a:rPr lang="pl-PL" dirty="0" err="1"/>
            <a:t>api</a:t>
          </a:r>
          <a:r>
            <a:rPr lang="pl-PL" dirty="0"/>
            <a:t>/Products/{</a:t>
          </a:r>
          <a:r>
            <a:rPr lang="pl-PL" dirty="0" err="1"/>
            <a:t>ProductID</a:t>
          </a:r>
          <a:r>
            <a:rPr lang="pl-PL" dirty="0"/>
            <a:t>}</a:t>
          </a:r>
        </a:p>
      </dgm:t>
    </dgm:pt>
    <dgm:pt modelId="{D420408C-8A6A-485B-8674-7765AB98A0A8}" type="parTrans" cxnId="{1C401C8B-F025-4DDA-A062-1E01CAC6CC73}">
      <dgm:prSet/>
      <dgm:spPr/>
      <dgm:t>
        <a:bodyPr/>
        <a:lstStyle/>
        <a:p>
          <a:endParaRPr lang="pl-PL"/>
        </a:p>
      </dgm:t>
    </dgm:pt>
    <dgm:pt modelId="{A3C495ED-AD14-4F67-AB0F-E7300BE85C52}" type="sibTrans" cxnId="{1C401C8B-F025-4DDA-A062-1E01CAC6CC73}">
      <dgm:prSet/>
      <dgm:spPr/>
      <dgm:t>
        <a:bodyPr/>
        <a:lstStyle/>
        <a:p>
          <a:endParaRPr lang="pl-PL"/>
        </a:p>
      </dgm:t>
    </dgm:pt>
    <dgm:pt modelId="{A72010E6-D48E-491F-A5E8-98AA5564217E}">
      <dgm:prSet phldrT="[Tekst]"/>
      <dgm:spPr/>
      <dgm:t>
        <a:bodyPr/>
        <a:lstStyle/>
        <a:p>
          <a:r>
            <a:rPr lang="pl-PL" dirty="0"/>
            <a:t>PUT /</a:t>
          </a:r>
          <a:r>
            <a:rPr lang="pl-PL" dirty="0" err="1"/>
            <a:t>api</a:t>
          </a:r>
          <a:r>
            <a:rPr lang="pl-PL" dirty="0"/>
            <a:t>/Products/{</a:t>
          </a:r>
          <a:r>
            <a:rPr lang="pl-PL" dirty="0" err="1"/>
            <a:t>ProductID</a:t>
          </a:r>
          <a:r>
            <a:rPr lang="pl-PL" dirty="0"/>
            <a:t>}</a:t>
          </a:r>
        </a:p>
      </dgm:t>
    </dgm:pt>
    <dgm:pt modelId="{69818E99-21AE-4B6D-990A-F0321CC4DC64}" type="parTrans" cxnId="{E21AECEF-6B38-4DA7-8421-A8A3177ED0AC}">
      <dgm:prSet/>
      <dgm:spPr/>
      <dgm:t>
        <a:bodyPr/>
        <a:lstStyle/>
        <a:p>
          <a:endParaRPr lang="pl-PL"/>
        </a:p>
      </dgm:t>
    </dgm:pt>
    <dgm:pt modelId="{52AA2C11-8665-436F-B49B-1AF2E45F9FF6}" type="sibTrans" cxnId="{E21AECEF-6B38-4DA7-8421-A8A3177ED0AC}">
      <dgm:prSet/>
      <dgm:spPr/>
      <dgm:t>
        <a:bodyPr/>
        <a:lstStyle/>
        <a:p>
          <a:endParaRPr lang="pl-PL"/>
        </a:p>
      </dgm:t>
    </dgm:pt>
    <dgm:pt modelId="{648966A2-2E82-4FC0-8BCE-3B56D4E5E5A0}">
      <dgm:prSet phldrT="[Tekst]"/>
      <dgm:spPr/>
      <dgm:t>
        <a:bodyPr/>
        <a:lstStyle/>
        <a:p>
          <a:r>
            <a:rPr lang="pl-PL" dirty="0"/>
            <a:t>DELETE /</a:t>
          </a:r>
          <a:r>
            <a:rPr lang="pl-PL" dirty="0" err="1"/>
            <a:t>api</a:t>
          </a:r>
          <a:r>
            <a:rPr lang="pl-PL" dirty="0"/>
            <a:t>/Products/{</a:t>
          </a:r>
          <a:r>
            <a:rPr lang="pl-PL" dirty="0" err="1"/>
            <a:t>ProductID</a:t>
          </a:r>
          <a:r>
            <a:rPr lang="pl-PL" dirty="0"/>
            <a:t>}</a:t>
          </a:r>
        </a:p>
      </dgm:t>
    </dgm:pt>
    <dgm:pt modelId="{57472C20-1459-4F88-9F69-E83BB5BFE701}" type="parTrans" cxnId="{B7DCC41F-E75A-4898-BAE2-E865750F0143}">
      <dgm:prSet/>
      <dgm:spPr/>
      <dgm:t>
        <a:bodyPr/>
        <a:lstStyle/>
        <a:p>
          <a:endParaRPr lang="pl-PL"/>
        </a:p>
      </dgm:t>
    </dgm:pt>
    <dgm:pt modelId="{78038803-A257-46B3-ACF5-DB4A4D06B449}" type="sibTrans" cxnId="{B7DCC41F-E75A-4898-BAE2-E865750F0143}">
      <dgm:prSet/>
      <dgm:spPr/>
      <dgm:t>
        <a:bodyPr/>
        <a:lstStyle/>
        <a:p>
          <a:endParaRPr lang="pl-PL"/>
        </a:p>
      </dgm:t>
    </dgm:pt>
    <dgm:pt modelId="{3DF2A8A2-D1A0-494B-9907-2C619C64DF17}">
      <dgm:prSet phldrT="[Tekst]"/>
      <dgm:spPr/>
      <dgm:t>
        <a:bodyPr/>
        <a:lstStyle/>
        <a:p>
          <a:r>
            <a:rPr lang="pl-PL" dirty="0"/>
            <a:t>GET /</a:t>
          </a:r>
          <a:r>
            <a:rPr lang="pl-PL" dirty="0" err="1"/>
            <a:t>api</a:t>
          </a:r>
          <a:r>
            <a:rPr lang="pl-PL" dirty="0"/>
            <a:t>/</a:t>
          </a:r>
          <a:r>
            <a:rPr lang="pl-PL" dirty="0" err="1"/>
            <a:t>ProductsFull</a:t>
          </a:r>
          <a:r>
            <a:rPr lang="pl-PL" dirty="0"/>
            <a:t>/{</a:t>
          </a:r>
          <a:r>
            <a:rPr lang="pl-PL" dirty="0" err="1"/>
            <a:t>ProductID</a:t>
          </a:r>
          <a:r>
            <a:rPr lang="pl-PL" dirty="0"/>
            <a:t>}</a:t>
          </a:r>
        </a:p>
      </dgm:t>
    </dgm:pt>
    <dgm:pt modelId="{77B53390-428C-4562-8EDC-B65F08F742B6}" type="parTrans" cxnId="{0934D095-9032-480D-9C78-AF19155C077F}">
      <dgm:prSet/>
      <dgm:spPr/>
      <dgm:t>
        <a:bodyPr/>
        <a:lstStyle/>
        <a:p>
          <a:endParaRPr lang="pl-PL"/>
        </a:p>
      </dgm:t>
    </dgm:pt>
    <dgm:pt modelId="{9329C702-9739-4976-A142-BE8204FB1B5E}" type="sibTrans" cxnId="{0934D095-9032-480D-9C78-AF19155C077F}">
      <dgm:prSet/>
      <dgm:spPr/>
      <dgm:t>
        <a:bodyPr/>
        <a:lstStyle/>
        <a:p>
          <a:endParaRPr lang="pl-PL"/>
        </a:p>
      </dgm:t>
    </dgm:pt>
    <dgm:pt modelId="{D6618D54-39BC-4753-9A46-17CC902151FE}">
      <dgm:prSet phldrT="[Tekst]" custT="1"/>
      <dgm:spPr/>
      <dgm:t>
        <a:bodyPr/>
        <a:lstStyle/>
        <a:p>
          <a:endParaRPr lang="pl-PL" sz="1400" dirty="0"/>
        </a:p>
      </dgm:t>
    </dgm:pt>
    <dgm:pt modelId="{F3809346-A8E2-413B-B148-1F00C092B30E}" type="parTrans" cxnId="{78B7AC52-B82B-40F4-B15F-C7832A24F24E}">
      <dgm:prSet/>
      <dgm:spPr/>
      <dgm:t>
        <a:bodyPr/>
        <a:lstStyle/>
        <a:p>
          <a:endParaRPr lang="pl-PL"/>
        </a:p>
      </dgm:t>
    </dgm:pt>
    <dgm:pt modelId="{6E0AFD5F-DF01-4F8D-830E-6ECE8BB4EC07}" type="sibTrans" cxnId="{78B7AC52-B82B-40F4-B15F-C7832A24F24E}">
      <dgm:prSet/>
      <dgm:spPr/>
      <dgm:t>
        <a:bodyPr/>
        <a:lstStyle/>
        <a:p>
          <a:endParaRPr lang="pl-PL"/>
        </a:p>
      </dgm:t>
    </dgm:pt>
    <dgm:pt modelId="{D9D65A30-1B42-43B0-BF5B-3ED59E9C1D1D}">
      <dgm:prSet phldrT="[Tekst]" custT="1"/>
      <dgm:spPr/>
      <dgm:t>
        <a:bodyPr/>
        <a:lstStyle/>
        <a:p>
          <a:endParaRPr lang="pl-PL" sz="1400" dirty="0"/>
        </a:p>
      </dgm:t>
    </dgm:pt>
    <dgm:pt modelId="{4FAD5118-7027-47D0-BCE6-F8CAD4E5FC19}" type="parTrans" cxnId="{0DFBBA84-7676-4B9B-A82F-49321F523FF1}">
      <dgm:prSet/>
      <dgm:spPr/>
      <dgm:t>
        <a:bodyPr/>
        <a:lstStyle/>
        <a:p>
          <a:endParaRPr lang="pl-PL"/>
        </a:p>
      </dgm:t>
    </dgm:pt>
    <dgm:pt modelId="{D50047B8-8222-4208-B226-BEA1AB5EF5BD}" type="sibTrans" cxnId="{0DFBBA84-7676-4B9B-A82F-49321F523FF1}">
      <dgm:prSet/>
      <dgm:spPr/>
      <dgm:t>
        <a:bodyPr/>
        <a:lstStyle/>
        <a:p>
          <a:endParaRPr lang="pl-PL"/>
        </a:p>
      </dgm:t>
    </dgm:pt>
    <dgm:pt modelId="{95F9B35D-489B-47BD-BB7E-EF057C9BADC3}">
      <dgm:prSet phldrT="[Tekst]" custT="1"/>
      <dgm:spPr/>
      <dgm:t>
        <a:bodyPr/>
        <a:lstStyle/>
        <a:p>
          <a:endParaRPr lang="pl-PL" sz="1400" dirty="0"/>
        </a:p>
      </dgm:t>
    </dgm:pt>
    <dgm:pt modelId="{60E0AE66-90F5-4668-9BFE-FAEC18F19C80}" type="parTrans" cxnId="{245401DD-9DF4-4887-9836-237894C1831C}">
      <dgm:prSet/>
      <dgm:spPr/>
      <dgm:t>
        <a:bodyPr/>
        <a:lstStyle/>
        <a:p>
          <a:endParaRPr lang="pl-PL"/>
        </a:p>
      </dgm:t>
    </dgm:pt>
    <dgm:pt modelId="{84D474B0-C5BC-4E3B-9B26-87C261F61B3C}" type="sibTrans" cxnId="{245401DD-9DF4-4887-9836-237894C1831C}">
      <dgm:prSet/>
      <dgm:spPr/>
      <dgm:t>
        <a:bodyPr/>
        <a:lstStyle/>
        <a:p>
          <a:endParaRPr lang="pl-PL"/>
        </a:p>
      </dgm:t>
    </dgm:pt>
    <dgm:pt modelId="{C095F3AE-741C-49C9-B443-3C96C0F0194A}">
      <dgm:prSet phldrT="[Tekst]" custT="1"/>
      <dgm:spPr/>
      <dgm:t>
        <a:bodyPr/>
        <a:lstStyle/>
        <a:p>
          <a:endParaRPr lang="pl-PL" sz="1400" dirty="0"/>
        </a:p>
      </dgm:t>
    </dgm:pt>
    <dgm:pt modelId="{4A170E72-4AD6-406E-A6A9-456B1902814F}" type="parTrans" cxnId="{466B0B82-B9FD-4D0E-BE5C-856F77AA3AFE}">
      <dgm:prSet/>
      <dgm:spPr/>
      <dgm:t>
        <a:bodyPr/>
        <a:lstStyle/>
        <a:p>
          <a:endParaRPr lang="pl-PL"/>
        </a:p>
      </dgm:t>
    </dgm:pt>
    <dgm:pt modelId="{A00761DC-CDF1-4695-B03C-E8FC7CAC0B85}" type="sibTrans" cxnId="{466B0B82-B9FD-4D0E-BE5C-856F77AA3AFE}">
      <dgm:prSet/>
      <dgm:spPr/>
      <dgm:t>
        <a:bodyPr/>
        <a:lstStyle/>
        <a:p>
          <a:endParaRPr lang="pl-PL"/>
        </a:p>
      </dgm:t>
    </dgm:pt>
    <dgm:pt modelId="{56F7ED11-8111-45CA-8390-7155751041CC}">
      <dgm:prSet phldrT="[Tekst]"/>
      <dgm:spPr/>
      <dgm:t>
        <a:bodyPr/>
        <a:lstStyle/>
        <a:p>
          <a:endParaRPr lang="pl-PL" dirty="0"/>
        </a:p>
      </dgm:t>
    </dgm:pt>
    <dgm:pt modelId="{51A6E5C0-C4E3-4429-9AD1-33AB874BC57A}" type="parTrans" cxnId="{2299C239-807C-446A-A29A-C891857E8609}">
      <dgm:prSet/>
      <dgm:spPr/>
      <dgm:t>
        <a:bodyPr/>
        <a:lstStyle/>
        <a:p>
          <a:endParaRPr lang="pl-PL"/>
        </a:p>
      </dgm:t>
    </dgm:pt>
    <dgm:pt modelId="{27D01309-388D-4348-95FE-1FFF0EC5976E}" type="sibTrans" cxnId="{2299C239-807C-446A-A29A-C891857E8609}">
      <dgm:prSet/>
      <dgm:spPr/>
      <dgm:t>
        <a:bodyPr/>
        <a:lstStyle/>
        <a:p>
          <a:endParaRPr lang="pl-PL"/>
        </a:p>
      </dgm:t>
    </dgm:pt>
    <dgm:pt modelId="{CA7BA685-A3D6-4109-9C20-80A0926A15A0}">
      <dgm:prSet phldrT="[Tekst]"/>
      <dgm:spPr/>
      <dgm:t>
        <a:bodyPr/>
        <a:lstStyle/>
        <a:p>
          <a:endParaRPr lang="pl-PL" dirty="0"/>
        </a:p>
      </dgm:t>
    </dgm:pt>
    <dgm:pt modelId="{AD595A1F-71F7-4B4A-820D-119054984037}" type="parTrans" cxnId="{CD921C99-E24B-4E83-AC32-5CDC0E25A11B}">
      <dgm:prSet/>
      <dgm:spPr/>
      <dgm:t>
        <a:bodyPr/>
        <a:lstStyle/>
        <a:p>
          <a:endParaRPr lang="pl-PL"/>
        </a:p>
      </dgm:t>
    </dgm:pt>
    <dgm:pt modelId="{3F223195-EC68-432B-B670-675D71F6DE94}" type="sibTrans" cxnId="{CD921C99-E24B-4E83-AC32-5CDC0E25A11B}">
      <dgm:prSet/>
      <dgm:spPr/>
      <dgm:t>
        <a:bodyPr/>
        <a:lstStyle/>
        <a:p>
          <a:endParaRPr lang="pl-PL"/>
        </a:p>
      </dgm:t>
    </dgm:pt>
    <dgm:pt modelId="{E6C8A7E5-2077-48EC-ACD1-7E14B31270AB}">
      <dgm:prSet phldrT="[Tekst]"/>
      <dgm:spPr/>
      <dgm:t>
        <a:bodyPr/>
        <a:lstStyle/>
        <a:p>
          <a:endParaRPr lang="pl-PL" dirty="0"/>
        </a:p>
      </dgm:t>
    </dgm:pt>
    <dgm:pt modelId="{2CEE20E1-DFDB-4A38-8511-479F25DBFCB8}" type="parTrans" cxnId="{C3540E5A-E575-4CC1-9D5F-8E78B01DCFA5}">
      <dgm:prSet/>
      <dgm:spPr/>
      <dgm:t>
        <a:bodyPr/>
        <a:lstStyle/>
        <a:p>
          <a:endParaRPr lang="pl-PL"/>
        </a:p>
      </dgm:t>
    </dgm:pt>
    <dgm:pt modelId="{5624FF7D-99BF-4B56-ACDB-1662790DE3BF}" type="sibTrans" cxnId="{C3540E5A-E575-4CC1-9D5F-8E78B01DCFA5}">
      <dgm:prSet/>
      <dgm:spPr/>
      <dgm:t>
        <a:bodyPr/>
        <a:lstStyle/>
        <a:p>
          <a:endParaRPr lang="pl-PL"/>
        </a:p>
      </dgm:t>
    </dgm:pt>
    <dgm:pt modelId="{72042F41-D403-43A2-AF99-79837B41DE14}">
      <dgm:prSet phldrT="[Tekst]"/>
      <dgm:spPr/>
      <dgm:t>
        <a:bodyPr/>
        <a:lstStyle/>
        <a:p>
          <a:endParaRPr lang="pl-PL" dirty="0"/>
        </a:p>
      </dgm:t>
    </dgm:pt>
    <dgm:pt modelId="{955066EB-F1D3-4E65-9BF9-6997653534E9}" type="parTrans" cxnId="{186FEBD4-ECD4-4693-96AF-3A228AE2780C}">
      <dgm:prSet/>
      <dgm:spPr/>
      <dgm:t>
        <a:bodyPr/>
        <a:lstStyle/>
        <a:p>
          <a:endParaRPr lang="pl-PL"/>
        </a:p>
      </dgm:t>
    </dgm:pt>
    <dgm:pt modelId="{C7ADF2F8-E605-4686-866C-B3006D9591CE}" type="sibTrans" cxnId="{186FEBD4-ECD4-4693-96AF-3A228AE2780C}">
      <dgm:prSet/>
      <dgm:spPr/>
      <dgm:t>
        <a:bodyPr/>
        <a:lstStyle/>
        <a:p>
          <a:endParaRPr lang="pl-PL"/>
        </a:p>
      </dgm:t>
    </dgm:pt>
    <dgm:pt modelId="{7CA89D3B-DD56-4FAA-8388-1137ACD835E8}">
      <dgm:prSet phldrT="[Tekst]"/>
      <dgm:spPr/>
      <dgm:t>
        <a:bodyPr/>
        <a:lstStyle/>
        <a:p>
          <a:endParaRPr lang="pl-PL" dirty="0"/>
        </a:p>
      </dgm:t>
    </dgm:pt>
    <dgm:pt modelId="{82F17784-7E18-4183-93D3-4160935F3B9B}" type="parTrans" cxnId="{E986D1B5-EA99-4E95-A437-B742E404CF8E}">
      <dgm:prSet/>
      <dgm:spPr/>
      <dgm:t>
        <a:bodyPr/>
        <a:lstStyle/>
        <a:p>
          <a:endParaRPr lang="pl-PL"/>
        </a:p>
      </dgm:t>
    </dgm:pt>
    <dgm:pt modelId="{13203641-0ECE-4CF3-A4C7-9A4A1E1C10A8}" type="sibTrans" cxnId="{E986D1B5-EA99-4E95-A437-B742E404CF8E}">
      <dgm:prSet/>
      <dgm:spPr/>
      <dgm:t>
        <a:bodyPr/>
        <a:lstStyle/>
        <a:p>
          <a:endParaRPr lang="pl-PL"/>
        </a:p>
      </dgm:t>
    </dgm:pt>
    <dgm:pt modelId="{9D8725A8-762D-4CD7-B6AF-BC2B76C36D75}">
      <dgm:prSet phldrT="[Tekst]"/>
      <dgm:spPr/>
      <dgm:t>
        <a:bodyPr/>
        <a:lstStyle/>
        <a:p>
          <a:endParaRPr lang="pl-PL" dirty="0"/>
        </a:p>
      </dgm:t>
    </dgm:pt>
    <dgm:pt modelId="{23D3C268-DEBE-4D23-87F6-A3064A34752A}" type="parTrans" cxnId="{E13ACD8E-2A5E-4C2E-931B-B9DDC800D188}">
      <dgm:prSet/>
      <dgm:spPr/>
      <dgm:t>
        <a:bodyPr/>
        <a:lstStyle/>
        <a:p>
          <a:endParaRPr lang="pl-PL"/>
        </a:p>
      </dgm:t>
    </dgm:pt>
    <dgm:pt modelId="{814BF033-0D44-40D1-B067-62AB0A191EDB}" type="sibTrans" cxnId="{E13ACD8E-2A5E-4C2E-931B-B9DDC800D188}">
      <dgm:prSet/>
      <dgm:spPr/>
      <dgm:t>
        <a:bodyPr/>
        <a:lstStyle/>
        <a:p>
          <a:endParaRPr lang="pl-PL"/>
        </a:p>
      </dgm:t>
    </dgm:pt>
    <dgm:pt modelId="{33F0A8C5-3C54-4C51-9BDA-D16563E72049}">
      <dgm:prSet phldrT="[Tekst]"/>
      <dgm:spPr/>
      <dgm:t>
        <a:bodyPr/>
        <a:lstStyle/>
        <a:p>
          <a:endParaRPr lang="pl-PL" dirty="0"/>
        </a:p>
      </dgm:t>
    </dgm:pt>
    <dgm:pt modelId="{20D7B8E3-6FED-4E8A-906D-A3EA58AFFD6B}" type="parTrans" cxnId="{CB9BA11D-1A18-4F5B-9FDD-FF6DA1A59325}">
      <dgm:prSet/>
      <dgm:spPr/>
      <dgm:t>
        <a:bodyPr/>
        <a:lstStyle/>
        <a:p>
          <a:endParaRPr lang="pl-PL"/>
        </a:p>
      </dgm:t>
    </dgm:pt>
    <dgm:pt modelId="{FD890109-276C-4DD4-8AFA-579CFDF66126}" type="sibTrans" cxnId="{CB9BA11D-1A18-4F5B-9FDD-FF6DA1A59325}">
      <dgm:prSet/>
      <dgm:spPr/>
      <dgm:t>
        <a:bodyPr/>
        <a:lstStyle/>
        <a:p>
          <a:endParaRPr lang="pl-PL"/>
        </a:p>
      </dgm:t>
    </dgm:pt>
    <dgm:pt modelId="{85530EEC-77E4-4074-8F3A-9D6D457C7A14}">
      <dgm:prSet phldrT="[Tekst]"/>
      <dgm:spPr/>
      <dgm:t>
        <a:bodyPr/>
        <a:lstStyle/>
        <a:p>
          <a:endParaRPr lang="pl-PL" dirty="0"/>
        </a:p>
      </dgm:t>
    </dgm:pt>
    <dgm:pt modelId="{389D6B66-A237-4769-A4E6-1324313E96B0}" type="parTrans" cxnId="{DCD0D959-F4E4-4E37-9BF4-5FE449F6115D}">
      <dgm:prSet/>
      <dgm:spPr/>
      <dgm:t>
        <a:bodyPr/>
        <a:lstStyle/>
        <a:p>
          <a:endParaRPr lang="pl-PL"/>
        </a:p>
      </dgm:t>
    </dgm:pt>
    <dgm:pt modelId="{9373D68C-6DD0-481C-B51B-8ECAA685A227}" type="sibTrans" cxnId="{DCD0D959-F4E4-4E37-9BF4-5FE449F6115D}">
      <dgm:prSet/>
      <dgm:spPr/>
      <dgm:t>
        <a:bodyPr/>
        <a:lstStyle/>
        <a:p>
          <a:endParaRPr lang="pl-PL"/>
        </a:p>
      </dgm:t>
    </dgm:pt>
    <dgm:pt modelId="{940B7E44-F5E1-4350-B98D-4C26E9176EAB}">
      <dgm:prSet phldrT="[Tekst]"/>
      <dgm:spPr/>
      <dgm:t>
        <a:bodyPr/>
        <a:lstStyle/>
        <a:p>
          <a:endParaRPr lang="pl-PL" dirty="0"/>
        </a:p>
      </dgm:t>
    </dgm:pt>
    <dgm:pt modelId="{BD39CB1E-B538-4088-BE94-E5FA424301DD}" type="parTrans" cxnId="{5709693B-E4AE-4D34-BCCA-408C1D084493}">
      <dgm:prSet/>
      <dgm:spPr/>
      <dgm:t>
        <a:bodyPr/>
        <a:lstStyle/>
        <a:p>
          <a:endParaRPr lang="pl-PL"/>
        </a:p>
      </dgm:t>
    </dgm:pt>
    <dgm:pt modelId="{447D2634-4E4D-40F0-A841-4F8A1F3D69C2}" type="sibTrans" cxnId="{5709693B-E4AE-4D34-BCCA-408C1D084493}">
      <dgm:prSet/>
      <dgm:spPr/>
      <dgm:t>
        <a:bodyPr/>
        <a:lstStyle/>
        <a:p>
          <a:endParaRPr lang="pl-PL"/>
        </a:p>
      </dgm:t>
    </dgm:pt>
    <dgm:pt modelId="{1F44A2B1-740D-4C86-90F8-7413548D45EF}">
      <dgm:prSet phldrT="[Tekst]"/>
      <dgm:spPr/>
      <dgm:t>
        <a:bodyPr/>
        <a:lstStyle/>
        <a:p>
          <a:endParaRPr lang="pl-PL" dirty="0"/>
        </a:p>
      </dgm:t>
    </dgm:pt>
    <dgm:pt modelId="{EAD414D9-A661-4C28-A7C4-BDCE02A9DF4E}" type="parTrans" cxnId="{B45B46B0-F3A1-48F2-9DC4-A81D1BEB23F8}">
      <dgm:prSet/>
      <dgm:spPr/>
      <dgm:t>
        <a:bodyPr/>
        <a:lstStyle/>
        <a:p>
          <a:endParaRPr lang="pl-PL"/>
        </a:p>
      </dgm:t>
    </dgm:pt>
    <dgm:pt modelId="{A6D0E94C-29BF-422C-AEE9-324FF22F712E}" type="sibTrans" cxnId="{B45B46B0-F3A1-48F2-9DC4-A81D1BEB23F8}">
      <dgm:prSet/>
      <dgm:spPr/>
      <dgm:t>
        <a:bodyPr/>
        <a:lstStyle/>
        <a:p>
          <a:endParaRPr lang="pl-PL"/>
        </a:p>
      </dgm:t>
    </dgm:pt>
    <dgm:pt modelId="{C355ABBA-DA08-41D0-8A25-709C58E6B92A}" type="pres">
      <dgm:prSet presAssocID="{7B34AB96-BC18-42BB-8EDC-AF2A03EAE611}" presName="Name0" presStyleCnt="0">
        <dgm:presLayoutVars>
          <dgm:dir/>
          <dgm:animLvl val="lvl"/>
          <dgm:resizeHandles val="exact"/>
        </dgm:presLayoutVars>
      </dgm:prSet>
      <dgm:spPr/>
    </dgm:pt>
    <dgm:pt modelId="{D4054B45-3DC6-47FE-8885-D075429FF98B}" type="pres">
      <dgm:prSet presAssocID="{7E9D7EEA-D06F-4BFC-AA91-9EAA920A95F9}" presName="composite" presStyleCnt="0"/>
      <dgm:spPr/>
    </dgm:pt>
    <dgm:pt modelId="{09FFBE1B-F822-47BF-AFF6-42F8CAF24373}" type="pres">
      <dgm:prSet presAssocID="{7E9D7EEA-D06F-4BFC-AA91-9EAA920A95F9}" presName="parTx" presStyleLbl="alignNode1" presStyleIdx="0" presStyleCnt="3" custScaleX="110947">
        <dgm:presLayoutVars>
          <dgm:chMax val="0"/>
          <dgm:chPref val="0"/>
          <dgm:bulletEnabled val="1"/>
        </dgm:presLayoutVars>
      </dgm:prSet>
      <dgm:spPr/>
    </dgm:pt>
    <dgm:pt modelId="{77E0A23A-6DC6-49CE-ADA1-713C737A5D40}" type="pres">
      <dgm:prSet presAssocID="{7E9D7EEA-D06F-4BFC-AA91-9EAA920A95F9}" presName="desTx" presStyleLbl="alignAccFollowNode1" presStyleIdx="0" presStyleCnt="3" custScaleX="110385">
        <dgm:presLayoutVars>
          <dgm:bulletEnabled val="1"/>
        </dgm:presLayoutVars>
      </dgm:prSet>
      <dgm:spPr/>
    </dgm:pt>
    <dgm:pt modelId="{3D8C6713-CC0A-4899-A3CE-5B74D47620EB}" type="pres">
      <dgm:prSet presAssocID="{1A2299C7-EAD9-499E-8F76-2E2192EE6475}" presName="space" presStyleCnt="0"/>
      <dgm:spPr/>
    </dgm:pt>
    <dgm:pt modelId="{9A96A237-B97F-4198-8DF9-1E34E88B0FA4}" type="pres">
      <dgm:prSet presAssocID="{DA3ACCBC-F45D-4975-B5F2-63439BDF46C1}" presName="composite" presStyleCnt="0"/>
      <dgm:spPr/>
    </dgm:pt>
    <dgm:pt modelId="{E68762CC-6BA5-4C72-A891-885E66471026}" type="pres">
      <dgm:prSet presAssocID="{DA3ACCBC-F45D-4975-B5F2-63439BDF46C1}" presName="parTx" presStyleLbl="alignNode1" presStyleIdx="1" presStyleCnt="3" custScaleX="111355">
        <dgm:presLayoutVars>
          <dgm:chMax val="0"/>
          <dgm:chPref val="0"/>
          <dgm:bulletEnabled val="1"/>
        </dgm:presLayoutVars>
      </dgm:prSet>
      <dgm:spPr/>
    </dgm:pt>
    <dgm:pt modelId="{80F9D881-FC31-4904-B395-E2B5024F3EAB}" type="pres">
      <dgm:prSet presAssocID="{DA3ACCBC-F45D-4975-B5F2-63439BDF46C1}" presName="desTx" presStyleLbl="alignAccFollowNode1" presStyleIdx="1" presStyleCnt="3" custScaleX="112170">
        <dgm:presLayoutVars>
          <dgm:bulletEnabled val="1"/>
        </dgm:presLayoutVars>
      </dgm:prSet>
      <dgm:spPr/>
    </dgm:pt>
    <dgm:pt modelId="{2E2C04D4-74D8-4F1E-BAA2-C5F1A399B1F6}" type="pres">
      <dgm:prSet presAssocID="{49C89147-31A6-46CC-B85F-2B226AE30A92}" presName="space" presStyleCnt="0"/>
      <dgm:spPr/>
    </dgm:pt>
    <dgm:pt modelId="{BE07609E-18FE-4420-955B-E62A98A34DE4}" type="pres">
      <dgm:prSet presAssocID="{9F78B4FA-45F4-4106-B63B-F8C2E64AD7FA}" presName="composite" presStyleCnt="0"/>
      <dgm:spPr/>
    </dgm:pt>
    <dgm:pt modelId="{2064AD4F-2B5F-462A-97F7-ED0DA67C1D04}" type="pres">
      <dgm:prSet presAssocID="{9F78B4FA-45F4-4106-B63B-F8C2E64AD7FA}" presName="parTx" presStyleLbl="alignNode1" presStyleIdx="2" presStyleCnt="3" custScaleX="110879">
        <dgm:presLayoutVars>
          <dgm:chMax val="0"/>
          <dgm:chPref val="0"/>
          <dgm:bulletEnabled val="1"/>
        </dgm:presLayoutVars>
      </dgm:prSet>
      <dgm:spPr/>
    </dgm:pt>
    <dgm:pt modelId="{2C1D320B-BCEE-4A26-B936-838801D83E4C}" type="pres">
      <dgm:prSet presAssocID="{9F78B4FA-45F4-4106-B63B-F8C2E64AD7FA}" presName="desTx" presStyleLbl="alignAccFollowNode1" presStyleIdx="2" presStyleCnt="3" custScaleX="110759">
        <dgm:presLayoutVars>
          <dgm:bulletEnabled val="1"/>
        </dgm:presLayoutVars>
      </dgm:prSet>
      <dgm:spPr/>
    </dgm:pt>
  </dgm:ptLst>
  <dgm:cxnLst>
    <dgm:cxn modelId="{90519C04-EB5B-44FB-839E-8BD432913B0A}" type="presOf" srcId="{C095F3AE-741C-49C9-B443-3C96C0F0194A}" destId="{77E0A23A-6DC6-49CE-ADA1-713C737A5D40}" srcOrd="0" destOrd="7" presId="urn:microsoft.com/office/officeart/2005/8/layout/hList1"/>
    <dgm:cxn modelId="{26CEB609-0A81-4B6F-874C-CB97FE163036}" srcId="{7B34AB96-BC18-42BB-8EDC-AF2A03EAE611}" destId="{9F78B4FA-45F4-4106-B63B-F8C2E64AD7FA}" srcOrd="2" destOrd="0" parTransId="{4E2FE33A-520D-4AAA-913D-022DF53DA419}" sibTransId="{AD8093EF-98D4-4A0E-9275-776D5FE5B938}"/>
    <dgm:cxn modelId="{64D6CB13-C7B4-40EC-BBE7-C3713BDC43DD}" type="presOf" srcId="{72042F41-D403-43A2-AF99-79837B41DE14}" destId="{80F9D881-FC31-4904-B395-E2B5024F3EAB}" srcOrd="0" destOrd="7" presId="urn:microsoft.com/office/officeart/2005/8/layout/hList1"/>
    <dgm:cxn modelId="{D69D2414-1E1E-4559-B3FB-CB8056D4F431}" type="presOf" srcId="{D577996E-76DE-4BE9-B751-388A4E6906F3}" destId="{2C1D320B-BCEE-4A26-B936-838801D83E4C}" srcOrd="0" destOrd="10" presId="urn:microsoft.com/office/officeart/2005/8/layout/hList1"/>
    <dgm:cxn modelId="{E6729E16-EA2A-48C0-BE5A-CB091EF5C08A}" srcId="{7E9D7EEA-D06F-4BFC-AA91-9EAA920A95F9}" destId="{ABE4E085-BE1F-46DC-9766-AA133318D12F}" srcOrd="6" destOrd="0" parTransId="{CF707C88-DD36-41E7-B83F-8934870EFE3E}" sibTransId="{2CC8A1E2-6560-4B68-89DB-03F7C5CF5409}"/>
    <dgm:cxn modelId="{83D8661B-60AA-480F-B36F-EC4BA5986681}" type="presOf" srcId="{ABE4E085-BE1F-46DC-9766-AA133318D12F}" destId="{77E0A23A-6DC6-49CE-ADA1-713C737A5D40}" srcOrd="0" destOrd="6" presId="urn:microsoft.com/office/officeart/2005/8/layout/hList1"/>
    <dgm:cxn modelId="{CB9BA11D-1A18-4F5B-9FDD-FF6DA1A59325}" srcId="{9F78B4FA-45F4-4106-B63B-F8C2E64AD7FA}" destId="{33F0A8C5-3C54-4C51-9BDA-D16563E72049}" srcOrd="5" destOrd="0" parTransId="{20D7B8E3-6FED-4E8A-906D-A3EA58AFFD6B}" sibTransId="{FD890109-276C-4DD4-8AFA-579CFDF66126}"/>
    <dgm:cxn modelId="{B7DCC41F-E75A-4898-BAE2-E865750F0143}" srcId="{9F78B4FA-45F4-4106-B63B-F8C2E64AD7FA}" destId="{648966A2-2E82-4FC0-8BCE-3B56D4E5E5A0}" srcOrd="8" destOrd="0" parTransId="{57472C20-1459-4F88-9F69-E83BB5BFE701}" sibTransId="{78038803-A257-46B3-ACF5-DB4A4D06B449}"/>
    <dgm:cxn modelId="{5555D429-210E-4B9A-A708-D20DF061C551}" srcId="{DA3ACCBC-F45D-4975-B5F2-63439BDF46C1}" destId="{BD8E1AE4-0E0B-49A9-80B1-2249DC1FAEE0}" srcOrd="6" destOrd="0" parTransId="{43B14BC0-158B-4198-86E7-84184BB3C615}" sibTransId="{8CE86536-4C4E-443B-9310-04E027FF1F09}"/>
    <dgm:cxn modelId="{0814B52F-E91D-45DA-A20C-58B224C5D835}" type="presOf" srcId="{95F9B35D-489B-47BD-BB7E-EF057C9BADC3}" destId="{77E0A23A-6DC6-49CE-ADA1-713C737A5D40}" srcOrd="0" destOrd="5" presId="urn:microsoft.com/office/officeart/2005/8/layout/hList1"/>
    <dgm:cxn modelId="{58817131-4789-422F-8B7B-01116E74C34B}" srcId="{7E9D7EEA-D06F-4BFC-AA91-9EAA920A95F9}" destId="{D217FC87-5A34-465B-B8C5-8BF65749B7FE}" srcOrd="0" destOrd="0" parTransId="{78D94D37-7F7F-4510-B704-6DF8D459381D}" sibTransId="{036733A0-6A6E-4978-8C9B-4481FCB0F159}"/>
    <dgm:cxn modelId="{F10B3F32-EA12-46EF-A3F9-7EE062D78CDC}" type="presOf" srcId="{A72010E6-D48E-491F-A5E8-98AA5564217E}" destId="{2C1D320B-BCEE-4A26-B936-838801D83E4C}" srcOrd="0" destOrd="6" presId="urn:microsoft.com/office/officeart/2005/8/layout/hList1"/>
    <dgm:cxn modelId="{E483B339-0168-4B3C-9FBA-8E9AB2BBDF5D}" srcId="{7B34AB96-BC18-42BB-8EDC-AF2A03EAE611}" destId="{DA3ACCBC-F45D-4975-B5F2-63439BDF46C1}" srcOrd="1" destOrd="0" parTransId="{D9723CCC-7EFA-404C-9D0C-10852682700D}" sibTransId="{49C89147-31A6-46CC-B85F-2B226AE30A92}"/>
    <dgm:cxn modelId="{2299C239-807C-446A-A29A-C891857E8609}" srcId="{DA3ACCBC-F45D-4975-B5F2-63439BDF46C1}" destId="{56F7ED11-8111-45CA-8390-7155751041CC}" srcOrd="1" destOrd="0" parTransId="{51A6E5C0-C4E3-4429-9AD1-33AB874BC57A}" sibTransId="{27D01309-388D-4348-95FE-1FFF0EC5976E}"/>
    <dgm:cxn modelId="{5709693B-E4AE-4D34-BCCA-408C1D084493}" srcId="{9F78B4FA-45F4-4106-B63B-F8C2E64AD7FA}" destId="{940B7E44-F5E1-4350-B98D-4C26E9176EAB}" srcOrd="9" destOrd="0" parTransId="{BD39CB1E-B538-4088-BE94-E5FA424301DD}" sibTransId="{447D2634-4E4D-40F0-A841-4F8A1F3D69C2}"/>
    <dgm:cxn modelId="{65729F5C-EB78-41F1-A4DD-A7CE136B8873}" type="presOf" srcId="{BD8E1AE4-0E0B-49A9-80B1-2249DC1FAEE0}" destId="{80F9D881-FC31-4904-B395-E2B5024F3EAB}" srcOrd="0" destOrd="6" presId="urn:microsoft.com/office/officeart/2005/8/layout/hList1"/>
    <dgm:cxn modelId="{7028A35D-4965-4B52-982B-780B25FF30AB}" srcId="{9F78B4FA-45F4-4106-B63B-F8C2E64AD7FA}" destId="{64FE1C24-3902-4199-8A72-9A2F74B6D37F}" srcOrd="2" destOrd="0" parTransId="{244113F1-69E0-4C0E-8B2D-3BD3849D04AA}" sibTransId="{2860ACB5-C452-4FDD-B2F6-7F339653BCE2}"/>
    <dgm:cxn modelId="{E6757D41-5BE5-42BA-B7EB-99EEB4A02CF3}" type="presOf" srcId="{E6C8A7E5-2077-48EC-ACD1-7E14B31270AB}" destId="{80F9D881-FC31-4904-B395-E2B5024F3EAB}" srcOrd="0" destOrd="5" presId="urn:microsoft.com/office/officeart/2005/8/layout/hList1"/>
    <dgm:cxn modelId="{F2741E44-58A1-45CB-BEF5-3B11BCB1B807}" type="presOf" srcId="{022D638C-A1E3-4C61-984C-2D51A0464B00}" destId="{2C1D320B-BCEE-4A26-B936-838801D83E4C}" srcOrd="0" destOrd="0" presId="urn:microsoft.com/office/officeart/2005/8/layout/hList1"/>
    <dgm:cxn modelId="{E06F3644-11B2-4DEE-99E9-1A40BFEC2034}" type="presOf" srcId="{DA3ACCBC-F45D-4975-B5F2-63439BDF46C1}" destId="{E68762CC-6BA5-4C72-A891-885E66471026}" srcOrd="0" destOrd="0" presId="urn:microsoft.com/office/officeart/2005/8/layout/hList1"/>
    <dgm:cxn modelId="{630C0848-4AB0-48FF-B60F-5BDF0F3F9AC5}" srcId="{DA3ACCBC-F45D-4975-B5F2-63439BDF46C1}" destId="{5D4973FF-34D2-47C6-9633-3A5F6BBD03CD}" srcOrd="0" destOrd="0" parTransId="{520FDB01-3AAB-440B-888C-1B606FDFBE0B}" sibTransId="{6773398F-0014-4DA6-9CED-B96A8AF4D75F}"/>
    <dgm:cxn modelId="{8581C569-062C-4C8D-9661-8CB36B29B52F}" srcId="{DA3ACCBC-F45D-4975-B5F2-63439BDF46C1}" destId="{CD19F65A-742A-4F1D-B0B3-540F88C6ADA2}" srcOrd="2" destOrd="0" parTransId="{3123314A-9D39-4F6F-8684-8DBD023C2937}" sibTransId="{7624A287-FE17-4B17-9B0F-845BF5CF52EE}"/>
    <dgm:cxn modelId="{F0FC7C4B-C6D7-4C3A-91F4-F069073C10F0}" type="presOf" srcId="{7B34AB96-BC18-42BB-8EDC-AF2A03EAE611}" destId="{C355ABBA-DA08-41D0-8A25-709C58E6B92A}" srcOrd="0" destOrd="0" presId="urn:microsoft.com/office/officeart/2005/8/layout/hList1"/>
    <dgm:cxn modelId="{B8C3CD6B-2E2D-4CB9-8534-12D36267F343}" type="presOf" srcId="{64FE1C24-3902-4199-8A72-9A2F74B6D37F}" destId="{2C1D320B-BCEE-4A26-B936-838801D83E4C}" srcOrd="0" destOrd="2" presId="urn:microsoft.com/office/officeart/2005/8/layout/hList1"/>
    <dgm:cxn modelId="{9094954E-0254-4124-98F3-2471E1CDDAD6}" type="presOf" srcId="{33F0A8C5-3C54-4C51-9BDA-D16563E72049}" destId="{2C1D320B-BCEE-4A26-B936-838801D83E4C}" srcOrd="0" destOrd="5" presId="urn:microsoft.com/office/officeart/2005/8/layout/hList1"/>
    <dgm:cxn modelId="{678EDD6F-2998-48E4-B38F-C8ECB566B2C6}" type="presOf" srcId="{1F44A2B1-740D-4C86-90F8-7413548D45EF}" destId="{2C1D320B-BCEE-4A26-B936-838801D83E4C}" srcOrd="0" destOrd="11" presId="urn:microsoft.com/office/officeart/2005/8/layout/hList1"/>
    <dgm:cxn modelId="{78B7AC52-B82B-40F4-B15F-C7832A24F24E}" srcId="{7E9D7EEA-D06F-4BFC-AA91-9EAA920A95F9}" destId="{D6618D54-39BC-4753-9A46-17CC902151FE}" srcOrd="1" destOrd="0" parTransId="{F3809346-A8E2-413B-B148-1F00C092B30E}" sibTransId="{6E0AFD5F-DF01-4F8D-830E-6ECE8BB4EC07}"/>
    <dgm:cxn modelId="{D3458F58-D40F-4BA9-9E1A-41CBEE2E73CD}" type="presOf" srcId="{56F7ED11-8111-45CA-8390-7155751041CC}" destId="{80F9D881-FC31-4904-B395-E2B5024F3EAB}" srcOrd="0" destOrd="1" presId="urn:microsoft.com/office/officeart/2005/8/layout/hList1"/>
    <dgm:cxn modelId="{E92A8C79-C51A-4E46-B1F2-92FF17DF5E5E}" type="presOf" srcId="{8CEB7FBA-CBB3-48A2-99AB-F8CA16929E7A}" destId="{77E0A23A-6DC6-49CE-ADA1-713C737A5D40}" srcOrd="0" destOrd="8" presId="urn:microsoft.com/office/officeart/2005/8/layout/hList1"/>
    <dgm:cxn modelId="{DCD0D959-F4E4-4E37-9BF4-5FE449F6115D}" srcId="{9F78B4FA-45F4-4106-B63B-F8C2E64AD7FA}" destId="{85530EEC-77E4-4074-8F3A-9D6D457C7A14}" srcOrd="7" destOrd="0" parTransId="{389D6B66-A237-4769-A4E6-1324313E96B0}" sibTransId="{9373D68C-6DD0-481C-B51B-8ECAA685A227}"/>
    <dgm:cxn modelId="{C3540E5A-E575-4CC1-9D5F-8E78B01DCFA5}" srcId="{DA3ACCBC-F45D-4975-B5F2-63439BDF46C1}" destId="{E6C8A7E5-2077-48EC-ACD1-7E14B31270AB}" srcOrd="5" destOrd="0" parTransId="{2CEE20E1-DFDB-4A38-8511-479F25DBFCB8}" sibTransId="{5624FF7D-99BF-4B56-ACDB-1662790DE3BF}"/>
    <dgm:cxn modelId="{71973B7B-CAFF-46C7-94A0-25AA71067699}" srcId="{9F78B4FA-45F4-4106-B63B-F8C2E64AD7FA}" destId="{022D638C-A1E3-4C61-984C-2D51A0464B00}" srcOrd="0" destOrd="0" parTransId="{287FCDD6-892B-47B3-A080-5FB84EB5C383}" sibTransId="{53926274-EC67-4A14-B882-01FA94C15BF1}"/>
    <dgm:cxn modelId="{466B0B82-B9FD-4D0E-BE5C-856F77AA3AFE}" srcId="{7E9D7EEA-D06F-4BFC-AA91-9EAA920A95F9}" destId="{C095F3AE-741C-49C9-B443-3C96C0F0194A}" srcOrd="7" destOrd="0" parTransId="{4A170E72-4AD6-406E-A6A9-456B1902814F}" sibTransId="{A00761DC-CDF1-4695-B03C-E8FC7CAC0B85}"/>
    <dgm:cxn modelId="{0DFBBA84-7676-4B9B-A82F-49321F523FF1}" srcId="{7E9D7EEA-D06F-4BFC-AA91-9EAA920A95F9}" destId="{D9D65A30-1B42-43B0-BF5B-3ED59E9C1D1D}" srcOrd="3" destOrd="0" parTransId="{4FAD5118-7027-47D0-BCE6-F8CAD4E5FC19}" sibTransId="{D50047B8-8222-4208-B226-BEA1AB5EF5BD}"/>
    <dgm:cxn modelId="{F40B1A8A-E76A-416E-B6F5-A484857D6049}" type="presOf" srcId="{CD19F65A-742A-4F1D-B0B3-540F88C6ADA2}" destId="{80F9D881-FC31-4904-B395-E2B5024F3EAB}" srcOrd="0" destOrd="2" presId="urn:microsoft.com/office/officeart/2005/8/layout/hList1"/>
    <dgm:cxn modelId="{1C401C8B-F025-4DDA-A062-1E01CAC6CC73}" srcId="{9F78B4FA-45F4-4106-B63B-F8C2E64AD7FA}" destId="{EAC13507-514E-4F7D-ADDB-379A7533E676}" srcOrd="4" destOrd="0" parTransId="{D420408C-8A6A-485B-8674-7765AB98A0A8}" sibTransId="{A3C495ED-AD14-4F67-AB0F-E7300BE85C52}"/>
    <dgm:cxn modelId="{F737508C-A161-437A-8C39-2BE6D42DC3FB}" type="presOf" srcId="{648966A2-2E82-4FC0-8BCE-3B56D4E5E5A0}" destId="{2C1D320B-BCEE-4A26-B936-838801D83E4C}" srcOrd="0" destOrd="8" presId="urn:microsoft.com/office/officeart/2005/8/layout/hList1"/>
    <dgm:cxn modelId="{E13ACD8E-2A5E-4C2E-931B-B9DDC800D188}" srcId="{9F78B4FA-45F4-4106-B63B-F8C2E64AD7FA}" destId="{9D8725A8-762D-4CD7-B6AF-BC2B76C36D75}" srcOrd="3" destOrd="0" parTransId="{23D3C268-DEBE-4D23-87F6-A3064A34752A}" sibTransId="{814BF033-0D44-40D1-B067-62AB0A191EDB}"/>
    <dgm:cxn modelId="{0934D095-9032-480D-9C78-AF19155C077F}" srcId="{9F78B4FA-45F4-4106-B63B-F8C2E64AD7FA}" destId="{3DF2A8A2-D1A0-494B-9907-2C619C64DF17}" srcOrd="12" destOrd="0" parTransId="{77B53390-428C-4562-8EDC-B65F08F742B6}" sibTransId="{9329C702-9739-4976-A142-BE8204FB1B5E}"/>
    <dgm:cxn modelId="{533DE498-9D01-45B8-8F42-21B84F47FE4D}" type="presOf" srcId="{C918F6E4-53D6-4CF4-96C3-5D3A69F351B7}" destId="{80F9D881-FC31-4904-B395-E2B5024F3EAB}" srcOrd="0" destOrd="4" presId="urn:microsoft.com/office/officeart/2005/8/layout/hList1"/>
    <dgm:cxn modelId="{CD921C99-E24B-4E83-AC32-5CDC0E25A11B}" srcId="{DA3ACCBC-F45D-4975-B5F2-63439BDF46C1}" destId="{CA7BA685-A3D6-4109-9C20-80A0926A15A0}" srcOrd="3" destOrd="0" parTransId="{AD595A1F-71F7-4B4A-820D-119054984037}" sibTransId="{3F223195-EC68-432B-B670-675D71F6DE94}"/>
    <dgm:cxn modelId="{44FCBAA4-B1FA-4644-A387-C0B059E40394}" type="presOf" srcId="{D217FC87-5A34-465B-B8C5-8BF65749B7FE}" destId="{77E0A23A-6DC6-49CE-ADA1-713C737A5D40}" srcOrd="0" destOrd="0" presId="urn:microsoft.com/office/officeart/2005/8/layout/hList1"/>
    <dgm:cxn modelId="{BF260CA5-91CE-46E3-84E4-59FD4DA788CB}" type="presOf" srcId="{9D8725A8-762D-4CD7-B6AF-BC2B76C36D75}" destId="{2C1D320B-BCEE-4A26-B936-838801D83E4C}" srcOrd="0" destOrd="3" presId="urn:microsoft.com/office/officeart/2005/8/layout/hList1"/>
    <dgm:cxn modelId="{8CBD51A7-40B9-4EC6-ABF5-8E291DB05BD0}" srcId="{DA3ACCBC-F45D-4975-B5F2-63439BDF46C1}" destId="{C918F6E4-53D6-4CF4-96C3-5D3A69F351B7}" srcOrd="4" destOrd="0" parTransId="{81A9FDE2-46D0-46CF-8B1A-50D784DC128A}" sibTransId="{86532FCC-50AD-48D2-AAE4-168A4248A0F1}"/>
    <dgm:cxn modelId="{BD684EA8-AC83-49D6-8972-E74015F41734}" type="presOf" srcId="{CA7BA685-A3D6-4109-9C20-80A0926A15A0}" destId="{80F9D881-FC31-4904-B395-E2B5024F3EAB}" srcOrd="0" destOrd="3" presId="urn:microsoft.com/office/officeart/2005/8/layout/hList1"/>
    <dgm:cxn modelId="{35FBBFA9-327E-410A-A092-D1A882CAEA25}" type="presOf" srcId="{D6618D54-39BC-4753-9A46-17CC902151FE}" destId="{77E0A23A-6DC6-49CE-ADA1-713C737A5D40}" srcOrd="0" destOrd="1" presId="urn:microsoft.com/office/officeart/2005/8/layout/hList1"/>
    <dgm:cxn modelId="{54FAA8AF-9AC2-4A1A-B5A6-35AFCB0E2C3F}" type="presOf" srcId="{2BDC4243-C7F5-4B05-8DE7-80F3DBFE0B4F}" destId="{77E0A23A-6DC6-49CE-ADA1-713C737A5D40}" srcOrd="0" destOrd="4" presId="urn:microsoft.com/office/officeart/2005/8/layout/hList1"/>
    <dgm:cxn modelId="{B45B46B0-F3A1-48F2-9DC4-A81D1BEB23F8}" srcId="{9F78B4FA-45F4-4106-B63B-F8C2E64AD7FA}" destId="{1F44A2B1-740D-4C86-90F8-7413548D45EF}" srcOrd="11" destOrd="0" parTransId="{EAD414D9-A661-4C28-A7C4-BDCE02A9DF4E}" sibTransId="{A6D0E94C-29BF-422C-AEE9-324FF22F712E}"/>
    <dgm:cxn modelId="{A372EBB0-0F18-482E-8291-62C513EAC4B3}" srcId="{DA3ACCBC-F45D-4975-B5F2-63439BDF46C1}" destId="{EDF54E35-4561-430D-8590-AC65FC39F432}" srcOrd="8" destOrd="0" parTransId="{384DC857-27E9-454A-9476-F86926BF2FA6}" sibTransId="{EC1CF0DC-6C12-4DB8-9F1E-198C65E160A1}"/>
    <dgm:cxn modelId="{BA3F19B2-7D8B-4381-87C4-948A9400D8F1}" srcId="{7B34AB96-BC18-42BB-8EDC-AF2A03EAE611}" destId="{7E9D7EEA-D06F-4BFC-AA91-9EAA920A95F9}" srcOrd="0" destOrd="0" parTransId="{749C3834-F177-4E08-B892-1B925439FC00}" sibTransId="{1A2299C7-EAD9-499E-8F76-2E2192EE6475}"/>
    <dgm:cxn modelId="{E986D1B5-EA99-4E95-A437-B742E404CF8E}" srcId="{9F78B4FA-45F4-4106-B63B-F8C2E64AD7FA}" destId="{7CA89D3B-DD56-4FAA-8388-1137ACD835E8}" srcOrd="1" destOrd="0" parTransId="{82F17784-7E18-4183-93D3-4160935F3B9B}" sibTransId="{13203641-0ECE-4CF3-A4C7-9A4A1E1C10A8}"/>
    <dgm:cxn modelId="{E10AE8B7-68F0-40D0-AC2B-172C868D558E}" type="presOf" srcId="{85530EEC-77E4-4074-8F3A-9D6D457C7A14}" destId="{2C1D320B-BCEE-4A26-B936-838801D83E4C}" srcOrd="0" destOrd="7" presId="urn:microsoft.com/office/officeart/2005/8/layout/hList1"/>
    <dgm:cxn modelId="{1F2F19BD-DBFC-4F0D-8073-5B5A1548784D}" type="presOf" srcId="{CD222FFE-6EB0-4C4A-AF53-A95BC4B2EA0D}" destId="{77E0A23A-6DC6-49CE-ADA1-713C737A5D40}" srcOrd="0" destOrd="2" presId="urn:microsoft.com/office/officeart/2005/8/layout/hList1"/>
    <dgm:cxn modelId="{A6703BC6-B130-49AD-A671-92894105AECF}" type="presOf" srcId="{940B7E44-F5E1-4350-B98D-4C26E9176EAB}" destId="{2C1D320B-BCEE-4A26-B936-838801D83E4C}" srcOrd="0" destOrd="9" presId="urn:microsoft.com/office/officeart/2005/8/layout/hList1"/>
    <dgm:cxn modelId="{749AE0CA-D2F5-4822-97E7-184B1A92F8E5}" type="presOf" srcId="{EDF54E35-4561-430D-8590-AC65FC39F432}" destId="{80F9D881-FC31-4904-B395-E2B5024F3EAB}" srcOrd="0" destOrd="8" presId="urn:microsoft.com/office/officeart/2005/8/layout/hList1"/>
    <dgm:cxn modelId="{C60448D1-DA14-44A3-BE94-B620ED4B353A}" type="presOf" srcId="{D9D65A30-1B42-43B0-BF5B-3ED59E9C1D1D}" destId="{77E0A23A-6DC6-49CE-ADA1-713C737A5D40}" srcOrd="0" destOrd="3" presId="urn:microsoft.com/office/officeart/2005/8/layout/hList1"/>
    <dgm:cxn modelId="{186FEBD4-ECD4-4693-96AF-3A228AE2780C}" srcId="{DA3ACCBC-F45D-4975-B5F2-63439BDF46C1}" destId="{72042F41-D403-43A2-AF99-79837B41DE14}" srcOrd="7" destOrd="0" parTransId="{955066EB-F1D3-4E65-9BF9-6997653534E9}" sibTransId="{C7ADF2F8-E605-4686-866C-B3006D9591CE}"/>
    <dgm:cxn modelId="{F7B627D5-0D6F-46E4-9A7D-BBAA34F58420}" type="presOf" srcId="{7E9D7EEA-D06F-4BFC-AA91-9EAA920A95F9}" destId="{09FFBE1B-F822-47BF-AFF6-42F8CAF24373}" srcOrd="0" destOrd="0" presId="urn:microsoft.com/office/officeart/2005/8/layout/hList1"/>
    <dgm:cxn modelId="{245401DD-9DF4-4887-9836-237894C1831C}" srcId="{7E9D7EEA-D06F-4BFC-AA91-9EAA920A95F9}" destId="{95F9B35D-489B-47BD-BB7E-EF057C9BADC3}" srcOrd="5" destOrd="0" parTransId="{60E0AE66-90F5-4668-9BFE-FAEC18F19C80}" sibTransId="{84D474B0-C5BC-4E3B-9B26-87C261F61B3C}"/>
    <dgm:cxn modelId="{04D1ACDD-64CB-4808-801D-126C6B7E5AB1}" srcId="{9F78B4FA-45F4-4106-B63B-F8C2E64AD7FA}" destId="{D577996E-76DE-4BE9-B751-388A4E6906F3}" srcOrd="10" destOrd="0" parTransId="{0E1B3B38-351D-4515-A324-1EED923EA7DE}" sibTransId="{1B520EFA-3CF4-4C48-A2EF-588320A01ACD}"/>
    <dgm:cxn modelId="{A717BFDD-B537-4560-AF04-108C69AF40B5}" srcId="{7E9D7EEA-D06F-4BFC-AA91-9EAA920A95F9}" destId="{2BDC4243-C7F5-4B05-8DE7-80F3DBFE0B4F}" srcOrd="4" destOrd="0" parTransId="{D1D58CCE-E20B-490F-8BF6-FFA3859CB8CA}" sibTransId="{C12D6D7C-7CA4-4FDE-B009-142AD8228561}"/>
    <dgm:cxn modelId="{5BFBEDE3-8C7C-4B12-8501-4093B5E0B3D9}" type="presOf" srcId="{5D4973FF-34D2-47C6-9633-3A5F6BBD03CD}" destId="{80F9D881-FC31-4904-B395-E2B5024F3EAB}" srcOrd="0" destOrd="0" presId="urn:microsoft.com/office/officeart/2005/8/layout/hList1"/>
    <dgm:cxn modelId="{8B8F68EA-DF23-4894-8231-3948AC776B10}" srcId="{7E9D7EEA-D06F-4BFC-AA91-9EAA920A95F9}" destId="{8CEB7FBA-CBB3-48A2-99AB-F8CA16929E7A}" srcOrd="8" destOrd="0" parTransId="{6B74E955-0E9A-4BCE-95DF-D2C399484F38}" sibTransId="{827973D0-5DAA-46E4-A18D-8DFFAE3B0FF4}"/>
    <dgm:cxn modelId="{29B94DEB-289C-4921-B65E-562F22EA9B7F}" srcId="{7E9D7EEA-D06F-4BFC-AA91-9EAA920A95F9}" destId="{CD222FFE-6EB0-4C4A-AF53-A95BC4B2EA0D}" srcOrd="2" destOrd="0" parTransId="{319B8F16-A04C-41D9-BA16-423B2CEBDD84}" sibTransId="{9E4AB716-9D32-4F7B-BCCB-3FD8690D60CF}"/>
    <dgm:cxn modelId="{470EFBEE-5DCB-4B63-B9BB-24104606D6F6}" type="presOf" srcId="{EAC13507-514E-4F7D-ADDB-379A7533E676}" destId="{2C1D320B-BCEE-4A26-B936-838801D83E4C}" srcOrd="0" destOrd="4" presId="urn:microsoft.com/office/officeart/2005/8/layout/hList1"/>
    <dgm:cxn modelId="{E21AECEF-6B38-4DA7-8421-A8A3177ED0AC}" srcId="{9F78B4FA-45F4-4106-B63B-F8C2E64AD7FA}" destId="{A72010E6-D48E-491F-A5E8-98AA5564217E}" srcOrd="6" destOrd="0" parTransId="{69818E99-21AE-4B6D-990A-F0321CC4DC64}" sibTransId="{52AA2C11-8665-436F-B49B-1AF2E45F9FF6}"/>
    <dgm:cxn modelId="{2510EDF2-1AF8-40D7-A40F-8381D3BB77F6}" type="presOf" srcId="{3DF2A8A2-D1A0-494B-9907-2C619C64DF17}" destId="{2C1D320B-BCEE-4A26-B936-838801D83E4C}" srcOrd="0" destOrd="12" presId="urn:microsoft.com/office/officeart/2005/8/layout/hList1"/>
    <dgm:cxn modelId="{E350A4F7-45D3-410E-863E-5D3D723C90A3}" type="presOf" srcId="{7CA89D3B-DD56-4FAA-8388-1137ACD835E8}" destId="{2C1D320B-BCEE-4A26-B936-838801D83E4C}" srcOrd="0" destOrd="1" presId="urn:microsoft.com/office/officeart/2005/8/layout/hList1"/>
    <dgm:cxn modelId="{86B3B6FE-18E5-4245-B527-72B7A88A34B6}" type="presOf" srcId="{9F78B4FA-45F4-4106-B63B-F8C2E64AD7FA}" destId="{2064AD4F-2B5F-462A-97F7-ED0DA67C1D04}" srcOrd="0" destOrd="0" presId="urn:microsoft.com/office/officeart/2005/8/layout/hList1"/>
    <dgm:cxn modelId="{A03A385B-56C3-402D-8E10-EC413D269DDE}" type="presParOf" srcId="{C355ABBA-DA08-41D0-8A25-709C58E6B92A}" destId="{D4054B45-3DC6-47FE-8885-D075429FF98B}" srcOrd="0" destOrd="0" presId="urn:microsoft.com/office/officeart/2005/8/layout/hList1"/>
    <dgm:cxn modelId="{FE842684-CCE8-4226-8ED2-EA4EED91595F}" type="presParOf" srcId="{D4054B45-3DC6-47FE-8885-D075429FF98B}" destId="{09FFBE1B-F822-47BF-AFF6-42F8CAF24373}" srcOrd="0" destOrd="0" presId="urn:microsoft.com/office/officeart/2005/8/layout/hList1"/>
    <dgm:cxn modelId="{C11CA61B-E24B-4EC9-9A3E-0247193E3D76}" type="presParOf" srcId="{D4054B45-3DC6-47FE-8885-D075429FF98B}" destId="{77E0A23A-6DC6-49CE-ADA1-713C737A5D40}" srcOrd="1" destOrd="0" presId="urn:microsoft.com/office/officeart/2005/8/layout/hList1"/>
    <dgm:cxn modelId="{C39DABAD-B973-43DF-8CA6-EB5AD89848D9}" type="presParOf" srcId="{C355ABBA-DA08-41D0-8A25-709C58E6B92A}" destId="{3D8C6713-CC0A-4899-A3CE-5B74D47620EB}" srcOrd="1" destOrd="0" presId="urn:microsoft.com/office/officeart/2005/8/layout/hList1"/>
    <dgm:cxn modelId="{D5DFCAFF-3E5B-4B31-BDE3-5D22F51B53AB}" type="presParOf" srcId="{C355ABBA-DA08-41D0-8A25-709C58E6B92A}" destId="{9A96A237-B97F-4198-8DF9-1E34E88B0FA4}" srcOrd="2" destOrd="0" presId="urn:microsoft.com/office/officeart/2005/8/layout/hList1"/>
    <dgm:cxn modelId="{B6D31828-EFC3-4B3C-8ED7-9A0BC26D720A}" type="presParOf" srcId="{9A96A237-B97F-4198-8DF9-1E34E88B0FA4}" destId="{E68762CC-6BA5-4C72-A891-885E66471026}" srcOrd="0" destOrd="0" presId="urn:microsoft.com/office/officeart/2005/8/layout/hList1"/>
    <dgm:cxn modelId="{580CE88B-723D-4691-A5DC-9B04F5603B47}" type="presParOf" srcId="{9A96A237-B97F-4198-8DF9-1E34E88B0FA4}" destId="{80F9D881-FC31-4904-B395-E2B5024F3EAB}" srcOrd="1" destOrd="0" presId="urn:microsoft.com/office/officeart/2005/8/layout/hList1"/>
    <dgm:cxn modelId="{0BC3604B-AD01-4652-B43C-F7A7290919E4}" type="presParOf" srcId="{C355ABBA-DA08-41D0-8A25-709C58E6B92A}" destId="{2E2C04D4-74D8-4F1E-BAA2-C5F1A399B1F6}" srcOrd="3" destOrd="0" presId="urn:microsoft.com/office/officeart/2005/8/layout/hList1"/>
    <dgm:cxn modelId="{F065641B-3F18-4F3A-B267-8722EC3EA1DA}" type="presParOf" srcId="{C355ABBA-DA08-41D0-8A25-709C58E6B92A}" destId="{BE07609E-18FE-4420-955B-E62A98A34DE4}" srcOrd="4" destOrd="0" presId="urn:microsoft.com/office/officeart/2005/8/layout/hList1"/>
    <dgm:cxn modelId="{E967FD2D-5FE2-4279-93E9-B892133633B0}" type="presParOf" srcId="{BE07609E-18FE-4420-955B-E62A98A34DE4}" destId="{2064AD4F-2B5F-462A-97F7-ED0DA67C1D04}" srcOrd="0" destOrd="0" presId="urn:microsoft.com/office/officeart/2005/8/layout/hList1"/>
    <dgm:cxn modelId="{F706F089-C58B-462B-AB06-C3EAE41D0567}" type="presParOf" srcId="{BE07609E-18FE-4420-955B-E62A98A34DE4}" destId="{2C1D320B-BCEE-4A26-B936-838801D83E4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FBE1B-F822-47BF-AFF6-42F8CAF24373}">
      <dsp:nvSpPr>
        <dsp:cNvPr id="0" name=""/>
        <dsp:cNvSpPr/>
      </dsp:nvSpPr>
      <dsp:spPr>
        <a:xfrm>
          <a:off x="7099" y="548542"/>
          <a:ext cx="3269141" cy="432000"/>
        </a:xfrm>
        <a:prstGeom prst="rect">
          <a:avLst/>
        </a:prstGeom>
        <a:solidFill>
          <a:srgbClr val="CC0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 err="1"/>
            <a:t>Categories</a:t>
          </a:r>
          <a:endParaRPr lang="pl-PL" sz="1500" kern="1200" dirty="0"/>
        </a:p>
      </dsp:txBody>
      <dsp:txXfrm>
        <a:off x="7099" y="548542"/>
        <a:ext cx="3269141" cy="432000"/>
      </dsp:txXfrm>
    </dsp:sp>
    <dsp:sp modelId="{77E0A23A-6DC6-49CE-ADA1-713C737A5D40}">
      <dsp:nvSpPr>
        <dsp:cNvPr id="0" name=""/>
        <dsp:cNvSpPr/>
      </dsp:nvSpPr>
      <dsp:spPr>
        <a:xfrm>
          <a:off x="15379" y="980542"/>
          <a:ext cx="3252582" cy="35819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 dirty="0"/>
            <a:t>GET /</a:t>
          </a:r>
          <a:r>
            <a:rPr lang="pl-PL" sz="1400" kern="1200" dirty="0" err="1"/>
            <a:t>api</a:t>
          </a:r>
          <a:r>
            <a:rPr lang="pl-PL" sz="1400" kern="1200" dirty="0"/>
            <a:t>/</a:t>
          </a:r>
          <a:r>
            <a:rPr lang="pl-PL" sz="1400" kern="1200" dirty="0" err="1"/>
            <a:t>Categories</a:t>
          </a:r>
          <a:r>
            <a:rPr lang="pl-PL" sz="1400" kern="1200" dirty="0"/>
            <a:t>/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l-P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 dirty="0"/>
            <a:t>POST /</a:t>
          </a:r>
          <a:r>
            <a:rPr lang="pl-PL" sz="1400" kern="1200" dirty="0" err="1"/>
            <a:t>api</a:t>
          </a:r>
          <a:r>
            <a:rPr lang="pl-PL" sz="1400" kern="1200" dirty="0"/>
            <a:t>/</a:t>
          </a:r>
          <a:r>
            <a:rPr lang="pl-PL" sz="1400" kern="1200" dirty="0" err="1"/>
            <a:t>Categories</a:t>
          </a:r>
          <a:r>
            <a:rPr lang="pl-PL" sz="1400" kern="1200" dirty="0"/>
            <a:t>/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l-P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 dirty="0"/>
            <a:t>GET /</a:t>
          </a:r>
          <a:r>
            <a:rPr lang="pl-PL" sz="1400" kern="1200" dirty="0" err="1"/>
            <a:t>api</a:t>
          </a:r>
          <a:r>
            <a:rPr lang="pl-PL" sz="1400" kern="1200" dirty="0"/>
            <a:t>/</a:t>
          </a:r>
          <a:r>
            <a:rPr lang="pl-PL" sz="1400" kern="1200" dirty="0" err="1"/>
            <a:t>Categories</a:t>
          </a:r>
          <a:r>
            <a:rPr lang="pl-PL" sz="1400" kern="1200" dirty="0"/>
            <a:t>/{</a:t>
          </a:r>
          <a:r>
            <a:rPr lang="pl-PL" sz="1400" kern="1200" dirty="0" err="1"/>
            <a:t>CategoryID</a:t>
          </a:r>
          <a:r>
            <a:rPr lang="pl-PL" sz="1400" kern="1200" dirty="0"/>
            <a:t>}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l-P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 dirty="0"/>
            <a:t>PUT /</a:t>
          </a:r>
          <a:r>
            <a:rPr lang="pl-PL" sz="1400" kern="1200" dirty="0" err="1"/>
            <a:t>api</a:t>
          </a:r>
          <a:r>
            <a:rPr lang="pl-PL" sz="1400" kern="1200" dirty="0"/>
            <a:t>/</a:t>
          </a:r>
          <a:r>
            <a:rPr lang="pl-PL" sz="1400" kern="1200" dirty="0" err="1"/>
            <a:t>Categories</a:t>
          </a:r>
          <a:r>
            <a:rPr lang="pl-PL" sz="1400" kern="1200" dirty="0"/>
            <a:t>/{</a:t>
          </a:r>
          <a:r>
            <a:rPr lang="pl-PL" sz="1400" kern="1200" dirty="0" err="1"/>
            <a:t>CategoryID</a:t>
          </a:r>
          <a:r>
            <a:rPr lang="pl-PL" sz="1400" kern="1200" dirty="0"/>
            <a:t>}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l-P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 dirty="0"/>
            <a:t>DELETE /</a:t>
          </a:r>
          <a:r>
            <a:rPr lang="pl-PL" sz="1400" kern="1200" dirty="0" err="1"/>
            <a:t>api</a:t>
          </a:r>
          <a:r>
            <a:rPr lang="pl-PL" sz="1400" kern="1200" dirty="0"/>
            <a:t>/</a:t>
          </a:r>
          <a:r>
            <a:rPr lang="pl-PL" sz="1400" kern="1200" dirty="0" err="1"/>
            <a:t>Categories</a:t>
          </a:r>
          <a:r>
            <a:rPr lang="pl-PL" sz="1400" kern="1200" dirty="0"/>
            <a:t>/{</a:t>
          </a:r>
          <a:r>
            <a:rPr lang="pl-PL" sz="1400" kern="1200" dirty="0" err="1"/>
            <a:t>CategoryID</a:t>
          </a:r>
          <a:r>
            <a:rPr lang="pl-PL" sz="1400" kern="1200" dirty="0"/>
            <a:t>}</a:t>
          </a:r>
        </a:p>
      </dsp:txBody>
      <dsp:txXfrm>
        <a:off x="15379" y="980542"/>
        <a:ext cx="3252582" cy="3581928"/>
      </dsp:txXfrm>
    </dsp:sp>
    <dsp:sp modelId="{E68762CC-6BA5-4C72-A891-885E66471026}">
      <dsp:nvSpPr>
        <dsp:cNvPr id="0" name=""/>
        <dsp:cNvSpPr/>
      </dsp:nvSpPr>
      <dsp:spPr>
        <a:xfrm>
          <a:off x="3700769" y="548542"/>
          <a:ext cx="3281163" cy="432000"/>
        </a:xfrm>
        <a:prstGeom prst="rect">
          <a:avLst/>
        </a:prstGeom>
        <a:solidFill>
          <a:srgbClr val="008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Suppliers</a:t>
          </a:r>
        </a:p>
      </dsp:txBody>
      <dsp:txXfrm>
        <a:off x="3700769" y="548542"/>
        <a:ext cx="3281163" cy="432000"/>
      </dsp:txXfrm>
    </dsp:sp>
    <dsp:sp modelId="{80F9D881-FC31-4904-B395-E2B5024F3EAB}">
      <dsp:nvSpPr>
        <dsp:cNvPr id="0" name=""/>
        <dsp:cNvSpPr/>
      </dsp:nvSpPr>
      <dsp:spPr>
        <a:xfrm>
          <a:off x="3688762" y="980542"/>
          <a:ext cx="3305178" cy="35819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500" kern="1200" dirty="0"/>
            <a:t>GET /</a:t>
          </a:r>
          <a:r>
            <a:rPr lang="pl-PL" sz="1500" kern="1200" dirty="0" err="1"/>
            <a:t>api</a:t>
          </a:r>
          <a:r>
            <a:rPr lang="pl-PL" sz="1500" kern="1200" dirty="0"/>
            <a:t>/Suppliers/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l-PL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500" kern="1200" dirty="0"/>
            <a:t>POST /</a:t>
          </a:r>
          <a:r>
            <a:rPr lang="pl-PL" sz="1500" kern="1200" dirty="0" err="1"/>
            <a:t>api</a:t>
          </a:r>
          <a:r>
            <a:rPr lang="pl-PL" sz="1500" kern="1200" dirty="0"/>
            <a:t>/Suppliers/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l-PL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500" kern="1200" dirty="0"/>
            <a:t>GET /</a:t>
          </a:r>
          <a:r>
            <a:rPr lang="pl-PL" sz="1500" kern="1200" dirty="0" err="1"/>
            <a:t>api</a:t>
          </a:r>
          <a:r>
            <a:rPr lang="pl-PL" sz="1500" kern="1200" dirty="0"/>
            <a:t>/Suppliers/{</a:t>
          </a:r>
          <a:r>
            <a:rPr lang="pl-PL" sz="1500" kern="1200" dirty="0" err="1"/>
            <a:t>SupplierID</a:t>
          </a:r>
          <a:r>
            <a:rPr lang="pl-PL" sz="1500" kern="1200" dirty="0"/>
            <a:t>}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l-PL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500" kern="1200" dirty="0"/>
            <a:t>PUT /</a:t>
          </a:r>
          <a:r>
            <a:rPr lang="pl-PL" sz="1500" kern="1200" dirty="0" err="1"/>
            <a:t>api</a:t>
          </a:r>
          <a:r>
            <a:rPr lang="pl-PL" sz="1500" kern="1200" dirty="0"/>
            <a:t>/Suppliers/{</a:t>
          </a:r>
          <a:r>
            <a:rPr lang="pl-PL" sz="1500" kern="1200" dirty="0" err="1"/>
            <a:t>SupplierID</a:t>
          </a:r>
          <a:r>
            <a:rPr lang="pl-PL" sz="1500" kern="1200" dirty="0"/>
            <a:t>}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l-PL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500" kern="1200" dirty="0"/>
            <a:t>DELETE /</a:t>
          </a:r>
          <a:r>
            <a:rPr lang="pl-PL" sz="1500" kern="1200" dirty="0" err="1"/>
            <a:t>api</a:t>
          </a:r>
          <a:r>
            <a:rPr lang="pl-PL" sz="1500" kern="1200" dirty="0"/>
            <a:t>/Suppliers/{</a:t>
          </a:r>
          <a:r>
            <a:rPr lang="pl-PL" sz="1500" kern="1200" dirty="0" err="1"/>
            <a:t>SupplierID</a:t>
          </a:r>
          <a:r>
            <a:rPr lang="pl-PL" sz="1500" kern="1200" dirty="0"/>
            <a:t>}</a:t>
          </a:r>
        </a:p>
      </dsp:txBody>
      <dsp:txXfrm>
        <a:off x="3688762" y="980542"/>
        <a:ext cx="3305178" cy="3581928"/>
      </dsp:txXfrm>
    </dsp:sp>
    <dsp:sp modelId="{2064AD4F-2B5F-462A-97F7-ED0DA67C1D04}">
      <dsp:nvSpPr>
        <dsp:cNvPr id="0" name=""/>
        <dsp:cNvSpPr/>
      </dsp:nvSpPr>
      <dsp:spPr>
        <a:xfrm>
          <a:off x="7406462" y="548542"/>
          <a:ext cx="3267138" cy="432000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Products</a:t>
          </a:r>
        </a:p>
      </dsp:txBody>
      <dsp:txXfrm>
        <a:off x="7406462" y="548542"/>
        <a:ext cx="3267138" cy="432000"/>
      </dsp:txXfrm>
    </dsp:sp>
    <dsp:sp modelId="{2C1D320B-BCEE-4A26-B936-838801D83E4C}">
      <dsp:nvSpPr>
        <dsp:cNvPr id="0" name=""/>
        <dsp:cNvSpPr/>
      </dsp:nvSpPr>
      <dsp:spPr>
        <a:xfrm>
          <a:off x="7408230" y="980542"/>
          <a:ext cx="3263602" cy="35819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500" kern="1200" dirty="0"/>
            <a:t>GET /</a:t>
          </a:r>
          <a:r>
            <a:rPr lang="pl-PL" sz="1500" kern="1200" dirty="0" err="1"/>
            <a:t>api</a:t>
          </a:r>
          <a:r>
            <a:rPr lang="pl-PL" sz="1500" kern="1200" dirty="0"/>
            <a:t>/Products/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l-PL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500" kern="1200" dirty="0"/>
            <a:t>POST /</a:t>
          </a:r>
          <a:r>
            <a:rPr lang="pl-PL" sz="1500" kern="1200" dirty="0" err="1"/>
            <a:t>api</a:t>
          </a:r>
          <a:r>
            <a:rPr lang="pl-PL" sz="1500" kern="1200" dirty="0"/>
            <a:t>/Products/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l-PL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500" kern="1200" dirty="0"/>
            <a:t>GET /</a:t>
          </a:r>
          <a:r>
            <a:rPr lang="pl-PL" sz="1500" kern="1200" dirty="0" err="1"/>
            <a:t>api</a:t>
          </a:r>
          <a:r>
            <a:rPr lang="pl-PL" sz="1500" kern="1200" dirty="0"/>
            <a:t>/Products/{</a:t>
          </a:r>
          <a:r>
            <a:rPr lang="pl-PL" sz="1500" kern="1200" dirty="0" err="1"/>
            <a:t>ProductID</a:t>
          </a:r>
          <a:r>
            <a:rPr lang="pl-PL" sz="1500" kern="1200" dirty="0"/>
            <a:t>}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l-PL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500" kern="1200" dirty="0"/>
            <a:t>PUT /</a:t>
          </a:r>
          <a:r>
            <a:rPr lang="pl-PL" sz="1500" kern="1200" dirty="0" err="1"/>
            <a:t>api</a:t>
          </a:r>
          <a:r>
            <a:rPr lang="pl-PL" sz="1500" kern="1200" dirty="0"/>
            <a:t>/Products/{</a:t>
          </a:r>
          <a:r>
            <a:rPr lang="pl-PL" sz="1500" kern="1200" dirty="0" err="1"/>
            <a:t>ProductID</a:t>
          </a:r>
          <a:r>
            <a:rPr lang="pl-PL" sz="1500" kern="1200" dirty="0"/>
            <a:t>}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l-PL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500" kern="1200" dirty="0"/>
            <a:t>DELETE /</a:t>
          </a:r>
          <a:r>
            <a:rPr lang="pl-PL" sz="1500" kern="1200" dirty="0" err="1"/>
            <a:t>api</a:t>
          </a:r>
          <a:r>
            <a:rPr lang="pl-PL" sz="1500" kern="1200" dirty="0"/>
            <a:t>/Products/{</a:t>
          </a:r>
          <a:r>
            <a:rPr lang="pl-PL" sz="1500" kern="1200" dirty="0" err="1"/>
            <a:t>ProductID</a:t>
          </a:r>
          <a:r>
            <a:rPr lang="pl-PL" sz="1500" kern="1200" dirty="0"/>
            <a:t>}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l-PL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500" kern="1200" dirty="0"/>
            <a:t>GET /</a:t>
          </a:r>
          <a:r>
            <a:rPr lang="pl-PL" sz="1500" kern="1200" dirty="0" err="1"/>
            <a:t>api</a:t>
          </a:r>
          <a:r>
            <a:rPr lang="pl-PL" sz="1500" kern="1200" dirty="0"/>
            <a:t>/</a:t>
          </a:r>
          <a:r>
            <a:rPr lang="pl-PL" sz="1500" kern="1200" dirty="0" err="1"/>
            <a:t>ProductsFull</a:t>
          </a:r>
          <a:r>
            <a:rPr lang="pl-PL" sz="1500" kern="1200" dirty="0"/>
            <a:t>/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l-PL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500" kern="1200" dirty="0"/>
            <a:t>GET /</a:t>
          </a:r>
          <a:r>
            <a:rPr lang="pl-PL" sz="1500" kern="1200" dirty="0" err="1"/>
            <a:t>api</a:t>
          </a:r>
          <a:r>
            <a:rPr lang="pl-PL" sz="1500" kern="1200" dirty="0"/>
            <a:t>/</a:t>
          </a:r>
          <a:r>
            <a:rPr lang="pl-PL" sz="1500" kern="1200" dirty="0" err="1"/>
            <a:t>ProductsFull</a:t>
          </a:r>
          <a:r>
            <a:rPr lang="pl-PL" sz="1500" kern="1200" dirty="0"/>
            <a:t>/{</a:t>
          </a:r>
          <a:r>
            <a:rPr lang="pl-PL" sz="1500" kern="1200" dirty="0" err="1"/>
            <a:t>ProductID</a:t>
          </a:r>
          <a:r>
            <a:rPr lang="pl-PL" sz="1500" kern="1200" dirty="0"/>
            <a:t>}</a:t>
          </a:r>
        </a:p>
      </dsp:txBody>
      <dsp:txXfrm>
        <a:off x="7408230" y="980542"/>
        <a:ext cx="3263602" cy="3581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35087" y="1236662"/>
            <a:ext cx="8010526" cy="263048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35087" y="3968750"/>
            <a:ext cx="8010526" cy="182403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2400"/>
            </a:lvl1pPr>
            <a:lvl2pPr marL="0" indent="457200" algn="ctr">
              <a:buSzTx/>
              <a:buNone/>
              <a:defRPr sz="2400"/>
            </a:lvl2pPr>
            <a:lvl3pPr marL="0" indent="914400" algn="ctr">
              <a:buSzTx/>
              <a:buNone/>
              <a:defRPr sz="2400"/>
            </a:lvl3pPr>
            <a:lvl4pPr marL="0" indent="1371600" algn="ctr">
              <a:buSzTx/>
              <a:buNone/>
              <a:defRPr sz="2400"/>
            </a:lvl4pPr>
            <a:lvl5pPr marL="0" indent="1828800" algn="ctr"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1335087" y="1236662"/>
            <a:ext cx="8010526" cy="2630488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35087" y="3968750"/>
            <a:ext cx="8010526" cy="182403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>
              <a:buSzTx/>
              <a:buNone/>
              <a:defRPr sz="2400"/>
            </a:lvl1pPr>
            <a:lvl2pPr marL="0" indent="457200" algn="ctr">
              <a:buSzTx/>
              <a:buNone/>
              <a:defRPr sz="2400"/>
            </a:lvl2pPr>
            <a:lvl3pPr marL="0" indent="914400" algn="ctr">
              <a:buSzTx/>
              <a:buNone/>
              <a:defRPr sz="2400"/>
            </a:lvl3pPr>
            <a:lvl4pPr marL="0" indent="1371600" algn="ctr">
              <a:buSzTx/>
              <a:buNone/>
              <a:defRPr sz="2400"/>
            </a:lvl4pPr>
            <a:lvl5pPr marL="0" indent="1828800" algn="ctr"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0676" cy="14605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735012" y="2011363"/>
            <a:ext cx="9210676" cy="4794251"/>
          </a:xfrm>
          <a:prstGeom prst="rect">
            <a:avLst/>
          </a:prstGeom>
        </p:spPr>
        <p:txBody>
          <a:bodyPr lIns="45719" tIns="45719" rIns="45719" b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728662" y="1884363"/>
            <a:ext cx="9212263" cy="3143251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8662" y="5056187"/>
            <a:ext cx="9212263" cy="1654176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SzTx/>
              <a:buNone/>
              <a:defRPr sz="2400"/>
            </a:lvl1pPr>
            <a:lvl2pPr marL="0" indent="457200">
              <a:buSzTx/>
              <a:buNone/>
              <a:defRPr sz="2400"/>
            </a:lvl2pPr>
            <a:lvl3pPr marL="0" indent="914400">
              <a:buSzTx/>
              <a:buNone/>
              <a:defRPr sz="2400"/>
            </a:lvl3pPr>
            <a:lvl4pPr marL="0" indent="1371600">
              <a:buSzTx/>
              <a:buNone/>
              <a:defRPr sz="2400"/>
            </a:lvl4pPr>
            <a:lvl5pPr marL="0" indent="1828800"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0676" cy="14605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35012" y="2011363"/>
            <a:ext cx="4529139" cy="4794251"/>
          </a:xfrm>
          <a:prstGeom prst="rect">
            <a:avLst/>
          </a:prstGeom>
        </p:spPr>
        <p:txBody>
          <a:bodyPr lIns="45719" tIns="45719" rIns="45719" b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2263" cy="14605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5012" y="1852613"/>
            <a:ext cx="4519614" cy="90805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>
              <a:buSzTx/>
              <a:buNone/>
              <a:defRPr sz="2400" b="1"/>
            </a:lvl1pPr>
            <a:lvl2pPr marL="0" indent="457200">
              <a:buSzTx/>
              <a:buNone/>
              <a:defRPr sz="2400" b="1"/>
            </a:lvl2pPr>
            <a:lvl3pPr marL="0" indent="914400">
              <a:buSzTx/>
              <a:buNone/>
              <a:defRPr sz="2400" b="1"/>
            </a:lvl3pPr>
            <a:lvl4pPr marL="0" indent="1371600">
              <a:buSzTx/>
              <a:buNone/>
              <a:defRPr sz="2400" b="1"/>
            </a:lvl4pPr>
            <a:lvl5pPr marL="0" indent="1828800"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ymbol zastępczy tekstu 4"/>
          <p:cNvSpPr>
            <a:spLocks noGrp="1"/>
          </p:cNvSpPr>
          <p:nvPr>
            <p:ph type="body" sz="quarter" idx="13"/>
          </p:nvPr>
        </p:nvSpPr>
        <p:spPr>
          <a:xfrm>
            <a:off x="5407025" y="1852613"/>
            <a:ext cx="4540250" cy="908051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 marL="0" indent="0">
              <a:buSzTx/>
              <a:buNone/>
              <a:defRPr sz="2400" b="1"/>
            </a:pPr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0676" cy="14605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r>
              <a:t>Title Text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735012" y="503237"/>
            <a:ext cx="3444876" cy="1763713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40250" y="1087437"/>
            <a:ext cx="5407025" cy="5370514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200"/>
            </a:lvl1pPr>
            <a:lvl2pPr marL="939800" indent="-419100">
              <a:defRPr sz="3200"/>
            </a:lvl2pPr>
            <a:lvl3pPr marL="1504421" indent="-461433">
              <a:defRPr sz="3200"/>
            </a:lvl3pPr>
            <a:lvl4pPr marL="2219007" indent="-655319">
              <a:defRPr sz="3200"/>
            </a:lvl4pPr>
            <a:lvl5pPr marL="2919095" indent="-83312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ymbol zastępczy tekstu 3"/>
          <p:cNvSpPr>
            <a:spLocks noGrp="1"/>
          </p:cNvSpPr>
          <p:nvPr>
            <p:ph type="body" sz="quarter" idx="13"/>
          </p:nvPr>
        </p:nvSpPr>
        <p:spPr>
          <a:xfrm>
            <a:off x="735012" y="2266950"/>
            <a:ext cx="3444876" cy="420052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SzTx/>
              <a:buNone/>
              <a:defRPr sz="1600"/>
            </a:pPr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735012" y="503237"/>
            <a:ext cx="3444876" cy="1763713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64" name="Symbol zastępczy obrazu 2"/>
          <p:cNvSpPr>
            <a:spLocks noGrp="1"/>
          </p:cNvSpPr>
          <p:nvPr>
            <p:ph type="pic" sz="half" idx="13"/>
          </p:nvPr>
        </p:nvSpPr>
        <p:spPr>
          <a:xfrm>
            <a:off x="4540250" y="1087437"/>
            <a:ext cx="5407025" cy="5370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5012" y="2266950"/>
            <a:ext cx="3444876" cy="4200525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SzTx/>
              <a:buNone/>
              <a:defRPr sz="1600"/>
            </a:lvl1pPr>
            <a:lvl2pPr marL="0" indent="457200">
              <a:buSzTx/>
              <a:buNone/>
              <a:defRPr sz="1600"/>
            </a:lvl2pPr>
            <a:lvl3pPr marL="0" indent="914400">
              <a:buSzTx/>
              <a:buNone/>
              <a:defRPr sz="1600"/>
            </a:lvl3pPr>
            <a:lvl4pPr marL="0" indent="1371600">
              <a:buSzTx/>
              <a:buNone/>
              <a:defRPr sz="1600"/>
            </a:lvl4pPr>
            <a:lvl5pPr marL="0" indent="1828800"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8662" y="1884363"/>
            <a:ext cx="9212263" cy="314325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8662" y="5056187"/>
            <a:ext cx="9212263" cy="165417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/>
            </a:lvl1pPr>
            <a:lvl2pPr marL="0" indent="457200">
              <a:buSzTx/>
              <a:buNone/>
              <a:defRPr sz="2400"/>
            </a:lvl2pPr>
            <a:lvl3pPr marL="0" indent="914400">
              <a:buSzTx/>
              <a:buNone/>
              <a:defRPr sz="2400"/>
            </a:lvl3pPr>
            <a:lvl4pPr marL="0" indent="1371600">
              <a:buSzTx/>
              <a:buNone/>
              <a:defRPr sz="2400"/>
            </a:lvl4pPr>
            <a:lvl5pPr marL="0" indent="1828800"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01687" y="2184400"/>
            <a:ext cx="4465639" cy="45386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2263" cy="14605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5012" y="1852613"/>
            <a:ext cx="4519614" cy="90805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  <a:defRPr sz="2400" b="1"/>
            </a:lvl1pPr>
            <a:lvl2pPr marL="0" indent="457200">
              <a:buSzTx/>
              <a:buNone/>
              <a:defRPr sz="2400" b="1"/>
            </a:lvl2pPr>
            <a:lvl3pPr marL="0" indent="914400">
              <a:buSzTx/>
              <a:buNone/>
              <a:defRPr sz="2400" b="1"/>
            </a:lvl3pPr>
            <a:lvl4pPr marL="0" indent="1371600">
              <a:buSzTx/>
              <a:buNone/>
              <a:defRPr sz="2400" b="1"/>
            </a:lvl4pPr>
            <a:lvl5pPr marL="0" indent="1828800"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ymbol zastępczy tekstu 4"/>
          <p:cNvSpPr>
            <a:spLocks noGrp="1"/>
          </p:cNvSpPr>
          <p:nvPr>
            <p:ph type="body" sz="quarter" idx="13"/>
          </p:nvPr>
        </p:nvSpPr>
        <p:spPr>
          <a:xfrm>
            <a:off x="5407025" y="1852613"/>
            <a:ext cx="4540250" cy="90805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735012" y="503237"/>
            <a:ext cx="3444876" cy="17637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40250" y="1087437"/>
            <a:ext cx="5407025" cy="53705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939800" indent="-419100">
              <a:defRPr sz="3200"/>
            </a:lvl2pPr>
            <a:lvl3pPr marL="1504421" indent="-461433">
              <a:defRPr sz="3200"/>
            </a:lvl3pPr>
            <a:lvl4pPr marL="2219007" indent="-655319">
              <a:defRPr sz="3200"/>
            </a:lvl4pPr>
            <a:lvl5pPr marL="2919095" indent="-83312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ymbol zastępczy tekstu 3"/>
          <p:cNvSpPr>
            <a:spLocks noGrp="1"/>
          </p:cNvSpPr>
          <p:nvPr>
            <p:ph type="body" sz="quarter" idx="13"/>
          </p:nvPr>
        </p:nvSpPr>
        <p:spPr>
          <a:xfrm>
            <a:off x="735012" y="2266950"/>
            <a:ext cx="3444876" cy="420052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735012" y="503237"/>
            <a:ext cx="3444876" cy="17637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Symbol zastępczy obrazu 2"/>
          <p:cNvSpPr>
            <a:spLocks noGrp="1"/>
          </p:cNvSpPr>
          <p:nvPr>
            <p:ph type="pic" sz="half" idx="13"/>
          </p:nvPr>
        </p:nvSpPr>
        <p:spPr>
          <a:xfrm>
            <a:off x="4540250" y="1087437"/>
            <a:ext cx="5407025" cy="5370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5012" y="2266950"/>
            <a:ext cx="3444876" cy="4200525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/>
            </a:lvl1pPr>
            <a:lvl2pPr marL="0" indent="457200">
              <a:buSzTx/>
              <a:buNone/>
              <a:defRPr sz="1600"/>
            </a:lvl2pPr>
            <a:lvl3pPr marL="0" indent="914400">
              <a:buSzTx/>
              <a:buNone/>
              <a:defRPr sz="1600"/>
            </a:lvl3pPr>
            <a:lvl4pPr marL="0" indent="1371600">
              <a:buSzTx/>
              <a:buNone/>
              <a:defRPr sz="1600"/>
            </a:lvl4pPr>
            <a:lvl5pPr marL="0" indent="1828800"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3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144" tIns="52144" rIns="52144" bIns="52144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63" cy="4538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144" tIns="52144" rIns="52144" bIns="5214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543941" y="6891338"/>
            <a:ext cx="343010" cy="326241"/>
          </a:xfrm>
          <a:prstGeom prst="rect">
            <a:avLst/>
          </a:prstGeom>
          <a:ln w="12700">
            <a:miter lim="400000"/>
          </a:ln>
        </p:spPr>
        <p:txBody>
          <a:bodyPr wrap="none" lIns="52144" tIns="52144" rIns="52144" bIns="52144">
            <a:spAutoFit/>
          </a:bodyPr>
          <a:lstStyle>
            <a:lvl1pPr algn="r" defTabSz="1042987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90525" marR="0" indent="-390525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887412" marR="0" indent="-366712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89062" marR="0" indent="-346075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973263" marR="0" indent="-409575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606675" marR="0" indent="-5207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43200" marR="0" indent="-4572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200400" marR="0" indent="-4572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57600" marR="0" indent="-4572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114800" marR="0" indent="-4572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"/>
          <p:cNvSpPr txBox="1"/>
          <p:nvPr/>
        </p:nvSpPr>
        <p:spPr>
          <a:xfrm>
            <a:off x="2133600" y="1828800"/>
            <a:ext cx="399573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/>
            </a:lvl1pPr>
          </a:lstStyle>
          <a:p>
            <a:r>
              <a:rPr dirty="0"/>
              <a:t>BAZY DANYCH</a:t>
            </a:r>
          </a:p>
        </p:txBody>
      </p:sp>
      <p:sp>
        <p:nvSpPr>
          <p:cNvPr id="176" name="Rectangle 2"/>
          <p:cNvSpPr txBox="1"/>
          <p:nvPr/>
        </p:nvSpPr>
        <p:spPr>
          <a:xfrm>
            <a:off x="2133599" y="2667000"/>
            <a:ext cx="201914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808080"/>
                </a:solidFill>
              </a:defRPr>
            </a:lvl1pPr>
          </a:lstStyle>
          <a:p>
            <a:r>
              <a:rPr dirty="0"/>
              <a:t>LAB 0</a:t>
            </a:r>
            <a:r>
              <a:rPr lang="pl-PL" dirty="0"/>
              <a:t>5</a:t>
            </a:r>
            <a:r>
              <a:rPr dirty="0"/>
              <a:t> – </a:t>
            </a:r>
            <a:r>
              <a:rPr lang="pl-PL" dirty="0"/>
              <a:t>05</a:t>
            </a:r>
            <a:r>
              <a:rPr dirty="0"/>
              <a:t>.1</a:t>
            </a:r>
            <a:r>
              <a:rPr lang="pl-PL" dirty="0"/>
              <a:t>2</a:t>
            </a:r>
            <a:r>
              <a:rPr dirty="0"/>
              <a:t>.2020</a:t>
            </a:r>
          </a:p>
        </p:txBody>
      </p:sp>
      <p:sp>
        <p:nvSpPr>
          <p:cNvPr id="177" name="Rectangle 3"/>
          <p:cNvSpPr txBox="1"/>
          <p:nvPr/>
        </p:nvSpPr>
        <p:spPr>
          <a:xfrm>
            <a:off x="2130020" y="4498330"/>
            <a:ext cx="617378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t>Akademia Górniczo-Hutnicza im. Stanisława Staszica w Krakowie</a:t>
            </a:r>
          </a:p>
          <a:p>
            <a:pPr>
              <a:defRPr sz="1200">
                <a:solidFill>
                  <a:srgbClr val="80808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t>AGH University of Science and Technology</a:t>
            </a:r>
          </a:p>
        </p:txBody>
      </p:sp>
      <p:sp>
        <p:nvSpPr>
          <p:cNvPr id="178" name="Rectangle 3"/>
          <p:cNvSpPr txBox="1"/>
          <p:nvPr/>
        </p:nvSpPr>
        <p:spPr>
          <a:xfrm>
            <a:off x="2130019" y="3385544"/>
            <a:ext cx="617378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lang="pl-PL" dirty="0"/>
              <a:t>Chwała Paweł &lt;</a:t>
            </a:r>
            <a:r>
              <a:rPr lang="pl-PL" i="1" dirty="0"/>
              <a:t>pchwala@student.agh.edu.pl</a:t>
            </a:r>
            <a:r>
              <a:rPr lang="pl-PL" dirty="0"/>
              <a:t>&gt;</a:t>
            </a:r>
          </a:p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lang="pl-PL" dirty="0"/>
              <a:t>Ciałowicz Robert &lt;</a:t>
            </a:r>
            <a:r>
              <a:rPr lang="pl-PL" i="1" dirty="0"/>
              <a:t>robcial@student.agh.edu.pl</a:t>
            </a:r>
            <a:r>
              <a:rPr lang="pl-PL" dirty="0"/>
              <a:t>&gt;</a:t>
            </a:r>
          </a:p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lang="pl-PL" dirty="0" err="1"/>
              <a:t>Kozaczkiewicz</a:t>
            </a:r>
            <a:r>
              <a:rPr lang="pl-PL" dirty="0"/>
              <a:t> Łukasz &lt;</a:t>
            </a:r>
            <a:r>
              <a:rPr lang="pl-PL" i="1" dirty="0"/>
              <a:t>kozaczki@student.agh.edu.pl</a:t>
            </a:r>
            <a:r>
              <a:rPr lang="pl-PL" dirty="0"/>
              <a:t>&gt;</a:t>
            </a:r>
          </a:p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lang="pl-PL" dirty="0"/>
              <a:t>Szpila Magdalena &lt;</a:t>
            </a:r>
            <a:r>
              <a:rPr lang="pl-PL" i="1" dirty="0"/>
              <a:t>mszpila@student.agh.edu.pl</a:t>
            </a:r>
            <a:r>
              <a:rPr lang="pl-PL" dirty="0"/>
              <a:t>&gt;</a:t>
            </a:r>
            <a:endParaRPr i="1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chnologi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 err="1"/>
              <a:t>Technologia</a:t>
            </a:r>
            <a:endParaRPr sz="4000" dirty="0"/>
          </a:p>
        </p:txBody>
      </p:sp>
      <p:pic>
        <p:nvPicPr>
          <p:cNvPr id="194" name="images.jpeg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373" y="2032103"/>
            <a:ext cx="5205954" cy="29250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10" descr="Picture 10">
            <a:extLst>
              <a:ext uri="{FF2B5EF4-FFF2-40B4-BE49-F238E27FC236}">
                <a16:creationId xmlns:a16="http://schemas.microsoft.com/office/drawing/2014/main" id="{09EE67C1-6F2F-44FF-A897-9F33DF47E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175" y="4764681"/>
            <a:ext cx="3638350" cy="1977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ytuł 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4" cy="126047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dirty="0"/>
              <a:t>Diagram </a:t>
            </a:r>
            <a:r>
              <a:rPr dirty="0" err="1"/>
              <a:t>bazy</a:t>
            </a:r>
            <a:r>
              <a:rPr dirty="0"/>
              <a:t> Northwind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0B635C23-FE2A-4C39-9872-1C70C6F31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61" y="1759823"/>
            <a:ext cx="6468378" cy="51251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jang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l-PL" sz="4000" dirty="0" err="1"/>
              <a:t>Endpoints</a:t>
            </a:r>
            <a:endParaRPr sz="40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378E218-B66A-4DAA-8037-567427DD46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0146067"/>
              </p:ext>
            </p:extLst>
          </p:nvPr>
        </p:nvGraphicFramePr>
        <p:xfrm>
          <a:off x="0" y="1347537"/>
          <a:ext cx="10680700" cy="5111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Blank Presentatio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Blank Presentatio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206</Words>
  <Application>Microsoft Office PowerPoint</Application>
  <PresentationFormat>Niestandardowy</PresentationFormat>
  <Paragraphs>31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FagoNoBoldCE-Caps</vt:lpstr>
      <vt:lpstr>Helvetica Neue</vt:lpstr>
      <vt:lpstr>Blank Presentation</vt:lpstr>
      <vt:lpstr>Prezentacja programu PowerPoint</vt:lpstr>
      <vt:lpstr>Technologia</vt:lpstr>
      <vt:lpstr>Diagram bazy Northwind</vt:lpstr>
      <vt:lpstr>Endpoints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Robert Ciałowicz</cp:lastModifiedBy>
  <cp:revision>11</cp:revision>
  <dcterms:modified xsi:type="dcterms:W3CDTF">2020-12-04T21:05:19Z</dcterms:modified>
</cp:coreProperties>
</file>