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PT Sans Narrow"/>
      <p:regular r:id="rId47"/>
      <p:bold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8875e2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8875e2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6ce74bb0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6ce74bb0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6ce74bb0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6ce74bb0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6ce74bb0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6ce74bb0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6ce74bb0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6ce74bb0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6ce74bb0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6ce74bb0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6ce74bb0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d6ce74bb0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fe7a2c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fe7a2c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6ce74bb0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6ce74bb0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6ce74bb0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6ce74bb0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6ce74bb0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d6ce74bb0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8875e2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8875e2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fe7a2cb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fe7a2cb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6ce74bb0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d6ce74bb0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6ce74bb0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6ce74bb0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6ef96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6ef96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d6ef969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d6ef969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d6ef969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d6ef969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d6ef969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d6ef969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d6ef969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d6ef969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d6ef969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d6ef969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d6ef969e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d6ef969e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6ce74b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6ce74b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d6ef969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d6ef969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d6ef969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d6ef969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d6ef969e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d6ef969e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d6ef969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d6ef969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d6ef969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d6ef969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d77701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d77701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d6ef969e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d6ef969e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d6ef969e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d6ef969e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88875e2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88875e2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d6ef969e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d6ef969e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6ce74bb0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6ce74bb0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d6ef969e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d6ef969e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d6ef969e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d6ef969e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6ef969e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6ef969e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6ce74bb0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6ce74bb0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6ce74bb0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6ce74bb0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6ce74bb0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6ce74bb0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6ce74bb0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6ce74bb0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8875e2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8875e2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AVALIAÇÃO DA VIABILIDADE DE UM SISTEMA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 IDENTIFICAÇÃO DE CHAMADAS FALSAS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 CHAMADAS DE EMERGÊNCIA</a:t>
            </a:r>
            <a:endParaRPr sz="3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Cristiano Almeida Viana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Prof.ª Dra. Luciana Balieiro Cosme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da flor de Iris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00" y="1333675"/>
            <a:ext cx="7810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dados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463" y="1316100"/>
            <a:ext cx="22383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18275" y="1489425"/>
            <a:ext cx="21771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Versicolor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Virginica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Setosa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644175" y="3475875"/>
            <a:ext cx="13413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008650" y="1959225"/>
            <a:ext cx="1287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893475" y="1489425"/>
            <a:ext cx="548700" cy="707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  <p:sp>
        <p:nvSpPr>
          <p:cNvPr id="144" name="Google Shape;144;p23"/>
          <p:cNvSpPr/>
          <p:nvPr/>
        </p:nvSpPr>
        <p:spPr>
          <a:xfrm>
            <a:off x="4089125" y="3071350"/>
            <a:ext cx="548700" cy="707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  <p:sp>
        <p:nvSpPr>
          <p:cNvPr id="145" name="Google Shape;145;p23"/>
          <p:cNvSpPr/>
          <p:nvPr/>
        </p:nvSpPr>
        <p:spPr>
          <a:xfrm>
            <a:off x="5294425" y="386425"/>
            <a:ext cx="548700" cy="707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  <p:sp>
        <p:nvSpPr>
          <p:cNvPr id="146" name="Google Shape;146;p23"/>
          <p:cNvSpPr/>
          <p:nvPr/>
        </p:nvSpPr>
        <p:spPr>
          <a:xfrm>
            <a:off x="6759275" y="386425"/>
            <a:ext cx="548700" cy="707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  <p:sp>
        <p:nvSpPr>
          <p:cNvPr id="147" name="Google Shape;147;p23"/>
          <p:cNvSpPr/>
          <p:nvPr/>
        </p:nvSpPr>
        <p:spPr>
          <a:xfrm>
            <a:off x="7603975" y="1489425"/>
            <a:ext cx="548700" cy="707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  <p:sp>
        <p:nvSpPr>
          <p:cNvPr id="148" name="Google Shape;148;p23"/>
          <p:cNvSpPr/>
          <p:nvPr/>
        </p:nvSpPr>
        <p:spPr>
          <a:xfrm>
            <a:off x="7540050" y="3071350"/>
            <a:ext cx="548700" cy="707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dados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88225"/>
            <a:ext cx="22383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2677275" y="1388225"/>
            <a:ext cx="1161900" cy="69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7038100" y="1567175"/>
            <a:ext cx="1161900" cy="1234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2677225" y="2316425"/>
            <a:ext cx="1161900" cy="1234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3934575" y="1537625"/>
            <a:ext cx="3031800" cy="393600"/>
          </a:xfrm>
          <a:prstGeom prst="rect">
            <a:avLst/>
          </a:prstGeom>
          <a:gradFill>
            <a:gsLst>
              <a:gs pos="0">
                <a:srgbClr val="D6F5EE"/>
              </a:gs>
              <a:gs pos="100000">
                <a:srgbClr val="73D6C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Pré-processamento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3922725" y="3085925"/>
            <a:ext cx="3031800" cy="393600"/>
          </a:xfrm>
          <a:prstGeom prst="rect">
            <a:avLst/>
          </a:prstGeom>
          <a:gradFill>
            <a:gsLst>
              <a:gs pos="0">
                <a:srgbClr val="D6F5EE"/>
              </a:gs>
              <a:gs pos="100000">
                <a:srgbClr val="73D6C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Classificação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3922725" y="2311775"/>
            <a:ext cx="3031800" cy="393600"/>
          </a:xfrm>
          <a:prstGeom prst="rect">
            <a:avLst/>
          </a:prstGeom>
          <a:gradFill>
            <a:gsLst>
              <a:gs pos="0">
                <a:srgbClr val="D6F5EE"/>
              </a:gs>
              <a:gs pos="100000">
                <a:srgbClr val="73D6C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Extração de características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3922725" y="3860075"/>
            <a:ext cx="3031800" cy="393600"/>
          </a:xfrm>
          <a:prstGeom prst="rect">
            <a:avLst/>
          </a:prstGeom>
          <a:gradFill>
            <a:gsLst>
              <a:gs pos="0">
                <a:srgbClr val="D6F5EE"/>
              </a:gs>
              <a:gs pos="100000">
                <a:srgbClr val="73D6C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Virginica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7038125" y="3125700"/>
            <a:ext cx="1161900" cy="1234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de classificação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66325"/>
            <a:ext cx="35145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Redes Neurais Artificiais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K-vizinhos mais próximos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11700" y="1266325"/>
            <a:ext cx="42627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Redes Neurais Artificiais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K-vizinhos mais próximos</a:t>
            </a:r>
            <a:endParaRPr b="1"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Neurais Artificiais - RNA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uma tentativa de copiar a estrutura e o funcionamento do cérebro humano para uma estrutura artificial, transformando as redes neurais biológicas em redes neurais artificiais;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ser uma ferramenta flexível, poderosa e possuir uma grande capacidade de processamento, apresenta resultados excepcionais nas mais diversas aplicações da literatura;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Neurônio artificial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neurônio é considerado como uma unidade básica de processamento;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estimulados por sinais de entrada, emitem sinais de saída, como reação;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neurônio é conectado a outro </a:t>
            </a:r>
            <a:r>
              <a:rPr lang="en"/>
              <a:t>neurônio  </a:t>
            </a:r>
            <a:r>
              <a:rPr lang="en"/>
              <a:t>através de uma conexão sináptica;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principal função de um neurônio é armazenar conhecimento.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Neurônio artificial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25" y="1220876"/>
            <a:ext cx="7583424" cy="3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neurais de multicamadas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Como geralmente a capacidade de processamento de um único neurônio não soluciona tarefas de classificação mais complexas;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Surge a necessidade do uso conjunto de outros neurônios;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camada que não esteja conectada às entradas ou saídas, é chamada de camada intermediária ou oculta.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Feed-Forward Network - </a:t>
            </a:r>
            <a:r>
              <a:rPr lang="en"/>
              <a:t>FNN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266325"/>
            <a:ext cx="432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É uma rede multicamadas unidirecional;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Comumente utilizadas para o reconhecimento de padrões e classificação de dados;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Topologia mais utilizada na área de aprendizado de máquina.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773" y="1304825"/>
            <a:ext cx="4505228" cy="32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aprendizagem FNN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50" y="1152425"/>
            <a:ext cx="5768076" cy="35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266325"/>
            <a:ext cx="432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método amplamente utilizado para o treinamento para redes FNN é o algoritmo de </a:t>
            </a:r>
            <a:r>
              <a:rPr i="1" lang="en"/>
              <a:t>Backpropagation</a:t>
            </a:r>
            <a:r>
              <a:rPr lang="en"/>
              <a:t>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objetivo é ajustar os pesos sinápticos da rede, minimizando o erro gerado pelo processamento da rede.</a:t>
            </a:r>
            <a:endParaRPr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35145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Conceitos Básicos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Trabalhos Relacionados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Metodologia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1266325"/>
            <a:ext cx="4262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Introdução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Conceitos Básicos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Trabalhos Relacionados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Metodologia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K-vizinhos mais próximos</a:t>
            </a:r>
            <a:endParaRPr i="1"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266325"/>
            <a:ext cx="449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como objetivo determinar um rótulo à uma amostra, baseando-se em outras amostras vizinhas;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Ao final, por votação majoritária, a amostra se torna uma da classe dominante entre os </a:t>
            </a:r>
            <a:r>
              <a:rPr i="1" lang="en"/>
              <a:t>k </a:t>
            </a:r>
            <a:r>
              <a:rPr lang="en"/>
              <a:t>vizinhos mais próximos;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 dependentes da escolha do </a:t>
            </a:r>
            <a:r>
              <a:rPr i="1" lang="en"/>
              <a:t>k</a:t>
            </a:r>
            <a:r>
              <a:rPr lang="en"/>
              <a:t>.</a:t>
            </a:r>
            <a:endParaRPr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125" y="1551575"/>
            <a:ext cx="4231875" cy="31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de linguagem natural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Têm como objetivo tratar os aspectos presentes da comunicação humana;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PLN consiste no emprego de um conjunto de técnicas computacionais para aprender, entender e reproduzir uma linguagem natural;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Durante o processo de aprendizado, o PLN pode utilizar de conhecimentos linguísticos e métodos estatísticos para resolvê-los;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das tarefas possíveis no PLN é a classificação de texto.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texto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Antes de qualquer operação sobre os dados textuais, é necessário verificar a normatização do texto;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Convertê</a:t>
            </a:r>
            <a:r>
              <a:rPr lang="en"/>
              <a:t>-lo a um formato padrão, eliminando erros ortográficos e </a:t>
            </a:r>
            <a:r>
              <a:rPr lang="en"/>
              <a:t>redundância, facilitando a manipulação dos dados;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Sub-etapas comuns da normalização são: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Tokenization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Lemmatization</a:t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processo de </a:t>
            </a:r>
            <a:r>
              <a:rPr i="1" lang="en"/>
              <a:t>tokenization</a:t>
            </a:r>
            <a:r>
              <a:rPr lang="en"/>
              <a:t>, deseja-se separar as palavras de um texto, tratando-as isoladamente;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“</a:t>
            </a:r>
            <a:r>
              <a:rPr i="1" lang="en"/>
              <a:t>Incêndio em casa no Todos os Santos</a:t>
            </a:r>
            <a:r>
              <a:rPr lang="en"/>
              <a:t>”;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Importante o tratamento das palavras no contexto em que foram inseridas;</a:t>
            </a:r>
            <a:endParaRPr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o processo de deflexionar uma palavra para o seu lema;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“</a:t>
            </a:r>
            <a:r>
              <a:rPr i="1" lang="en"/>
              <a:t>estudou, estudava, estudaria, estudará</a:t>
            </a:r>
            <a:r>
              <a:rPr lang="en"/>
              <a:t>”. São formas do mesmo lema: estudar.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Útil quando deseja-se ver o uso das palavras sem considerar o contexto de flexão ou usar-los como índices;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processo potencialmente custoso, de acordo com o tamanho da entrada.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alternativa, surge a análise morfológica dos dados: </a:t>
            </a:r>
            <a:r>
              <a:rPr i="1" lang="en"/>
              <a:t>stemming.</a:t>
            </a:r>
            <a:endParaRPr i="1"/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texto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Além de uma etapa de normalização dos dados, uma etapa de extração e seleção de características é essencial: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Reduz a dimensão do problema;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Aumenta a velocidade de tratamento;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Aumento de precisão na predição e classificação;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Facilita a visualização dos dados.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vez escolhido um conjunto de características, é possível aplicar técnicas de classificação de texto, tais como as RNA e o KNN;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Portanto, decidir a qual conjunto de classes </a:t>
            </a:r>
            <a:r>
              <a:rPr lang="en"/>
              <a:t>previamente</a:t>
            </a:r>
            <a:r>
              <a:rPr lang="en"/>
              <a:t> conhecidas o texto possui.</a:t>
            </a:r>
            <a:endParaRPr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266325"/>
            <a:ext cx="35145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Conceitos Básicos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Trabalhos Relacionados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Metodologia</a:t>
            </a:r>
            <a:endParaRPr/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311700" y="1266325"/>
            <a:ext cx="42627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Introdução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Conceitos Básicos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Trabalhos Relacionados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Metodologia</a:t>
            </a:r>
            <a:endParaRPr b="1"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Classificadores de texto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/>
              <a:t>Uysal &amp; Gunal (2012):</a:t>
            </a:r>
            <a:r>
              <a:rPr lang="en"/>
              <a:t> propuseram uma nova metodologia para extração de características em bases textuais: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Revista online Reuters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Publicações em fóruns de </a:t>
            </a:r>
            <a:r>
              <a:rPr lang="en"/>
              <a:t>discussão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Mensagens de texto - SMS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Conteúdo de </a:t>
            </a:r>
            <a:r>
              <a:rPr i="1" lang="en"/>
              <a:t>e-mail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RNA se destacou dentre os algoritmos, com altas taxas de acerto, superiores a 90%.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Classificadores de texto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/>
              <a:t> Joachims (1998):</a:t>
            </a:r>
            <a:r>
              <a:rPr lang="en"/>
              <a:t> identificou um padrão presente em bases textuais e deduziu que qualquer algoritmo de classificação que trabalhasse bem nessas circunstâncias, também poderia classificar eficientemente um texto;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mostrou-se um classificador de texto sólido.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Chamadas emergenciais falsas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Waseem et al. (2010):</a:t>
            </a:r>
            <a:r>
              <a:rPr lang="en"/>
              <a:t> uma análise nas chamadas emergenciais de Punjab no Paquistão;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Cerca de 97% do total de chamadas foram falsas: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91% como trote;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7% por buscas de informações;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1% por engano;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0,13% forjou uma situação inexistente.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Implantação</a:t>
            </a:r>
            <a:r>
              <a:rPr lang="en"/>
              <a:t> de um sistema de </a:t>
            </a:r>
            <a:r>
              <a:rPr lang="en"/>
              <a:t>monitoramento</a:t>
            </a:r>
            <a:r>
              <a:rPr lang="en"/>
              <a:t> de chamadas e o bloqueio das linhas;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Ministério da Saúde publicou </a:t>
            </a:r>
            <a:r>
              <a:rPr lang="en"/>
              <a:t>duas portarias </a:t>
            </a:r>
            <a:r>
              <a:rPr lang="en"/>
              <a:t>em 2003: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GM/MS nº 1863: </a:t>
            </a:r>
            <a:r>
              <a:rPr lang="en"/>
              <a:t>Política Nacional de Atenção </a:t>
            </a:r>
            <a:r>
              <a:rPr lang="en"/>
              <a:t>às</a:t>
            </a:r>
            <a:r>
              <a:rPr lang="en"/>
              <a:t> Urgências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GM/MS nº 1864: </a:t>
            </a:r>
            <a:r>
              <a:rPr lang="en"/>
              <a:t>Componente pré-hospitalar móvel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Disponível em todo território nacional;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Serviço gratuito;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impactos positivos.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Chamadas emergenciais falsas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Rashford &amp; Isoardi (2010):</a:t>
            </a:r>
            <a:r>
              <a:rPr lang="en"/>
              <a:t> Após os altos índices de trotes, alterações na legislação vigente da Austrália foram feitas, aplicando penas mais severas: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Até 1 ano de prisão;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té $ 10.000 de multa.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Aplicação de um sistema manual:  Sistema de Prioridades para Despacho Médico - MPDS;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Carecendo ainda do uso de ferramentas computacionais para automatizar a identificação de falsos chamados;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Chamadas emergenciais falsas</a:t>
            </a:r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Kuroiwa et al. (2004) </a:t>
            </a:r>
            <a:r>
              <a:rPr b="1" lang="en"/>
              <a:t>:</a:t>
            </a:r>
            <a:r>
              <a:rPr lang="en"/>
              <a:t> propuseram um sistema de identificação automática de trotes e chamadas falsas, baseado no reconhecimento de fala;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usuário é solicitado a repetir uma palavra em </a:t>
            </a:r>
            <a:r>
              <a:rPr lang="en"/>
              <a:t>japonês</a:t>
            </a:r>
            <a:r>
              <a:rPr lang="en"/>
              <a:t>, com o intuito de validar se ele realmente compreende o idioma da região a qual está ligando;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97% de taxa de acerto e 93% de taxa de </a:t>
            </a:r>
            <a:r>
              <a:rPr lang="en"/>
              <a:t>rejeição.</a:t>
            </a:r>
            <a:endParaRPr/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Privacidade dos dados e ética</a:t>
            </a:r>
            <a:endParaRPr/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sua especificidade, os conteúdos e relatórios das bases de dados públicas disponíveis são rasos, </a:t>
            </a:r>
            <a:r>
              <a:rPr lang="en"/>
              <a:t>carecendo</a:t>
            </a:r>
            <a:r>
              <a:rPr lang="en"/>
              <a:t> de detalhes;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Informações que possam identificar, de alguma forma, o usuário, são omitidas/ocultas;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Além da obrigação legal contida nos códigos de ética profissional, como também no código penal brasileiro, faz-se necessário uma etapa sujeita a um Comitê de Ética em Pesquisa;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Gestores dos dados, desconhecem o possível potencial que tais ferramentas poderiam proporcionar ao processo.</a:t>
            </a:r>
            <a:endParaRPr/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1700" y="1266325"/>
            <a:ext cx="35145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Conceitos Básicos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Trabalhos Relacionados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Metodologia</a:t>
            </a:r>
            <a:endParaRPr/>
          </a:p>
        </p:txBody>
      </p:sp>
      <p:sp>
        <p:nvSpPr>
          <p:cNvPr id="316" name="Google Shape;3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311700" y="1266325"/>
            <a:ext cx="42627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Introdução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Conceitos Básicos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Trabalhos Relacionados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Metodologia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Após consultas em repositórios de artigos e publicações acadêmicas, não foram encontrados trabalhos sobre sistemas que identifiquem chamadas falsas baseadas no conteúdo da chamada;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Logo, por essa incógnita sobre a viabilidade, este trabalho se propõem a levantar a viabilidade desses sistemas, com base no conteúdo da chamada e por meio de classificadores;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Ao fim, com os resultados obtidos, será possível mensurar preliminarmente a viabilidade de tais sistemas;</a:t>
            </a:r>
            <a:endParaRPr/>
          </a:p>
        </p:txBody>
      </p:sp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Passos necessários para alcançar os objetivos:</a:t>
            </a:r>
            <a:endParaRPr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Obter, analisar e compreender a base de dados;</a:t>
            </a:r>
            <a:endParaRPr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Identificar, selecionar e extrair as características mais importantes, que possam influenciar na classificação;</a:t>
            </a:r>
            <a:endParaRPr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Implementar e treinar os algoritmos de classificação, ajustando seus parâmetros empiricamente;</a:t>
            </a:r>
            <a:endParaRPr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Executar os algoritmos para dados de teste e avaliar a predição alcançada por cada;</a:t>
            </a:r>
            <a:endParaRPr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Escrever, apresentar os resultados e concluir;</a:t>
            </a:r>
            <a:endParaRPr/>
          </a:p>
        </p:txBody>
      </p:sp>
      <p:sp>
        <p:nvSpPr>
          <p:cNvPr id="331" name="Google Shape;33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Call Data</a:t>
            </a:r>
            <a:r>
              <a:rPr b="1" lang="en"/>
              <a:t>:</a:t>
            </a:r>
            <a:r>
              <a:rPr lang="en"/>
              <a:t> do centro de comunicações do departamento de polícia de Seattle, EUA;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 os relatórios das chamadas emergenciais originados pela comunidade local;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Armazenado cerca de 95% de todas as chamadas recebidas;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 cerca de 3,9 milhões de ocorrências únicas, extraídas desde 2009;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Atualizada diariamente.</a:t>
            </a:r>
            <a:endParaRPr/>
          </a:p>
        </p:txBody>
      </p:sp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 de atividades</a:t>
            </a:r>
            <a:endParaRPr/>
          </a:p>
        </p:txBody>
      </p:sp>
      <p:sp>
        <p:nvSpPr>
          <p:cNvPr id="344" name="Google Shape;344;p49"/>
          <p:cNvSpPr txBox="1"/>
          <p:nvPr>
            <p:ph idx="1" type="body"/>
          </p:nvPr>
        </p:nvSpPr>
        <p:spPr>
          <a:xfrm>
            <a:off x="0" y="1266325"/>
            <a:ext cx="50769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Análises sobre a base de dados;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Seleção e extração de características;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Implementação dos algoritmos e testes;</a:t>
            </a:r>
            <a:endParaRPr/>
          </a:p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6" name="Google Shape;3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00" y="2583525"/>
            <a:ext cx="8516956" cy="21950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9"/>
          <p:cNvSpPr txBox="1"/>
          <p:nvPr/>
        </p:nvSpPr>
        <p:spPr>
          <a:xfrm>
            <a:off x="4846025" y="1266325"/>
            <a:ext cx="44277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 startAt="4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Validação de resultados e discussão;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 startAt="4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Escrita, conclusão e apresentação.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Hunter, J. D. (2007). Matplotlib: A 2d graphics environment. Computing in Science &amp; Engineering, 9(3):90–95.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Joachims, T. (1998). Text categorization with support vector machines: Learning with many relevant features. In European conference on machine learning, pp. 137–142. Springer.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Kuroiwa, S.; Naito, M.; Nakamura, M.; Sakayori, S. &amp; Mukasa, T. (2004). Automatic prank call rejection system for home country direct based on speech recognition technology. Electronics and Communications in Japan (Part II: Electronics), 87(4):44–52.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Loper, E. &amp; Bird, S. (2002). NLTK: the natural language toolkit. CoRR, cs.CL/0205028.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McCulloch, W. S. &amp; Pitts, W. (1943). A logical calculus of the ideas immanent in nervous activity. The bulletin of mathematical biophysics, 5(4):115–133.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Pedregosa, F.; Varoquaux, G.; Gramfort, A.; Michel, V.; Thirion, B.; Grisel, O.; Blondel, M.; Prettenhofer, P.; Weiss, R.; Dubourg, V.; Vanderplas, J.; Passos, A.; Cournapeau, D.; Brucher, M.; Perrot, M. &amp; Duchesnay, E. (2011). Scikit-learn: Machine learning in Python. Journal of Machine Learning Research, 12:2825–2830.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Rashford, S. &amp; Isoardi, K. (2010). Optimizing the appropriate use of the emergency call system, and dealing with hoax callers. Emergency Medicine Australasia, 22(5):366– 367. </a:t>
            </a:r>
            <a:endParaRPr/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Crescimento alarmante de trotes e chamados falsos;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Ocupação das linhas telefônicas;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Mobilização indevida de recursos;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Prejuízos financeiros ao estado;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Dificuldade para punir os malfeitores.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Rauber, T. W. (2005). Redes neurais artificiais. Universidade Federal do Espírito Santo.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Rosenblatt, F. (1958). The perceptron: a probabilistic model for information storage and organization in the brain. Psychological review, 65(6):386.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Uysal, A. K. &amp; Gunal, S. (2012). A novel probabilistic feature selection method for text classification. Knowledge-Based Systems, 36:226–235.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 Der Walt, S.; Colbert, S. C. &amp; Varoquaux, G. (2011). The numpy array: a structure for efficient numerical computation. Computing in Science &amp; Engineering, 13(2):22. </a:t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 Rossum, G. (1995). Python tutorial. Technical Report CS-R9526, Centrum voor Wiskunde en Informatica (CWI), Amsterdam.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Waseem, H.; Durrani, M. &amp; Naseer, R. (2010). Prank calls: a major burden for an emergency medical service. Emergency Medicine Australasia, 22(5):480–480.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Wes McKinney (2010). Pandas: Data Structures for Statistical Computing in Python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Widrow, B. &amp; Hoff, M. E. (1960). Adaptive switching circuits. Technical report, Stanford Univ Ca Stanford Electronics Labs.</a:t>
            </a:r>
            <a:endParaRPr/>
          </a:p>
        </p:txBody>
      </p:sp>
      <p:sp>
        <p:nvSpPr>
          <p:cNvPr id="375" name="Google Shape;37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311700" y="4230725"/>
            <a:ext cx="8160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“If it wasn’t hard, everyone would do it. It’s the hard that makes it great” (Tom Hanks)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54"/>
          <p:cNvSpPr txBox="1"/>
          <p:nvPr/>
        </p:nvSpPr>
        <p:spPr>
          <a:xfrm>
            <a:off x="2456250" y="1817250"/>
            <a:ext cx="469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T Sans Narrow"/>
                <a:ea typeface="PT Sans Narrow"/>
                <a:cs typeface="PT Sans Narrow"/>
                <a:sym typeface="PT Sans Narrow"/>
              </a:rPr>
              <a:t>OBRIGADO!</a:t>
            </a:r>
            <a:endParaRPr sz="6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Cerca de dois meses de pesquisas e consultas a literatura;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Conteúdo das chamadas sensíveis a privacidade;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Dificuldades para se obter parcerias com os gestores desses dados;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Bases de dados públicas com poucas informações e em outros idiomas.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/44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estudo de 2014 apontou que a soma dos gastos chega a R$ 1 bilhão por ano.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Aproximadamente R$ 500,00 por chamado emergencial incompleto;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Mesmo com triagem, impossível bloquear todas as ligações indevidas;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Campanhas de conscientização não geram grandes impactos;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área que carece de ferramentas computacionais.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/44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gerais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Avaliar a viabilidade de se produzir sistemas computacionais capazes de identificar corretamente chamadas falsas;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Produzir documentos e argumentos para estimular uma maior participação e auxílio dos gestores dos dados;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Elencar quais dados são suficientes ou necessários para a identificação correta.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/44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35145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Conceitos Básicos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Trabalhos Relacionados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Metodologia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1266325"/>
            <a:ext cx="42627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Introdução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Conceitos Básicos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Trabalhos Relacionados</a:t>
            </a:r>
            <a:endParaRPr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Metodologia</a:t>
            </a:r>
            <a:endParaRPr b="1" sz="18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dados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/44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Abrange inúmeras aplicações em diversos cenários no nosso dia a dia: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Diagnóstico de doenças;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Identificação de objetos;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Categorização de seres vivos e espécies.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 em determinar um ou vários rótulos a um objeto de análise, baseado em um conjunto de características extraídas dele;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 acordo com um conhecimento prévio, adquirido por uma fase de treinamento.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