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85A1-105F-3521-331E-2F3FB1F5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87830-C051-CCED-FA68-FC7A8F1D6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9D77E-133E-3B17-205F-F49F186A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9BF0-3FEF-405A-A712-FDB2C9C5CC0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CBDDA-A9CF-45AC-4BDF-3F8EEF59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D925D-D254-B952-A985-30F87FE7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36CB-E066-4876-838E-82F7D05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404A-8774-D8F4-E4C1-F805248A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44FB2-0431-EC10-B4BC-A0AE3E78C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D7FCC-9145-3396-1292-5F1248DE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9BF0-3FEF-405A-A712-FDB2C9C5CC0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AEFB8-23FD-4B13-8D86-0758BDB8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4CBE5-28EA-D1ED-0733-2946D769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36CB-E066-4876-838E-82F7D05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9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5E306-3626-ED7F-0A77-59277633D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02D5F-C614-38F4-8C47-DCF515A23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1071-64AC-5ECC-9EA5-340EA329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9BF0-3FEF-405A-A712-FDB2C9C5CC0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0B0C-1662-4BC0-6957-C08C3E09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12B6-023A-8BDB-A42E-CD96EC61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36CB-E066-4876-838E-82F7D05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9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5E6A-399C-5ADE-782D-B6430FB9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292F7-31C6-D1BF-EB5F-53D7AF676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8B777-97CC-6EE5-1D1D-870856B4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9BF0-3FEF-405A-A712-FDB2C9C5CC0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E11F3-F737-7583-2CE9-24BCD8B0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800F-B101-09F7-2F13-8BBB9915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36CB-E066-4876-838E-82F7D05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6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CF55-3C1D-1D15-9AA2-7F9C830E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A0842-EA1A-DA9F-6BB9-3F9330184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7D98A-EB39-F080-12CA-C7CD3DC1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9BF0-3FEF-405A-A712-FDB2C9C5CC0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72130-6012-FBE9-6CA3-1C430908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A6CA-F7EE-92AF-F2C3-57BB9D05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36CB-E066-4876-838E-82F7D05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5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578B-0D64-72C0-D161-1B8CE2C1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63541-7603-B0C2-665B-F01738411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B29B4-8A38-A990-EABA-F119B38E3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62D05-E9A0-CDDC-9C1D-A22CB14F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9BF0-3FEF-405A-A712-FDB2C9C5CC0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379F6-7706-6527-8019-176E4583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69292-C968-53F0-7229-A605DAE7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36CB-E066-4876-838E-82F7D05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4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0317-57BC-012D-042C-F1CA9D69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FAE7-591C-A37C-F561-F4AE0D1D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B69EB-4723-A704-D255-06E5512B6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0EB43-9B4F-5E96-4FA2-ECD827B46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C3A42-E284-90AE-64D1-ED9DD2817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ADB80-446B-1A70-2DF4-326BE248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9BF0-3FEF-405A-A712-FDB2C9C5CC0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A98153-EA87-E380-BE36-1C9D1D4C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3206B-D008-6663-04D0-8C49BD89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36CB-E066-4876-838E-82F7D05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E4FC-1C20-E6EB-8B3F-7CEE3AA1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E5C7B-2839-05F4-B659-EB103065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9BF0-3FEF-405A-A712-FDB2C9C5CC0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3C75C-6E1A-EF3B-882E-6CCC5457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59A3D-E3CC-F72F-C9C6-1D90AB57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36CB-E066-4876-838E-82F7D05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2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5167C-BB3A-3EC9-7804-4A64354A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9BF0-3FEF-405A-A712-FDB2C9C5CC0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8B2CC-99C1-D268-E8AB-8BA93495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761B2-7428-595A-FADF-15F2D9B1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36CB-E066-4876-838E-82F7D05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2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C07F-E88A-15AD-8D6A-D37AD327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30B3-E5AC-697A-08DF-8B495BAE0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A0957-E60C-F604-BFDF-314E87BA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71905-2143-DE12-2E04-373DE8CB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9BF0-3FEF-405A-A712-FDB2C9C5CC0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F12B0-F586-D405-AC98-A71EB802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37FB7-6EE8-93D8-2965-835E8706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36CB-E066-4876-838E-82F7D05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2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DC82-54F9-96E6-6A95-2C1BD68A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9B0FA3-7C8C-9085-B7BF-DEE7F1CD2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7FAD2-54F4-F40E-AC5B-75826661D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A1E43-67C4-81E2-F41B-ADE48774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9BF0-3FEF-405A-A712-FDB2C9C5CC0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B122D-7098-FE64-0375-D682DB07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F694D-7BC7-3701-7E7B-EEDB3212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C36CB-E066-4876-838E-82F7D05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3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A6E96-700D-1388-C05F-AB7B1639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DE7C9-CE9B-4B54-C539-99DCA2D82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4BF38-33C6-A6D8-A50D-207AD5060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D59BF0-3FEF-405A-A712-FDB2C9C5CC0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A1795-4461-D3B1-B6F8-984C6A1A5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308D6-0885-B26E-A5D6-9587C465A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0C36CB-E066-4876-838E-82F7D05FF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website&#10;&#10;Description automatically generated">
            <a:extLst>
              <a:ext uri="{FF2B5EF4-FFF2-40B4-BE49-F238E27FC236}">
                <a16:creationId xmlns:a16="http://schemas.microsoft.com/office/drawing/2014/main" id="{B2CE0AE2-3783-CC8A-9622-D41CEECAA4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1" r="766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DCB18D-D34C-79BC-BD8B-E7136FDE7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Fitness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1E341-DD77-DE96-104E-6B2682646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Dancos Robert - Nicolae</a:t>
            </a:r>
          </a:p>
        </p:txBody>
      </p:sp>
    </p:spTree>
    <p:extLst>
      <p:ext uri="{BB962C8B-B14F-4D97-AF65-F5344CB8AC3E}">
        <p14:creationId xmlns:p14="http://schemas.microsoft.com/office/powerpoint/2010/main" val="1861013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35FA909-3F24-448C-A8BC-7CF77F62F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5DA84-BE0B-9E82-4FAC-48FB059C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Introducere</a:t>
            </a:r>
            <a:r>
              <a:rPr lang="en-US" sz="40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A3860-CD47-6BB5-F695-CB8CDEBF7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6140449" cy="2862288"/>
          </a:xfrm>
        </p:spPr>
        <p:txBody>
          <a:bodyPr>
            <a:normAutofit lnSpcReduction="10000"/>
          </a:bodyPr>
          <a:lstStyle/>
          <a:p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Scopul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proiectului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: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Crearea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unei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platforme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online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pentru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vânzarea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produse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fitness.</a:t>
            </a:r>
          </a:p>
          <a:p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Funcționalități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principale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: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autentificare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, catalog de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produse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coș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cumpărături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procesare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comenzi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Tehnologii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utilizate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: Java 8 (JSP &amp; Servlets), MySQL, Apache Tomcat, Docker 18.09.1, HTML, CSS, Bootstrap.</a:t>
            </a:r>
          </a:p>
          <a:p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  <a:p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3" name="Picture 12" descr="A screenshot of a website&#10;&#10;Description automatically generated">
            <a:extLst>
              <a:ext uri="{FF2B5EF4-FFF2-40B4-BE49-F238E27FC236}">
                <a16:creationId xmlns:a16="http://schemas.microsoft.com/office/drawing/2014/main" id="{E37A99FF-22DE-831C-42D9-9E7482AE8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7" r="34006" b="1"/>
          <a:stretch/>
        </p:blipFill>
        <p:spPr>
          <a:xfrm>
            <a:off x="7668829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B60959F-9B69-4520-A16E-EA6BECC7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8D5A6E8-CD1B-4796-ABD1-A6F27F6C0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7E12F56-F4EE-4535-8677-C11996E24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540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55CC-27CC-5BB3-0485-EED1349A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Arhitectura</a:t>
            </a:r>
            <a:r>
              <a:rPr lang="en-US" sz="4000" b="1" dirty="0"/>
              <a:t> </a:t>
            </a:r>
            <a:r>
              <a:rPr lang="en-US" sz="4000" dirty="0" err="1"/>
              <a:t>Aplicației</a:t>
            </a:r>
            <a:r>
              <a:rPr lang="en-US" sz="4000" dirty="0"/>
              <a:t>: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3340A-8821-2D78-A670-1DF8F185E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Frontend: HTML, CSS, JAVA SERVER PAGE</a:t>
            </a:r>
          </a:p>
          <a:p>
            <a:r>
              <a:rPr lang="en-US" dirty="0"/>
              <a:t>Backend: Java Servlets</a:t>
            </a:r>
          </a:p>
          <a:p>
            <a:r>
              <a:rPr lang="en-US" dirty="0" err="1"/>
              <a:t>Baza</a:t>
            </a:r>
            <a:r>
              <a:rPr lang="en-US" dirty="0"/>
              <a:t> de date: MySQL</a:t>
            </a:r>
          </a:p>
          <a:p>
            <a:r>
              <a:rPr lang="en-US" dirty="0"/>
              <a:t>Server web: Apache Tomcat</a:t>
            </a:r>
          </a:p>
          <a:p>
            <a:r>
              <a:rPr lang="en-US" dirty="0" err="1"/>
              <a:t>Gestionare</a:t>
            </a:r>
            <a:r>
              <a:rPr lang="en-US" dirty="0"/>
              <a:t> </a:t>
            </a:r>
            <a:r>
              <a:rPr lang="en-US" dirty="0" err="1"/>
              <a:t>containere</a:t>
            </a:r>
            <a:r>
              <a:rPr lang="en-US" dirty="0"/>
              <a:t>: Docker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3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0103DF-F4AA-F0B9-B8C7-D9AE89295E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3707" r="18516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0E68A7-B7A6-B2B1-5780-71260476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Funcționalități Implementate:</a:t>
            </a:r>
            <a:br>
              <a:rPr lang="en-US" sz="5000">
                <a:solidFill>
                  <a:schemeClr val="bg1"/>
                </a:solidFill>
              </a:rPr>
            </a:br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20695-9AC2-D65E-E2E9-318A01DA4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Autentificare și înregistrare utilizatori</a:t>
            </a:r>
          </a:p>
          <a:p>
            <a:r>
              <a:rPr lang="en-US" sz="2000">
                <a:solidFill>
                  <a:schemeClr val="bg1"/>
                </a:solidFill>
              </a:rPr>
              <a:t>Vizualizare produse</a:t>
            </a:r>
          </a:p>
          <a:p>
            <a:r>
              <a:rPr lang="en-US" sz="2000">
                <a:solidFill>
                  <a:schemeClr val="bg1"/>
                </a:solidFill>
              </a:rPr>
              <a:t>Adăugare produse în coș</a:t>
            </a:r>
          </a:p>
          <a:p>
            <a:r>
              <a:rPr lang="en-US" sz="2000">
                <a:solidFill>
                  <a:schemeClr val="bg1"/>
                </a:solidFill>
              </a:rPr>
              <a:t>Procesare comenzi</a:t>
            </a:r>
          </a:p>
          <a:p>
            <a:r>
              <a:rPr lang="en-US" sz="2000">
                <a:solidFill>
                  <a:schemeClr val="bg1"/>
                </a:solidFill>
              </a:rPr>
              <a:t>Vizualizare istoric comenzi</a:t>
            </a:r>
          </a:p>
          <a:p>
            <a:r>
              <a:rPr lang="en-US" sz="2000">
                <a:solidFill>
                  <a:schemeClr val="bg1"/>
                </a:solidFill>
              </a:rPr>
              <a:t>Gestionare utilizatori și sesiuni</a:t>
            </a:r>
          </a:p>
        </p:txBody>
      </p:sp>
    </p:spTree>
    <p:extLst>
      <p:ext uri="{BB962C8B-B14F-4D97-AF65-F5344CB8AC3E}">
        <p14:creationId xmlns:p14="http://schemas.microsoft.com/office/powerpoint/2010/main" val="49867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20AB2E64-AF50-902E-AEEA-41CCEC077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BBAE-8BE2-5FDE-7481-B1F28377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 err="1"/>
              <a:t>Baza</a:t>
            </a:r>
            <a:r>
              <a:rPr lang="en-US" sz="4000" dirty="0"/>
              <a:t> de Date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6EEF-D21C-F9C1-FD43-FC554BAE4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 err="1"/>
              <a:t>Tabele</a:t>
            </a:r>
            <a:r>
              <a:rPr lang="en-US" sz="2000" dirty="0"/>
              <a:t> </a:t>
            </a:r>
            <a:r>
              <a:rPr lang="en-US" sz="2000" dirty="0" err="1"/>
              <a:t>principale</a:t>
            </a:r>
            <a:r>
              <a:rPr lang="en-US" sz="2000" dirty="0"/>
              <a:t>:</a:t>
            </a:r>
          </a:p>
          <a:p>
            <a:pPr lvl="1"/>
            <a:r>
              <a:rPr lang="en-US" sz="2000" dirty="0" err="1"/>
              <a:t>Utilizatori</a:t>
            </a:r>
            <a:endParaRPr lang="en-US" sz="2000" dirty="0"/>
          </a:p>
          <a:p>
            <a:pPr lvl="1"/>
            <a:r>
              <a:rPr lang="en-US" sz="2000" dirty="0" err="1"/>
              <a:t>Produse</a:t>
            </a:r>
            <a:endParaRPr lang="en-US" sz="2000" dirty="0"/>
          </a:p>
          <a:p>
            <a:pPr lvl="1"/>
            <a:r>
              <a:rPr lang="en-US" sz="2000" dirty="0" err="1"/>
              <a:t>Comenzi</a:t>
            </a:r>
            <a:endParaRPr lang="en-US" sz="2000" dirty="0"/>
          </a:p>
          <a:p>
            <a:pPr lvl="1"/>
            <a:r>
              <a:rPr lang="en-US" sz="2000" dirty="0" err="1"/>
              <a:t>Detalii</a:t>
            </a:r>
            <a:r>
              <a:rPr lang="en-US" sz="2000" dirty="0"/>
              <a:t> </a:t>
            </a:r>
            <a:r>
              <a:rPr lang="en-US" sz="2000" dirty="0" err="1"/>
              <a:t>comenzi</a:t>
            </a:r>
            <a:endParaRPr lang="en-US" sz="2000" dirty="0"/>
          </a:p>
          <a:p>
            <a:r>
              <a:rPr lang="en-US" sz="2000" dirty="0" err="1"/>
              <a:t>Relații</a:t>
            </a:r>
            <a:r>
              <a:rPr lang="en-US" sz="2000" dirty="0"/>
              <a:t> </a:t>
            </a:r>
            <a:r>
              <a:rPr lang="en-US" sz="2000" dirty="0" err="1"/>
              <a:t>între</a:t>
            </a:r>
            <a:r>
              <a:rPr lang="en-US" sz="2000" dirty="0"/>
              <a:t> </a:t>
            </a:r>
            <a:r>
              <a:rPr lang="en-US" sz="2000" dirty="0" err="1"/>
              <a:t>tabele</a:t>
            </a:r>
            <a:r>
              <a:rPr lang="en-US" sz="2000" dirty="0"/>
              <a:t>: users, customers, address, orders, payments, </a:t>
            </a:r>
            <a:r>
              <a:rPr lang="en-US" sz="2000" dirty="0" err="1"/>
              <a:t>orderitems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products</a:t>
            </a:r>
          </a:p>
        </p:txBody>
      </p:sp>
    </p:spTree>
    <p:extLst>
      <p:ext uri="{BB962C8B-B14F-4D97-AF65-F5344CB8AC3E}">
        <p14:creationId xmlns:p14="http://schemas.microsoft.com/office/powerpoint/2010/main" val="276366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F84F7-16E9-3CC2-CD80-AB2CB7DB67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689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EF58C-E18B-8EEF-9A86-B092894A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Implementarea în Docker</a:t>
            </a:r>
            <a:br>
              <a:rPr lang="en-US" sz="400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C1FF-73C1-9247-FC81-C30DC2F23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Container MySQL pentru gestionarea bazei de date.</a:t>
            </a:r>
          </a:p>
          <a:p>
            <a:r>
              <a:rPr lang="en-US" sz="2000"/>
              <a:t>Container Tomcat pentru serverul web.</a:t>
            </a:r>
          </a:p>
          <a:p>
            <a:r>
              <a:rPr lang="en-US" sz="2000"/>
              <a:t>Gestionare cu Docker Compose pentru rulare automată.</a:t>
            </a:r>
          </a:p>
        </p:txBody>
      </p:sp>
    </p:spTree>
    <p:extLst>
      <p:ext uri="{BB962C8B-B14F-4D97-AF65-F5344CB8AC3E}">
        <p14:creationId xmlns:p14="http://schemas.microsoft.com/office/powerpoint/2010/main" val="215452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300A3146-D628-5F9C-23A2-DD94BB74E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1280639"/>
            <a:ext cx="6410084" cy="431078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jar of pills with a label&#10;&#10;Description automatically generated">
            <a:extLst>
              <a:ext uri="{FF2B5EF4-FFF2-40B4-BE49-F238E27FC236}">
                <a16:creationId xmlns:a16="http://schemas.microsoft.com/office/drawing/2014/main" id="{7C22E5AD-F34D-E040-DF4F-BE1B7F9D5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873" y="811546"/>
            <a:ext cx="3854945" cy="213949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 shot of a shopping cart&#10;&#10;Description automatically generated">
            <a:extLst>
              <a:ext uri="{FF2B5EF4-FFF2-40B4-BE49-F238E27FC236}">
                <a16:creationId xmlns:a16="http://schemas.microsoft.com/office/drawing/2014/main" id="{3A61D22A-B1B6-3E30-BD68-EAC5C88CD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873" y="4208202"/>
            <a:ext cx="3854945" cy="155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6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6B09-8BBB-8D00-908D-ACDA02724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Posibile</a:t>
            </a:r>
            <a:r>
              <a:rPr lang="en-US" sz="4000" dirty="0"/>
              <a:t> </a:t>
            </a:r>
            <a:r>
              <a:rPr lang="en-US" sz="4000" dirty="0" err="1"/>
              <a:t>Îmbunătățiri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F8F76-2760-FEC3-E9AE-B6825345A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Integrarea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plată</a:t>
            </a:r>
            <a:r>
              <a:rPr lang="en-US" dirty="0"/>
              <a:t> online.</a:t>
            </a:r>
          </a:p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funcționalități</a:t>
            </a:r>
            <a:r>
              <a:rPr lang="en-US" dirty="0"/>
              <a:t> de </a:t>
            </a:r>
            <a:r>
              <a:rPr lang="en-US" dirty="0" err="1"/>
              <a:t>căutare</a:t>
            </a:r>
            <a:r>
              <a:rPr lang="en-US" dirty="0"/>
              <a:t> </a:t>
            </a:r>
            <a:r>
              <a:rPr lang="en-US" dirty="0" err="1"/>
              <a:t>avansată</a:t>
            </a:r>
            <a:r>
              <a:rPr lang="en-US" dirty="0"/>
              <a:t>.</a:t>
            </a:r>
          </a:p>
          <a:p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recenzii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produse</a:t>
            </a:r>
            <a:r>
              <a:rPr lang="en-US" dirty="0"/>
              <a:t>.</a:t>
            </a:r>
          </a:p>
          <a:p>
            <a:r>
              <a:rPr lang="en-US" dirty="0" err="1"/>
              <a:t>Optimizarea</a:t>
            </a:r>
            <a:r>
              <a:rPr lang="en-US" dirty="0"/>
              <a:t> </a:t>
            </a:r>
            <a:r>
              <a:rPr lang="en-US" dirty="0" err="1"/>
              <a:t>securității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autentificare</a:t>
            </a:r>
            <a:r>
              <a:rPr lang="en-US" dirty="0"/>
              <a:t> cu token JWT.</a:t>
            </a:r>
          </a:p>
          <a:p>
            <a:r>
              <a:rPr lang="en-US" dirty="0" err="1"/>
              <a:t>Schimbarea</a:t>
            </a:r>
            <a:r>
              <a:rPr lang="en-US" dirty="0"/>
              <a:t> </a:t>
            </a:r>
            <a:r>
              <a:rPr lang="en-US" dirty="0" err="1"/>
              <a:t>pretului</a:t>
            </a:r>
            <a:r>
              <a:rPr lang="en-US" dirty="0"/>
              <a:t> din CHF in RON</a:t>
            </a:r>
          </a:p>
        </p:txBody>
      </p:sp>
    </p:spTree>
    <p:extLst>
      <p:ext uri="{BB962C8B-B14F-4D97-AF65-F5344CB8AC3E}">
        <p14:creationId xmlns:p14="http://schemas.microsoft.com/office/powerpoint/2010/main" val="137182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2A6F7-06B1-4B0F-4A42-CED9AB24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2400" b="1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2400" b="1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2400" b="1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bg1">
                    <a:alpha val="80000"/>
                  </a:schemeClr>
                </a:solidFill>
              </a:rPr>
              <a:t>Va Multumesc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 descr="A screenshot of a website&#10;&#10;Description automatically generated">
            <a:extLst>
              <a:ext uri="{FF2B5EF4-FFF2-40B4-BE49-F238E27FC236}">
                <a16:creationId xmlns:a16="http://schemas.microsoft.com/office/drawing/2014/main" id="{D8FE97F9-AA8F-5420-1011-A280C4BDB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932" y="1850304"/>
            <a:ext cx="4369112" cy="206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66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209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Fitness Shop</vt:lpstr>
      <vt:lpstr>Introducere:</vt:lpstr>
      <vt:lpstr>Arhitectura Aplicației: </vt:lpstr>
      <vt:lpstr>Funcționalități Implementate: </vt:lpstr>
      <vt:lpstr>Baza de Date </vt:lpstr>
      <vt:lpstr>Implementarea în Docker </vt:lpstr>
      <vt:lpstr>PowerPoint Presentation</vt:lpstr>
      <vt:lpstr>Posibile Îmbunătățiri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Nicolae Dancos</dc:creator>
  <cp:lastModifiedBy>Robert Nicolae Dancos</cp:lastModifiedBy>
  <cp:revision>1</cp:revision>
  <dcterms:created xsi:type="dcterms:W3CDTF">2025-02-06T00:09:33Z</dcterms:created>
  <dcterms:modified xsi:type="dcterms:W3CDTF">2025-02-06T00:31:16Z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2025-02-06T00:31:07Z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38abfb23-ad06-49d6-8487-90bd60898728</vt:lpwstr>
  </property>
  <property fmtid="{D5CDD505-2E9C-101B-9397-08002B2CF9AE}" pid="8" name="MSIP_Label_5b58b62f-6f94-46bd-8089-18e64b0a9abb_ContentBits">
    <vt:lpwstr>0</vt:lpwstr>
  </property>
</Properties>
</file>