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168B-6469-43C2-8D22-5539C44B4426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DB88-0D9B-4B45-9D52-D356450C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Baseball player salaries using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5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2: Predicting Baseball Salaries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 smtClean="0"/>
                  <a:t>Construction if my baseball Super stat:</a:t>
                </a:r>
              </a:p>
              <a:p>
                <a:pPr lvl="1"/>
                <a:r>
                  <a:rPr lang="en-US" sz="1600" dirty="0" smtClean="0"/>
                  <a:t>Take the standard definition of “Slugging Average”</a:t>
                </a:r>
              </a:p>
              <a:p>
                <a:pPr lvl="1"/>
                <a:endParaRPr lang="en-US" sz="1600" i="0" dirty="0" smtClean="0">
                  <a:effectLst/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SA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Singles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+ [2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x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Doubles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] +[ 3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x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Triples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] + [4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x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Home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Runs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])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divided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by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At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Bats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pPr lvl="1"/>
                <a:r>
                  <a:rPr lang="en-US" sz="1600" dirty="0" smtClean="0"/>
                  <a:t>Modify to so that it is no longer divided by At Bats so it’s more of a weighted tally of  runs.</a:t>
                </a:r>
              </a:p>
              <a:p>
                <a:pPr lvl="1"/>
                <a:r>
                  <a:rPr lang="en-US" sz="1600" dirty="0" smtClean="0"/>
                  <a:t>Then calculate the cumulative </a:t>
                </a:r>
                <a:r>
                  <a:rPr lang="en-US" sz="1600" dirty="0" err="1" smtClean="0"/>
                  <a:t>SA_modified</a:t>
                </a:r>
                <a:r>
                  <a:rPr lang="en-US" sz="1600" dirty="0" smtClean="0"/>
                  <a:t> for every player over the life of their career and use this an the independent variable</a:t>
                </a:r>
              </a:p>
              <a:p>
                <a:pPr marL="457200" lvl="1" indent="0">
                  <a:buNone/>
                </a:pPr>
                <a:endParaRPr lang="en-US" sz="1600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dirty="0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dirty="0" smtClean="0">
                              <a:effectLst/>
                              <a:latin typeface="Cambria Math"/>
                            </a:rPr>
                            <m:t>SA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effectLst/>
                              <a:latin typeface="Cambria Math"/>
                            </a:rPr>
                            <m:t>mod</m:t>
                          </m:r>
                        </m:sub>
                      </m:sSub>
                      <m:r>
                        <a:rPr lang="en-US" sz="1600" i="0" dirty="0" smtClean="0">
                          <a:effectLst/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Singles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+ [2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x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Doubles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] +[ 3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x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Triples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] + [4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x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Home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 dirty="0" smtClean="0">
                          <a:effectLst/>
                          <a:latin typeface="Cambria Math"/>
                        </a:rPr>
                        <m:t>Runs</m:t>
                      </m:r>
                      <m:r>
                        <a:rPr lang="en-US" sz="1600" i="0" dirty="0" smtClean="0">
                          <a:effectLst/>
                          <a:latin typeface="Cambria Math"/>
                        </a:rPr>
                        <m:t>])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effectLst/>
                          <a:latin typeface="Cambria Math"/>
                        </a:rPr>
                        <m:t>cum</m:t>
                      </m:r>
                      <m:sSub>
                        <m:sSubPr>
                          <m:ctrlPr>
                            <a:rPr lang="en-US" sz="1600" b="0" i="0" dirty="0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dirty="0" smtClean="0">
                              <a:effectLst/>
                              <a:latin typeface="Cambria Math"/>
                            </a:rPr>
                            <m:t>SA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effectLst/>
                              <a:latin typeface="Cambria Math"/>
                            </a:rPr>
                            <m:t>mod</m:t>
                          </m:r>
                        </m:sub>
                      </m:sSub>
                      <m:d>
                        <m:dPr>
                          <m:ctrlPr>
                            <a:rPr lang="en-US" sz="1600" b="0" i="0" dirty="0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effectLst/>
                              <a:latin typeface="Cambria Math"/>
                            </a:rPr>
                            <m:t>𝑁</m:t>
                          </m:r>
                        </m:e>
                      </m:d>
                      <m:sSub>
                        <m:sSubPr>
                          <m:ctrlPr>
                            <a:rPr lang="en-US" sz="1600" b="0" i="1" dirty="0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600" i="0" dirty="0" smtClean="0">
                              <a:effectLst/>
                              <a:latin typeface="Cambria Math"/>
                            </a:rPr>
                            <m:t>SA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effectLst/>
                              <a:latin typeface="Cambria Math"/>
                            </a:rPr>
                            <m:t>mod</m:t>
                          </m:r>
                        </m:sub>
                      </m:sSub>
                      <m:d>
                        <m:dPr>
                          <m:ctrlPr>
                            <a:rPr lang="en-US" sz="1600" b="0" i="1" dirty="0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effectLst/>
                              <a:latin typeface="Cambria Math"/>
                            </a:rPr>
                            <m:t>𝑁</m:t>
                          </m:r>
                        </m:e>
                      </m:d>
                      <m:sSub>
                        <m:sSubPr>
                          <m:ctrlPr>
                            <a:rPr lang="en-US" sz="1600" b="0" i="1" dirty="0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effectLst/>
                              <a:latin typeface="Cambria Math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600" i="0" dirty="0" smtClean="0">
                              <a:effectLst/>
                              <a:latin typeface="Cambria Math"/>
                            </a:rPr>
                            <m:t>SA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effectLst/>
                              <a:latin typeface="Cambria Math"/>
                            </a:rPr>
                            <m:t>mod</m:t>
                          </m:r>
                        </m:sub>
                      </m:sSub>
                      <m:d>
                        <m:dPr>
                          <m:ctrlPr>
                            <a:rPr lang="en-US" sz="1600" b="0" i="1" dirty="0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effectLst/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dirty="0" smtClean="0">
                              <a:effectLst/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1600" b="0" i="1" dirty="0" smtClean="0">
                          <a:effectLst/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1600" b="0" i="1" dirty="0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dirty="0" smtClean="0">
                              <a:effectLst/>
                              <a:latin typeface="Cambria Math"/>
                            </a:rPr>
                            <m:t>SA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effectLst/>
                              <a:latin typeface="Cambria Math"/>
                            </a:rPr>
                            <m:t>mod</m:t>
                          </m:r>
                        </m:sub>
                      </m:sSub>
                      <m:r>
                        <a:rPr lang="en-US" sz="1600" b="0" i="1" dirty="0" smtClean="0">
                          <a:effectLst/>
                          <a:latin typeface="Cambria Math"/>
                        </a:rPr>
                        <m:t>(1)</m:t>
                      </m:r>
                    </m:oMath>
                    <m:oMath xmlns:m="http://schemas.openxmlformats.org/officeDocument/2006/math">
                      <m:r>
                        <a:rPr lang="en-US" sz="1600" i="0" dirty="0" smtClean="0">
                          <a:effectLst/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 smtClean="0"/>
              </a:p>
              <a:p>
                <a:pPr lvl="1"/>
                <a:endParaRPr lang="en-US" sz="1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24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2: Predicting Baseball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sz="1600" dirty="0" smtClean="0"/>
              <a:t>2-D Regression results:</a:t>
            </a:r>
          </a:p>
          <a:p>
            <a:pPr lvl="1"/>
            <a:r>
              <a:rPr lang="en-US" sz="1600" dirty="0" smtClean="0"/>
              <a:t>Using </a:t>
            </a:r>
            <a:r>
              <a:rPr lang="en-US" sz="1600" dirty="0" err="1" smtClean="0"/>
              <a:t>cumSA_mod</a:t>
            </a:r>
            <a:r>
              <a:rPr lang="en-US" sz="1600" dirty="0" smtClean="0"/>
              <a:t> to predict the log(salary)</a:t>
            </a:r>
          </a:p>
          <a:p>
            <a:pPr lvl="1"/>
            <a:r>
              <a:rPr lang="en-US" sz="1600" dirty="0" smtClean="0"/>
              <a:t>Using a random split of the data to conserve memory (with random numbers seeded)</a:t>
            </a:r>
          </a:p>
          <a:p>
            <a:pPr lvl="1"/>
            <a:r>
              <a:rPr lang="en-US" sz="1600" dirty="0" smtClean="0"/>
              <a:t>Then dividing the remaining dataset 60/40 Train/Test data we obtain the following results: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lvl="1"/>
            <a:r>
              <a:rPr lang="en-US" sz="1600" dirty="0" smtClean="0"/>
              <a:t>Not bad for a single variable. R_2 = 23%, </a:t>
            </a:r>
            <a:r>
              <a:rPr lang="en-US" sz="1600" dirty="0" err="1" smtClean="0"/>
              <a:t>P_values</a:t>
            </a:r>
            <a:r>
              <a:rPr lang="en-US" sz="1600" dirty="0" smtClean="0"/>
              <a:t> = 0, and the training data gives us an average absolute error of $</a:t>
            </a:r>
            <a:r>
              <a:rPr lang="en-US" sz="1600" dirty="0" smtClean="0"/>
              <a:t>1,855,277.</a:t>
            </a:r>
            <a:r>
              <a:rPr lang="en-US" sz="1600" dirty="0" smtClean="0"/>
              <a:t> Still not bad for a single variable model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809875"/>
            <a:ext cx="60483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0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2: Predicting Baseball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Regression results:</a:t>
            </a:r>
          </a:p>
          <a:p>
            <a:pPr lvl="1"/>
            <a:r>
              <a:rPr lang="en-US" sz="1600" dirty="0" smtClean="0"/>
              <a:t>Let’s use a couple more reasonable variables and see how the results change:</a:t>
            </a:r>
          </a:p>
          <a:p>
            <a:pPr lvl="1"/>
            <a:r>
              <a:rPr lang="en-US" sz="1600" dirty="0" smtClean="0"/>
              <a:t>I’m adding ‘height’ and the year the salary was recorded, ‘</a:t>
            </a:r>
            <a:r>
              <a:rPr lang="en-US" sz="1600" dirty="0" err="1" smtClean="0"/>
              <a:t>yearID</a:t>
            </a:r>
            <a:r>
              <a:rPr lang="en-US" sz="1600" dirty="0" smtClean="0"/>
              <a:t>’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 definite lift in adjusted </a:t>
            </a:r>
            <a:r>
              <a:rPr lang="en-US" sz="1600" dirty="0" err="1" smtClean="0"/>
              <a:t>R_squared</a:t>
            </a:r>
            <a:r>
              <a:rPr lang="en-US" sz="1600" dirty="0" smtClean="0"/>
              <a:t> and the </a:t>
            </a:r>
            <a:r>
              <a:rPr lang="en-US" sz="1600" dirty="0" smtClean="0"/>
              <a:t>average absolute error has dropped to $1,823,820. The </a:t>
            </a:r>
            <a:r>
              <a:rPr lang="en-US" sz="1600" dirty="0" err="1" smtClean="0"/>
              <a:t>cond</a:t>
            </a:r>
            <a:r>
              <a:rPr lang="en-US" sz="1600" dirty="0" smtClean="0"/>
              <a:t> number has shot through the roof , but you cant argue with the improved  out of sample average absolute error 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60102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8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2: Predicting Baseball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Regression results: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 err="1" smtClean="0"/>
              <a:t>yearID</a:t>
            </a:r>
            <a:r>
              <a:rPr lang="en-US" sz="1600" dirty="0" smtClean="0"/>
              <a:t> is highly correlated with our baseball </a:t>
            </a:r>
            <a:r>
              <a:rPr lang="en-US" sz="1600" dirty="0" err="1" smtClean="0"/>
              <a:t>superstat</a:t>
            </a:r>
            <a:r>
              <a:rPr lang="en-US" sz="1600" dirty="0" smtClean="0"/>
              <a:t>. So it looks like what we are really picking up with the stat is the increase in salary as we move through time.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6071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328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2</vt:lpstr>
      <vt:lpstr>Project 2: Predicting Baseball Salaries</vt:lpstr>
      <vt:lpstr>Project 2: Predicting Baseball Salaries</vt:lpstr>
      <vt:lpstr>Project 2: Predicting Baseball Salaries</vt:lpstr>
      <vt:lpstr>Project 2: Predicting Baseball Salaries</vt:lpstr>
    </vt:vector>
  </TitlesOfParts>
  <Company>Ernst &amp; Young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 West</dc:creator>
  <cp:lastModifiedBy>Robert D West</cp:lastModifiedBy>
  <cp:revision>8</cp:revision>
  <dcterms:created xsi:type="dcterms:W3CDTF">2014-07-24T20:52:36Z</dcterms:created>
  <dcterms:modified xsi:type="dcterms:W3CDTF">2014-07-24T22:03:39Z</dcterms:modified>
</cp:coreProperties>
</file>