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1" r:id="rId2"/>
    <p:sldId id="436" r:id="rId3"/>
    <p:sldId id="43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8" autoAdjust="0"/>
    <p:restoredTop sz="81594" autoAdjust="0"/>
  </p:normalViewPr>
  <p:slideViewPr>
    <p:cSldViewPr snapToGrid="0">
      <p:cViewPr varScale="1">
        <p:scale>
          <a:sx n="86" d="100"/>
          <a:sy n="86" d="100"/>
        </p:scale>
        <p:origin x="432" y="96"/>
      </p:cViewPr>
      <p:guideLst/>
    </p:cSldViewPr>
  </p:slideViewPr>
  <p:outlineViewPr>
    <p:cViewPr>
      <p:scale>
        <a:sx n="33" d="100"/>
        <a:sy n="33" d="100"/>
      </p:scale>
      <p:origin x="0" y="-99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10246-9C14-4717-8699-EF2A90A71B29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B4D35-0BBB-4571-879D-9084E2B675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57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ECF15-C378-4A69-B2B2-25C7E2310296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  <p:sp>
        <p:nvSpPr>
          <p:cNvPr id="26629" name="Tijdelijke aanduiding voor voetteks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298122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ECF15-C378-4A69-B2B2-25C7E2310296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26629" name="Tijdelijke aanduiding voor voetteks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104454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56117"/>
            <a:ext cx="2385129" cy="25536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9034" y="1122363"/>
            <a:ext cx="779896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69034" y="3602038"/>
            <a:ext cx="77989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fld id="{C8611116-6C68-413E-886B-E96531256863}" type="datetimeFigureOut">
              <a:rPr lang="nl-NL" smtClean="0"/>
              <a:pPr/>
              <a:t>9-3-2023</a:t>
            </a:fld>
            <a:endParaRPr lang="nl-NL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362856" y="2760376"/>
            <a:ext cx="2314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/>
              <a:t>Atom Free IT</a:t>
            </a:r>
          </a:p>
        </p:txBody>
      </p:sp>
      <p:sp>
        <p:nvSpPr>
          <p:cNvPr id="9" name="Rechthoekige driehoek 8"/>
          <p:cNvSpPr/>
          <p:nvPr userDrawn="1"/>
        </p:nvSpPr>
        <p:spPr>
          <a:xfrm rot="10800000">
            <a:off x="9672000" y="0"/>
            <a:ext cx="2520000" cy="2520000"/>
          </a:xfrm>
          <a:prstGeom prst="rtTriangle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10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924627" y="6356350"/>
            <a:ext cx="2342745" cy="365125"/>
          </a:xfrm>
          <a:prstGeom prst="rect">
            <a:avLst/>
          </a:prstGeom>
        </p:spPr>
        <p:txBody>
          <a:bodyPr/>
          <a:lstStyle/>
          <a:p>
            <a:fld id="{4E57EA15-3BF1-486B-AEE9-6B3974B8EE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2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924627" y="6356350"/>
            <a:ext cx="2342745" cy="365125"/>
          </a:xfrm>
          <a:prstGeom prst="rect">
            <a:avLst/>
          </a:prstGeom>
        </p:spPr>
        <p:txBody>
          <a:bodyPr/>
          <a:lstStyle/>
          <a:p>
            <a:fld id="{4E57EA15-3BF1-486B-AEE9-6B3974B8EE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9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Rechthoekige driehoek 9"/>
          <p:cNvSpPr/>
          <p:nvPr userDrawn="1"/>
        </p:nvSpPr>
        <p:spPr>
          <a:xfrm rot="10800000">
            <a:off x="9672000" y="0"/>
            <a:ext cx="2520000" cy="2520000"/>
          </a:xfrm>
          <a:prstGeom prst="rtTriangle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44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47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8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6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4924627" y="6356350"/>
            <a:ext cx="2342745" cy="365125"/>
          </a:xfrm>
          <a:prstGeom prst="rect">
            <a:avLst/>
          </a:prstGeom>
        </p:spPr>
        <p:txBody>
          <a:bodyPr/>
          <a:lstStyle/>
          <a:p>
            <a:fld id="{4E57EA15-3BF1-486B-AEE9-6B3974B8EE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62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4924627" y="6356350"/>
            <a:ext cx="2342745" cy="365125"/>
          </a:xfrm>
          <a:prstGeom prst="rect">
            <a:avLst/>
          </a:prstGeom>
        </p:spPr>
        <p:txBody>
          <a:bodyPr/>
          <a:lstStyle/>
          <a:p>
            <a:fld id="{4E57EA15-3BF1-486B-AEE9-6B3974B8EE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88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611116-6C68-413E-886B-E96531256863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429750" y="6356350"/>
            <a:ext cx="2426970" cy="3778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4924627" y="6356350"/>
            <a:ext cx="2342745" cy="365125"/>
          </a:xfrm>
          <a:prstGeom prst="rect">
            <a:avLst/>
          </a:prstGeom>
        </p:spPr>
        <p:txBody>
          <a:bodyPr/>
          <a:lstStyle/>
          <a:p>
            <a:fld id="{4E57EA15-3BF1-486B-AEE9-6B3974B8EE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7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Rechthoekige driehoek 6"/>
          <p:cNvSpPr/>
          <p:nvPr userDrawn="1"/>
        </p:nvSpPr>
        <p:spPr>
          <a:xfrm rot="10800000">
            <a:off x="9672000" y="0"/>
            <a:ext cx="2520000" cy="2520000"/>
          </a:xfrm>
          <a:prstGeom prst="rtTriangle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 userDrawn="1"/>
        </p:nvSpPr>
        <p:spPr>
          <a:xfrm>
            <a:off x="9814806" y="6369635"/>
            <a:ext cx="126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/>
              <a:t>Atom Free IT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11454661" y="6356350"/>
            <a:ext cx="594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57EA15-3BF1-486B-AEE9-6B3974B8EEA7}" type="slidenum">
              <a:rPr lang="nl-NL" sz="1600" smtClean="0"/>
              <a:pPr algn="r"/>
              <a:t>‹#›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9931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23">
            <a:extLst>
              <a:ext uri="{FF2B5EF4-FFF2-40B4-BE49-F238E27FC236}">
                <a16:creationId xmlns:a16="http://schemas.microsoft.com/office/drawing/2014/main" id="{9407CB4A-8C71-49E8-866B-F0CE0AF9ECB8}"/>
              </a:ext>
            </a:extLst>
          </p:cNvPr>
          <p:cNvGrpSpPr>
            <a:grpSpLocks/>
          </p:cNvGrpSpPr>
          <p:nvPr/>
        </p:nvGrpSpPr>
        <p:grpSpPr bwMode="auto">
          <a:xfrm>
            <a:off x="3524251" y="1214436"/>
            <a:ext cx="5180013" cy="5180012"/>
            <a:chOff x="2671455" y="1357296"/>
            <a:chExt cx="5180012" cy="5180328"/>
          </a:xfrm>
        </p:grpSpPr>
        <p:grpSp>
          <p:nvGrpSpPr>
            <p:cNvPr id="20" name="Groep 22">
              <a:extLst>
                <a:ext uri="{FF2B5EF4-FFF2-40B4-BE49-F238E27FC236}">
                  <a16:creationId xmlns:a16="http://schemas.microsoft.com/office/drawing/2014/main" id="{D606EB7F-52D2-441F-91E0-BFA736703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1455" y="1357296"/>
              <a:ext cx="5180012" cy="5180328"/>
              <a:chOff x="2411413" y="1377191"/>
              <a:chExt cx="5180012" cy="5180328"/>
            </a:xfrm>
          </p:grpSpPr>
          <p:grpSp>
            <p:nvGrpSpPr>
              <p:cNvPr id="26" name="Groep 9">
                <a:extLst>
                  <a:ext uri="{FF2B5EF4-FFF2-40B4-BE49-F238E27FC236}">
                    <a16:creationId xmlns:a16="http://schemas.microsoft.com/office/drawing/2014/main" id="{2A073737-ED26-4288-9831-9D62715D36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11413" y="1377191"/>
                <a:ext cx="5180012" cy="5180328"/>
                <a:chOff x="1714500" y="571498"/>
                <a:chExt cx="5715000" cy="5635970"/>
              </a:xfrm>
            </p:grpSpPr>
            <p:sp>
              <p:nvSpPr>
                <p:cNvPr id="29" name="Ovaal 28">
                  <a:extLst>
                    <a:ext uri="{FF2B5EF4-FFF2-40B4-BE49-F238E27FC236}">
                      <a16:creationId xmlns:a16="http://schemas.microsoft.com/office/drawing/2014/main" id="{ECA6E6A4-F425-4D3F-B6AE-E66C7BEFA74B}"/>
                    </a:ext>
                  </a:extLst>
                </p:cNvPr>
                <p:cNvSpPr/>
                <p:nvPr/>
              </p:nvSpPr>
              <p:spPr>
                <a:xfrm>
                  <a:off x="1714500" y="571498"/>
                  <a:ext cx="5715000" cy="5634243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30" name="Ovaal 29">
                  <a:extLst>
                    <a:ext uri="{FF2B5EF4-FFF2-40B4-BE49-F238E27FC236}">
                      <a16:creationId xmlns:a16="http://schemas.microsoft.com/office/drawing/2014/main" id="{067D80AE-8DE5-4721-AAD4-764590A8D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86391" y="1581932"/>
                  <a:ext cx="3574721" cy="352528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dirty="0"/>
                </a:p>
              </p:txBody>
            </p:sp>
            <p:sp>
              <p:nvSpPr>
                <p:cNvPr id="31" name="Ovaal 30">
                  <a:extLst>
                    <a:ext uri="{FF2B5EF4-FFF2-40B4-BE49-F238E27FC236}">
                      <a16:creationId xmlns:a16="http://schemas.microsoft.com/office/drawing/2014/main" id="{065AAAAA-9192-4A27-B593-BDB83E5AF889}"/>
                    </a:ext>
                  </a:extLst>
                </p:cNvPr>
                <p:cNvSpPr/>
                <p:nvPr/>
              </p:nvSpPr>
              <p:spPr>
                <a:xfrm>
                  <a:off x="3786472" y="2642454"/>
                  <a:ext cx="1571055" cy="1500968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dirty="0"/>
                </a:p>
              </p:txBody>
            </p:sp>
            <p:cxnSp>
              <p:nvCxnSpPr>
                <p:cNvPr id="32" name="Rechte verbindingslijn 31">
                  <a:extLst>
                    <a:ext uri="{FF2B5EF4-FFF2-40B4-BE49-F238E27FC236}">
                      <a16:creationId xmlns:a16="http://schemas.microsoft.com/office/drawing/2014/main" id="{C39654D7-1B31-4195-BA39-6D9FA4838F02}"/>
                    </a:ext>
                  </a:extLst>
                </p:cNvPr>
                <p:cNvCxnSpPr>
                  <a:stCxn id="31" idx="4"/>
                  <a:endCxn id="29" idx="4"/>
                </p:cNvCxnSpPr>
                <p:nvPr/>
              </p:nvCxnSpPr>
              <p:spPr>
                <a:xfrm rot="5400000">
                  <a:off x="3540841" y="5175433"/>
                  <a:ext cx="2062319" cy="17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kstvak 17">
                  <a:extLst>
                    <a:ext uri="{FF2B5EF4-FFF2-40B4-BE49-F238E27FC236}">
                      <a16:creationId xmlns:a16="http://schemas.microsoft.com/office/drawing/2014/main" id="{2E5B2189-AF5C-4F83-B15F-25BCE81C59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82514" y="882386"/>
                  <a:ext cx="2352821" cy="502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dirty="0">
                      <a:latin typeface="Calibri" pitchFamily="34" charset="0"/>
                    </a:rPr>
                    <a:t>Customer value</a:t>
                  </a:r>
                </a:p>
              </p:txBody>
            </p:sp>
            <p:sp>
              <p:nvSpPr>
                <p:cNvPr id="40" name="Tekstvak 18">
                  <a:extLst>
                    <a:ext uri="{FF2B5EF4-FFF2-40B4-BE49-F238E27FC236}">
                      <a16:creationId xmlns:a16="http://schemas.microsoft.com/office/drawing/2014/main" id="{56350701-40BB-4465-8F69-5069888AC8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2516" y="1892764"/>
                  <a:ext cx="1809732" cy="5022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dirty="0">
                      <a:latin typeface="Calibri" pitchFamily="34" charset="0"/>
                    </a:rPr>
                    <a:t>Application</a:t>
                  </a:r>
                </a:p>
              </p:txBody>
            </p:sp>
          </p:grpSp>
          <p:cxnSp>
            <p:nvCxnSpPr>
              <p:cNvPr id="27" name="Rechte verbindingslijn 26">
                <a:extLst>
                  <a:ext uri="{FF2B5EF4-FFF2-40B4-BE49-F238E27FC236}">
                    <a16:creationId xmlns:a16="http://schemas.microsoft.com/office/drawing/2014/main" id="{91575ED7-A19B-472A-BB11-85304D63CADF}"/>
                  </a:ext>
                </a:extLst>
              </p:cNvPr>
              <p:cNvCxnSpPr/>
              <p:nvPr/>
            </p:nvCxnSpPr>
            <p:spPr>
              <a:xfrm flipV="1">
                <a:off x="5632450" y="2685373"/>
                <a:ext cx="1603375" cy="9827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623FE548-D1DF-4C3B-8F52-7187C1C8B01C}"/>
                  </a:ext>
                </a:extLst>
              </p:cNvPr>
              <p:cNvCxnSpPr/>
              <p:nvPr/>
            </p:nvCxnSpPr>
            <p:spPr>
              <a:xfrm rot="10800000">
                <a:off x="2725738" y="2693310"/>
                <a:ext cx="1643063" cy="9366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kstvak 18">
              <a:extLst>
                <a:ext uri="{FF2B5EF4-FFF2-40B4-BE49-F238E27FC236}">
                  <a16:creationId xmlns:a16="http://schemas.microsoft.com/office/drawing/2014/main" id="{C8059D4D-BC62-49FB-B17F-38969A499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829" y="3534192"/>
              <a:ext cx="1305678" cy="831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Software</a:t>
              </a:r>
              <a:b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system</a:t>
              </a:r>
            </a:p>
          </p:txBody>
        </p:sp>
        <p:sp>
          <p:nvSpPr>
            <p:cNvPr id="22" name="Tekstvak 18">
              <a:extLst>
                <a:ext uri="{FF2B5EF4-FFF2-40B4-BE49-F238E27FC236}">
                  <a16:creationId xmlns:a16="http://schemas.microsoft.com/office/drawing/2014/main" id="{CD13A047-B814-4161-8EEB-ACFBC7845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103873">
              <a:off x="5280373" y="4091545"/>
              <a:ext cx="18253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>
                  <a:latin typeface="Calibri" pitchFamily="34" charset="0"/>
                </a:rPr>
                <a:t>Realization</a:t>
              </a:r>
              <a:br>
                <a:rPr lang="en-US" sz="2400" dirty="0">
                  <a:latin typeface="Calibri" pitchFamily="34" charset="0"/>
                </a:rPr>
              </a:br>
              <a:r>
                <a:rPr lang="en-US" sz="2400" dirty="0">
                  <a:latin typeface="Calibri" pitchFamily="34" charset="0"/>
                </a:rPr>
                <a:t>activity</a:t>
              </a:r>
            </a:p>
          </p:txBody>
        </p:sp>
        <p:sp>
          <p:nvSpPr>
            <p:cNvPr id="23" name="Tekstvak 18">
              <a:extLst>
                <a:ext uri="{FF2B5EF4-FFF2-40B4-BE49-F238E27FC236}">
                  <a16:creationId xmlns:a16="http://schemas.microsoft.com/office/drawing/2014/main" id="{F5C48155-15A1-4FCD-B6DD-419B55523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286233">
              <a:off x="3722273" y="4117434"/>
              <a:ext cx="133140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Calibri" pitchFamily="34" charset="0"/>
                </a:rPr>
                <a:t>Technical</a:t>
              </a:r>
              <a:br>
                <a:rPr lang="en-US" sz="2400" dirty="0">
                  <a:latin typeface="Calibri" pitchFamily="34" charset="0"/>
                </a:rPr>
              </a:br>
              <a:r>
                <a:rPr lang="en-US" sz="2400" dirty="0">
                  <a:latin typeface="Calibri" pitchFamily="34" charset="0"/>
                </a:rPr>
                <a:t>design</a:t>
              </a:r>
            </a:p>
          </p:txBody>
        </p:sp>
        <p:sp>
          <p:nvSpPr>
            <p:cNvPr id="24" name="Tekstvak 17">
              <a:extLst>
                <a:ext uri="{FF2B5EF4-FFF2-40B4-BE49-F238E27FC236}">
                  <a16:creationId xmlns:a16="http://schemas.microsoft.com/office/drawing/2014/main" id="{7211E62E-AF75-4870-A383-464370589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3987">
              <a:off x="2812503" y="4657569"/>
              <a:ext cx="16385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Calibri" pitchFamily="34" charset="0"/>
                </a:rPr>
                <a:t>Resource</a:t>
              </a:r>
              <a:br>
                <a:rPr lang="en-US" sz="2400" dirty="0">
                  <a:latin typeface="Calibri" pitchFamily="34" charset="0"/>
                </a:rPr>
              </a:br>
              <a:r>
                <a:rPr lang="en-US" sz="2400" dirty="0">
                  <a:latin typeface="Calibri" pitchFamily="34" charset="0"/>
                </a:rPr>
                <a:t>technology </a:t>
              </a:r>
            </a:p>
          </p:txBody>
        </p:sp>
        <p:sp>
          <p:nvSpPr>
            <p:cNvPr id="25" name="Tekstvak 17">
              <a:extLst>
                <a:ext uri="{FF2B5EF4-FFF2-40B4-BE49-F238E27FC236}">
                  <a16:creationId xmlns:a16="http://schemas.microsoft.com/office/drawing/2014/main" id="{BD24FA8D-4643-42F2-A3DB-5D99DB364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153105">
              <a:off x="6117240" y="4482400"/>
              <a:ext cx="172653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Calibri" pitchFamily="34" charset="0"/>
                </a:rPr>
                <a:t>Process &amp; </a:t>
              </a:r>
              <a:br>
                <a:rPr lang="en-US" sz="2400" dirty="0">
                  <a:latin typeface="Calibri" pitchFamily="34" charset="0"/>
                </a:rPr>
              </a:br>
              <a:r>
                <a:rPr lang="en-US" sz="2400" dirty="0">
                  <a:latin typeface="Calibri" pitchFamily="34" charset="0"/>
                </a:rPr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49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5E63FBD9-0235-4ADF-8F01-0EAB2D776472}"/>
              </a:ext>
            </a:extLst>
          </p:cNvPr>
          <p:cNvGrpSpPr/>
          <p:nvPr/>
        </p:nvGrpSpPr>
        <p:grpSpPr>
          <a:xfrm>
            <a:off x="3715067" y="1149350"/>
            <a:ext cx="4761865" cy="4559300"/>
            <a:chOff x="0" y="0"/>
            <a:chExt cx="5346700" cy="5354637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37485D2E-D839-402A-A53D-86AF28C10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346700" cy="5354637"/>
              <a:chOff x="0" y="0"/>
              <a:chExt cx="4860000" cy="4868176"/>
            </a:xfrm>
          </p:grpSpPr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A806FE4D-9105-40D1-A382-BE28777E1267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860000" cy="48595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hangingPunct="0">
                  <a:spcAft>
                    <a:spcPts val="0"/>
                  </a:spcAft>
                </a:pPr>
                <a:r>
                  <a:rPr lang="en-US" sz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</a:t>
                </a:r>
                <a:endParaRPr lang="en-GB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08A2FC31-88D6-488F-9C19-0F4DC96E6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287" y="928027"/>
                <a:ext cx="2986995" cy="2989029"/>
              </a:xfrm>
              <a:prstGeom prst="ellipse">
                <a:avLst/>
              </a:prstGeom>
              <a:solidFill>
                <a:schemeClr val="bg2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endParaRPr lang="en-GB"/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39C25A57-8F14-4777-A44E-33C8457E87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29427" y="3990781"/>
                <a:ext cx="1750883" cy="390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B868E4CE-B54B-484F-BB6E-FA9B54867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516" y="1695851"/>
                <a:ext cx="1440107" cy="143894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endParaRPr lang="en-GB"/>
              </a:p>
            </p:txBody>
          </p: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BEB44E33-1A51-4B9B-867A-269E5BF5AF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14342" y="1228746"/>
                <a:ext cx="1466850" cy="828673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DD413D37-B054-4851-8BD9-562FC17F7A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52351" y="1168985"/>
                <a:ext cx="1478214" cy="852497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" name="Tekstvak 18">
              <a:extLst>
                <a:ext uri="{FF2B5EF4-FFF2-40B4-BE49-F238E27FC236}">
                  <a16:creationId xmlns:a16="http://schemas.microsoft.com/office/drawing/2014/main" id="{D6A76547-0644-4049-A62E-743061C41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62" y="2205036"/>
              <a:ext cx="169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GB"/>
            </a:p>
          </p:txBody>
        </p:sp>
        <p:sp>
          <p:nvSpPr>
            <p:cNvPr id="7" name="Tekstvak 18">
              <a:extLst>
                <a:ext uri="{FF2B5EF4-FFF2-40B4-BE49-F238E27FC236}">
                  <a16:creationId xmlns:a16="http://schemas.microsoft.com/office/drawing/2014/main" id="{873B28D8-F9A4-421E-AEEA-5E08C830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0">
              <a:off x="2483644" y="2952723"/>
              <a:ext cx="2182494" cy="4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Realization</a:t>
              </a:r>
              <a:b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activity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kstvak 18">
              <a:extLst>
                <a:ext uri="{FF2B5EF4-FFF2-40B4-BE49-F238E27FC236}">
                  <a16:creationId xmlns:a16="http://schemas.microsoft.com/office/drawing/2014/main" id="{7716806F-C86D-4294-B5FC-DE8F72F38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0">
              <a:off x="836669" y="2995584"/>
              <a:ext cx="1782444" cy="4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Technical</a:t>
              </a:r>
              <a:b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design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kstvak 17">
              <a:extLst>
                <a:ext uri="{FF2B5EF4-FFF2-40B4-BE49-F238E27FC236}">
                  <a16:creationId xmlns:a16="http://schemas.microsoft.com/office/drawing/2014/main" id="{138B6B43-33F2-45E8-BE53-FB4CC2772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0">
              <a:off x="-131763" y="3455137"/>
              <a:ext cx="2070099" cy="4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Resource</a:t>
              </a:r>
              <a:b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technology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kstvak 17">
              <a:extLst>
                <a:ext uri="{FF2B5EF4-FFF2-40B4-BE49-F238E27FC236}">
                  <a16:creationId xmlns:a16="http://schemas.microsoft.com/office/drawing/2014/main" id="{60E9E624-6516-4AE3-9569-A676423DC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0">
              <a:off x="2971254" y="3235028"/>
              <a:ext cx="3121659" cy="84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Realization process</a:t>
              </a:r>
              <a:b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&amp; organization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kstvak 17">
              <a:extLst>
                <a:ext uri="{FF2B5EF4-FFF2-40B4-BE49-F238E27FC236}">
                  <a16:creationId xmlns:a16="http://schemas.microsoft.com/office/drawing/2014/main" id="{85F82668-4314-44B2-BEBD-800B1FD61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776" y="304782"/>
              <a:ext cx="2357119" cy="4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Customer value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kstvak 18">
              <a:extLst>
                <a:ext uri="{FF2B5EF4-FFF2-40B4-BE49-F238E27FC236}">
                  <a16:creationId xmlns:a16="http://schemas.microsoft.com/office/drawing/2014/main" id="{74FD4A9D-9D99-4D1F-9E52-AF354CAB3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938" y="1247701"/>
              <a:ext cx="1997074" cy="4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Application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kstvak 18">
              <a:extLst>
                <a:ext uri="{FF2B5EF4-FFF2-40B4-BE49-F238E27FC236}">
                  <a16:creationId xmlns:a16="http://schemas.microsoft.com/office/drawing/2014/main" id="{07A58AC4-497A-445C-8F5A-AFBD80E1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0">
              <a:off x="2450075" y="2652039"/>
              <a:ext cx="1266824" cy="363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Approach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07E77EB8-FA3D-4345-933B-5941C4220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399" y="1997719"/>
              <a:ext cx="1268729" cy="363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Function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kstvak 97">
              <a:extLst>
                <a:ext uri="{FF2B5EF4-FFF2-40B4-BE49-F238E27FC236}">
                  <a16:creationId xmlns:a16="http://schemas.microsoft.com/office/drawing/2014/main" id="{A0634A17-4C66-4336-ADBB-B19351060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0">
              <a:off x="1609972" y="2652519"/>
              <a:ext cx="1415806" cy="358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Conceptual</a:t>
              </a:r>
              <a:br>
                <a:rPr 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de</a:t>
              </a:r>
              <a:r>
                <a:rPr lang="en-US" sz="14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sign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556CFCCE-13F6-4438-BB80-9FADBC43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775" y="2205037"/>
              <a:ext cx="1357312" cy="1235075"/>
              <a:chOff x="2009775" y="2205037"/>
              <a:chExt cx="1357500" cy="1234349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103803BF-31DB-43EA-B14F-A24D8EA595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009775" y="2276470"/>
                <a:ext cx="613484" cy="340013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3E39B154-D0C4-4739-82BD-2982A2CB98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60000" flipH="1">
                <a:off x="2256828" y="3029609"/>
                <a:ext cx="805750" cy="13803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6B34AF38-27EB-48B1-9AE7-1014637FB5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60000" flipV="1">
                <a:off x="2652801" y="2205037"/>
                <a:ext cx="714474" cy="437653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49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ep 22">
            <a:extLst>
              <a:ext uri="{FF2B5EF4-FFF2-40B4-BE49-F238E27FC236}">
                <a16:creationId xmlns:a16="http://schemas.microsoft.com/office/drawing/2014/main" id="{D606EB7F-52D2-441F-91E0-BFA73670388B}"/>
              </a:ext>
            </a:extLst>
          </p:cNvPr>
          <p:cNvGrpSpPr>
            <a:grpSpLocks/>
          </p:cNvGrpSpPr>
          <p:nvPr/>
        </p:nvGrpSpPr>
        <p:grpSpPr bwMode="auto">
          <a:xfrm>
            <a:off x="3524251" y="1214436"/>
            <a:ext cx="5180013" cy="5180012"/>
            <a:chOff x="2411413" y="1377191"/>
            <a:chExt cx="5180012" cy="5180328"/>
          </a:xfrm>
        </p:grpSpPr>
        <p:grpSp>
          <p:nvGrpSpPr>
            <p:cNvPr id="26" name="Groep 9">
              <a:extLst>
                <a:ext uri="{FF2B5EF4-FFF2-40B4-BE49-F238E27FC236}">
                  <a16:creationId xmlns:a16="http://schemas.microsoft.com/office/drawing/2014/main" id="{2A073737-ED26-4288-9831-9D62715D3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413" y="1377191"/>
              <a:ext cx="5180012" cy="5180328"/>
              <a:chOff x="1714500" y="571498"/>
              <a:chExt cx="5715000" cy="5635970"/>
            </a:xfrm>
          </p:grpSpPr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ECA6E6A4-F425-4D3F-B6AE-E66C7BEFA74B}"/>
                  </a:ext>
                </a:extLst>
              </p:cNvPr>
              <p:cNvSpPr/>
              <p:nvPr/>
            </p:nvSpPr>
            <p:spPr>
              <a:xfrm>
                <a:off x="1714500" y="571498"/>
                <a:ext cx="5715000" cy="563424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400" dirty="0"/>
                  <a:t>T</a:t>
                </a:r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067D80AE-8DE5-4721-AAD4-764590A8D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86391" y="1581932"/>
                <a:ext cx="3574721" cy="352528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dirty="0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065AAAAA-9192-4A27-B593-BDB83E5AF889}"/>
                  </a:ext>
                </a:extLst>
              </p:cNvPr>
              <p:cNvSpPr/>
              <p:nvPr/>
            </p:nvSpPr>
            <p:spPr>
              <a:xfrm>
                <a:off x="3786472" y="2642454"/>
                <a:ext cx="1571055" cy="150096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dirty="0"/>
              </a:p>
            </p:txBody>
          </p:sp>
          <p:cxnSp>
            <p:nvCxnSpPr>
              <p:cNvPr id="32" name="Rechte verbindingslijn 31">
                <a:extLst>
                  <a:ext uri="{FF2B5EF4-FFF2-40B4-BE49-F238E27FC236}">
                    <a16:creationId xmlns:a16="http://schemas.microsoft.com/office/drawing/2014/main" id="{C39654D7-1B31-4195-BA39-6D9FA4838F02}"/>
                  </a:ext>
                </a:extLst>
              </p:cNvPr>
              <p:cNvCxnSpPr>
                <a:stCxn id="31" idx="4"/>
                <a:endCxn id="29" idx="4"/>
              </p:cNvCxnSpPr>
              <p:nvPr/>
            </p:nvCxnSpPr>
            <p:spPr>
              <a:xfrm rot="5400000">
                <a:off x="3540841" y="5175433"/>
                <a:ext cx="2062319" cy="17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Rechte verbindingslijn 26">
              <a:extLst>
                <a:ext uri="{FF2B5EF4-FFF2-40B4-BE49-F238E27FC236}">
                  <a16:creationId xmlns:a16="http://schemas.microsoft.com/office/drawing/2014/main" id="{91575ED7-A19B-472A-BB11-85304D63CADF}"/>
                </a:ext>
              </a:extLst>
            </p:cNvPr>
            <p:cNvCxnSpPr/>
            <p:nvPr/>
          </p:nvCxnSpPr>
          <p:spPr>
            <a:xfrm flipV="1">
              <a:off x="5632450" y="2685373"/>
              <a:ext cx="1603375" cy="9827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27">
              <a:extLst>
                <a:ext uri="{FF2B5EF4-FFF2-40B4-BE49-F238E27FC236}">
                  <a16:creationId xmlns:a16="http://schemas.microsoft.com/office/drawing/2014/main" id="{623FE548-D1DF-4C3B-8F52-7187C1C8B01C}"/>
                </a:ext>
              </a:extLst>
            </p:cNvPr>
            <p:cNvCxnSpPr/>
            <p:nvPr/>
          </p:nvCxnSpPr>
          <p:spPr>
            <a:xfrm rot="10800000">
              <a:off x="2725738" y="2693310"/>
              <a:ext cx="1643063" cy="9366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3033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freeit tpl v1" id="{85BC6577-C024-4B30-91D1-E016653C6C91}" vid="{A913D2B1-5C0C-44AA-BFDE-3F495D22D5C3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atomfreeit tpl v1</Template>
  <TotalTime>6318</TotalTime>
  <Words>58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Kantoorthema</vt:lpstr>
      <vt:lpstr>PowerPoint Presentation</vt:lpstr>
      <vt:lpstr>PowerPoint Presentation</vt:lpstr>
      <vt:lpstr>PowerPoint Presentation</vt:lpstr>
    </vt:vector>
  </TitlesOfParts>
  <Manager>robert.deckers@AtomFreeIT.com</Manager>
  <Company>Atom Free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GSWA ARM</dc:title>
  <dc:creator>robert deckers</dc:creator>
  <cp:lastModifiedBy>Robert Deckers</cp:lastModifiedBy>
  <cp:revision>470</cp:revision>
  <cp:lastPrinted>2013-11-21T16:03:41Z</cp:lastPrinted>
  <dcterms:created xsi:type="dcterms:W3CDTF">2013-10-10T11:37:37Z</dcterms:created>
  <dcterms:modified xsi:type="dcterms:W3CDTF">2023-03-09T12:53:44Z</dcterms:modified>
</cp:coreProperties>
</file>