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01" r:id="rId2"/>
  </p:sldMasterIdLst>
  <p:notesMasterIdLst>
    <p:notesMasterId r:id="rId29"/>
  </p:notesMasterIdLst>
  <p:handoutMasterIdLst>
    <p:handoutMasterId r:id="rId30"/>
  </p:handoutMasterIdLst>
  <p:sldIdLst>
    <p:sldId id="391" r:id="rId3"/>
    <p:sldId id="392" r:id="rId4"/>
    <p:sldId id="393" r:id="rId5"/>
    <p:sldId id="368" r:id="rId6"/>
    <p:sldId id="394" r:id="rId7"/>
    <p:sldId id="395" r:id="rId8"/>
    <p:sldId id="396" r:id="rId9"/>
    <p:sldId id="397" r:id="rId10"/>
    <p:sldId id="380" r:id="rId11"/>
    <p:sldId id="390" r:id="rId12"/>
    <p:sldId id="407" r:id="rId13"/>
    <p:sldId id="374" r:id="rId14"/>
    <p:sldId id="405" r:id="rId15"/>
    <p:sldId id="256" r:id="rId16"/>
    <p:sldId id="366" r:id="rId17"/>
    <p:sldId id="367" r:id="rId18"/>
    <p:sldId id="402" r:id="rId19"/>
    <p:sldId id="371" r:id="rId20"/>
    <p:sldId id="382" r:id="rId21"/>
    <p:sldId id="383" r:id="rId22"/>
    <p:sldId id="403" r:id="rId23"/>
    <p:sldId id="398" r:id="rId24"/>
    <p:sldId id="399" r:id="rId25"/>
    <p:sldId id="408" r:id="rId26"/>
    <p:sldId id="400" r:id="rId27"/>
    <p:sldId id="406" r:id="rId28"/>
  </p:sldIdLst>
  <p:sldSz cx="12192000" cy="6858000"/>
  <p:notesSz cx="9393238" cy="6858000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79611" autoAdjust="0"/>
  </p:normalViewPr>
  <p:slideViewPr>
    <p:cSldViewPr snapToGrid="0">
      <p:cViewPr varScale="1">
        <p:scale>
          <a:sx n="89" d="100"/>
          <a:sy n="89" d="100"/>
        </p:scale>
        <p:origin x="136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3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5321300" y="0"/>
            <a:ext cx="40703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DB6B2B7-00E2-4430-BB4B-5760598B2DB3}" type="datetimeFigureOut">
              <a:rPr lang="en-US"/>
              <a:pPr>
                <a:defRPr/>
              </a:pPr>
              <a:t>11/10/2024</a:t>
            </a:fld>
            <a:endParaRPr lang="en-US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0703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5321300" y="6513513"/>
            <a:ext cx="40703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6C436D23-43F0-4140-9299-A17CE3C514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703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5321300" y="0"/>
            <a:ext cx="40703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D158701-DE20-4997-8D42-AD79F072AE4F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2638425" y="857250"/>
            <a:ext cx="4116388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939800" y="3300413"/>
            <a:ext cx="7513638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703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5321300" y="6513513"/>
            <a:ext cx="40703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6BEB978-167F-4B5C-A247-0E6F407F4E52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194313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E65F5-0E77-09BF-CD0E-BD3B0B630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-afbeelding 1">
            <a:extLst>
              <a:ext uri="{FF2B5EF4-FFF2-40B4-BE49-F238E27FC236}">
                <a16:creationId xmlns:a16="http://schemas.microsoft.com/office/drawing/2014/main" id="{EB331CE0-AA32-67A5-EFF0-2D256CD4A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Tijdelijke aanduiding voor notities 2">
            <a:extLst>
              <a:ext uri="{FF2B5EF4-FFF2-40B4-BE49-F238E27FC236}">
                <a16:creationId xmlns:a16="http://schemas.microsoft.com/office/drawing/2014/main" id="{D1937D11-1EF2-6066-31E2-3C2963CEAF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10 </a:t>
            </a:r>
            <a:r>
              <a:rPr lang="en-US" altLang="en-US" dirty="0" err="1"/>
              <a:t>jaar</a:t>
            </a:r>
            <a:r>
              <a:rPr lang="en-US" altLang="en-US" dirty="0"/>
              <a:t> in 10 </a:t>
            </a:r>
            <a:r>
              <a:rPr lang="en-US" altLang="en-US" dirty="0" err="1"/>
              <a:t>minuten</a:t>
            </a:r>
            <a:r>
              <a:rPr lang="en-US" altLang="en-US"/>
              <a:t>.</a:t>
            </a:r>
            <a:endParaRPr lang="en-US" altLang="en-US" dirty="0"/>
          </a:p>
        </p:txBody>
      </p:sp>
      <p:sp>
        <p:nvSpPr>
          <p:cNvPr id="13316" name="Tijdelijke aanduiding voor dianummer 3">
            <a:extLst>
              <a:ext uri="{FF2B5EF4-FFF2-40B4-BE49-F238E27FC236}">
                <a16:creationId xmlns:a16="http://schemas.microsoft.com/office/drawing/2014/main" id="{26863107-EA95-7CEA-4E55-6B95F749D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4790F-C1B4-4CAD-9982-707B8D160188}" type="slidenum">
              <a:rPr lang="nl-NL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38793018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D7DD8-D789-F9B0-88F9-CA5C80C6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A5E8AB2E-A79F-3480-5D02-A37768051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9044BCA-4D6A-B479-CCF8-8957DA9E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nl-NL" sz="1000" baseline="0" dirty="0"/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54FB97BF-A658-9EE7-282F-C6C6C7FDF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10</a:t>
            </a:fld>
            <a:endParaRPr lang="fr-FR" altLang="fr-FR"/>
          </a:p>
        </p:txBody>
      </p:sp>
      <p:sp>
        <p:nvSpPr>
          <p:cNvPr id="36869" name="Tijdelijke aanduiding voor voettekst 4">
            <a:extLst>
              <a:ext uri="{FF2B5EF4-FFF2-40B4-BE49-F238E27FC236}">
                <a16:creationId xmlns:a16="http://schemas.microsoft.com/office/drawing/2014/main" id="{1625BBEE-8B46-D1D0-E2AD-EF95A15BC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3484080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DBD89-E110-BEF3-BCE9-09C2026CC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E4336050-511A-AC88-31BC-0A8B5EE8C27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2F5041CF-3BF1-9EF6-9DB5-C5AF3DF2D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endParaRPr lang="nl-NL" sz="1000" baseline="0" dirty="0"/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56F154D6-0D33-D347-8D94-C889A03D45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11</a:t>
            </a:fld>
            <a:endParaRPr lang="fr-FR" altLang="fr-FR"/>
          </a:p>
        </p:txBody>
      </p:sp>
      <p:sp>
        <p:nvSpPr>
          <p:cNvPr id="36869" name="Tijdelijke aanduiding voor voettekst 4">
            <a:extLst>
              <a:ext uri="{FF2B5EF4-FFF2-40B4-BE49-F238E27FC236}">
                <a16:creationId xmlns:a16="http://schemas.microsoft.com/office/drawing/2014/main" id="{EA23F014-2060-70FB-A4AD-EC535077237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38189555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B27FF-8029-5F3E-AF51-BAA90F87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04A3F-D9D4-3EF7-4C6A-33DA019C2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4DDED-1AAE-F53A-B771-761A8099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 do: add pictures and animation using the icons form the cover.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40596-C6C2-E581-E48A-AB7953C03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05032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Tijdelijke aanduiding voor notiti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I will now tell you in ten minutes what I have been doing in the last ten years.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dirty="0"/>
              <a:t>In one sentence: I have been busy with a method for systematically capturing the knowledge and decisions of all people involved in software development.</a:t>
            </a:r>
          </a:p>
        </p:txBody>
      </p:sp>
      <p:sp>
        <p:nvSpPr>
          <p:cNvPr id="13316" name="Tijdelijke aanduiding voor dianumm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44790F-C1B4-4CAD-9982-707B8D160188}" type="slidenum">
              <a:rPr lang="nl-NL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nl-NL" altLang="en-US"/>
          </a:p>
        </p:txBody>
      </p:sp>
    </p:spTree>
    <p:extLst>
      <p:ext uri="{BB962C8B-B14F-4D97-AF65-F5344CB8AC3E}">
        <p14:creationId xmlns:p14="http://schemas.microsoft.com/office/powerpoint/2010/main" val="1678261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let me tell you a bit how software is developed nowadays.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32463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13274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71550" lvl="1" indent="-514350">
              <a:buFont typeface="+mj-lt"/>
              <a:buAutoNum type="arabicPeriod"/>
            </a:pPr>
            <a:r>
              <a:rPr lang="en-GB" dirty="0"/>
              <a:t>Many different people and domains are involved in developing software.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Those people have different knowledge, take decisions about different things, and speak their own language (jargon).</a:t>
            </a:r>
          </a:p>
          <a:p>
            <a:pPr marL="457200" lvl="1" indent="0">
              <a:buNone/>
            </a:pPr>
            <a:r>
              <a:rPr lang="en-US" dirty="0"/>
              <a:t>Effect: </a:t>
            </a:r>
          </a:p>
          <a:p>
            <a:pPr marL="457200" lvl="1" indent="0">
              <a:buNone/>
            </a:pPr>
            <a:r>
              <a:rPr lang="en-US" dirty="0"/>
              <a:t>Programmers must understand all other people, but they are only human.</a:t>
            </a:r>
          </a:p>
          <a:p>
            <a:pPr marL="457200" lvl="1" indent="0">
              <a:buNone/>
            </a:pPr>
            <a:r>
              <a:rPr lang="en-US" dirty="0"/>
              <a:t>Many decisions and much knowledge only resides in heads.</a:t>
            </a:r>
          </a:p>
          <a:p>
            <a:pPr marL="457200" lvl="1" indent="0">
              <a:buNone/>
            </a:pPr>
            <a:r>
              <a:rPr lang="en-US" dirty="0"/>
              <a:t>Lack of consistent overview: it is not clear if all decisions fit.</a:t>
            </a:r>
          </a:p>
          <a:p>
            <a:pPr marL="457200" lvl="1" indent="0">
              <a:buFont typeface="+mj-lt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9995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CE06E-E0A3-170D-3BB8-B56FE32C1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CFC2F-F3E3-A097-9094-1F1275DB8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AED3B1-C452-7B06-40B1-D6DC4A00E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Investigate a software development process, in which the knowledge and decisions of all involved people can be captured and integrated systematically,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7B506-1ED1-0162-FFE2-9478BA1F0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99586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98A84-02F6-CE38-A89B-7950922B1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7EE030-0756-299D-7C73-5ADCFA59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97EF18-0C9E-4102-D4BC-3251CEF68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D4D17-3B4A-DAAE-9D7A-9C5F90B53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53312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3474E-4799-14D5-90BC-05EB7E19B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AC1A2-5CFE-488B-DF40-71BECD22D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4BF067-71F4-2BC1-E8C3-D36B264C3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methods exist, what can be used and what issues are not addressed yet.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7B2F-3A5C-A218-81FF-CA4ACEE947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1646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1E923-B09D-5DF8-F438-800871713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CB7ED-63A6-9E86-5286-19E70E71F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3B22E6-DA93-ED69-F1A5-A1B2F87F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let me tell you a bit how software is developed nowadays.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A0DDC-2567-51D0-3C0E-3469E7C3A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32669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6B9422-7544-B698-C54B-C49C7C717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D9365B-AE3D-93EF-3B00-81C81A874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1B8B8-950C-576B-2157-3FA76BB93F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Explicitly connect the method ingredients to cognitive aspects, i.e., concepts that the mind uses to think and communicate.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F1975-DF4D-497F-5ADE-8AC46CD51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730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sz="1000" baseline="0" dirty="0"/>
              <a:t>The </a:t>
            </a:r>
            <a:r>
              <a:rPr lang="nl-NL" sz="1000" baseline="0" dirty="0" err="1"/>
              <a:t>starting</a:t>
            </a:r>
            <a:r>
              <a:rPr lang="nl-NL" sz="1000" baseline="0" dirty="0"/>
              <a:t> point is human </a:t>
            </a:r>
            <a:r>
              <a:rPr lang="nl-NL" sz="1000" baseline="0" dirty="0" err="1"/>
              <a:t>language</a:t>
            </a:r>
            <a:r>
              <a:rPr lang="nl-NL" sz="1000" baseline="0" dirty="0"/>
              <a:t>. </a:t>
            </a:r>
            <a:r>
              <a:rPr lang="nl-NL" sz="1000" baseline="0" dirty="0" err="1"/>
              <a:t>So</a:t>
            </a:r>
            <a:r>
              <a:rPr lang="nl-NL" sz="1000" baseline="0" dirty="0"/>
              <a:t>, I </a:t>
            </a:r>
            <a:r>
              <a:rPr lang="nl-NL" sz="1000" baseline="0" dirty="0" err="1"/>
              <a:t>investigated</a:t>
            </a:r>
            <a:r>
              <a:rPr lang="nl-NL" sz="1000" baseline="0" dirty="0"/>
              <a:t> </a:t>
            </a:r>
            <a:r>
              <a:rPr lang="nl-NL" sz="1000" baseline="0" dirty="0" err="1"/>
              <a:t>how</a:t>
            </a:r>
            <a:r>
              <a:rPr lang="nl-NL" sz="1000" baseline="0" dirty="0"/>
              <a:t> </a:t>
            </a:r>
            <a:r>
              <a:rPr lang="nl-NL" sz="1000" baseline="0" dirty="0" err="1"/>
              <a:t>humang</a:t>
            </a:r>
            <a:r>
              <a:rPr lang="nl-NL" sz="1000" baseline="0" dirty="0"/>
              <a:t> </a:t>
            </a:r>
            <a:r>
              <a:rPr lang="nl-NL" sz="1000" baseline="0" dirty="0" err="1"/>
              <a:t>language</a:t>
            </a:r>
            <a:r>
              <a:rPr lang="nl-NL" sz="1000" baseline="0" dirty="0"/>
              <a:t> </a:t>
            </a:r>
            <a:r>
              <a:rPr lang="nl-NL" sz="1000" baseline="0" dirty="0" err="1"/>
              <a:t>can</a:t>
            </a:r>
            <a:r>
              <a:rPr lang="nl-NL" sz="1000" baseline="0" dirty="0"/>
              <a:t> </a:t>
            </a:r>
            <a:r>
              <a:rPr lang="nl-NL" sz="1000" baseline="0" dirty="0" err="1"/>
              <a:t>be</a:t>
            </a:r>
            <a:r>
              <a:rPr lang="nl-NL" sz="1000" baseline="0" dirty="0"/>
              <a:t>  </a:t>
            </a:r>
            <a:r>
              <a:rPr lang="nl-NL" sz="1000" baseline="0" dirty="0" err="1"/>
              <a:t>transformed</a:t>
            </a:r>
            <a:r>
              <a:rPr lang="nl-NL" sz="1000" baseline="0" dirty="0"/>
              <a:t> </a:t>
            </a:r>
            <a:r>
              <a:rPr lang="nl-NL" sz="1000" baseline="0" dirty="0" err="1"/>
              <a:t>into</a:t>
            </a:r>
            <a:r>
              <a:rPr lang="nl-NL" sz="1000" baseline="0" dirty="0"/>
              <a:t> </a:t>
            </a:r>
            <a:r>
              <a:rPr lang="nl-NL" sz="1000" baseline="0" dirty="0" err="1"/>
              <a:t>something</a:t>
            </a:r>
            <a:r>
              <a:rPr lang="nl-NL" sz="1000" baseline="0" dirty="0"/>
              <a:t> </a:t>
            </a:r>
            <a:r>
              <a:rPr lang="nl-NL" sz="1000" baseline="0" dirty="0" err="1"/>
              <a:t>that</a:t>
            </a:r>
            <a:r>
              <a:rPr lang="nl-NL" sz="1000" baseline="0" dirty="0"/>
              <a:t> a computer </a:t>
            </a:r>
            <a:r>
              <a:rPr lang="nl-NL" sz="1000" baseline="0" dirty="0" err="1"/>
              <a:t>can</a:t>
            </a:r>
            <a:r>
              <a:rPr lang="nl-NL" sz="1000" baseline="0" dirty="0"/>
              <a:t> </a:t>
            </a:r>
            <a:r>
              <a:rPr lang="nl-NL" sz="1000" baseline="0" dirty="0" err="1"/>
              <a:t>process</a:t>
            </a:r>
            <a:r>
              <a:rPr lang="nl-NL" sz="1000" baseline="0" dirty="0"/>
              <a:t>.</a:t>
            </a:r>
          </a:p>
          <a:p>
            <a:pPr>
              <a:defRPr/>
            </a:pPr>
            <a:r>
              <a:rPr lang="nl-NL" sz="1000" baseline="0" dirty="0" err="1"/>
              <a:t>This</a:t>
            </a:r>
            <a:r>
              <a:rPr lang="nl-NL" sz="1000" baseline="0" dirty="0"/>
              <a:t> means </a:t>
            </a:r>
            <a:r>
              <a:rPr lang="nl-NL" sz="1000" baseline="0" dirty="0" err="1"/>
              <a:t>capturing</a:t>
            </a:r>
            <a:r>
              <a:rPr lang="nl-NL" sz="1000" baseline="0" dirty="0"/>
              <a:t> </a:t>
            </a:r>
            <a:r>
              <a:rPr lang="nl-NL" sz="1000" baseline="0" dirty="0" err="1"/>
              <a:t>the</a:t>
            </a:r>
            <a:r>
              <a:rPr lang="nl-NL" sz="1000" baseline="0" dirty="0"/>
              <a:t> </a:t>
            </a:r>
            <a:r>
              <a:rPr lang="nl-NL" sz="1000" baseline="0" dirty="0" err="1"/>
              <a:t>vocabulary</a:t>
            </a:r>
            <a:r>
              <a:rPr lang="nl-NL" sz="1000" baseline="0" dirty="0"/>
              <a:t> of </a:t>
            </a:r>
            <a:r>
              <a:rPr lang="nl-NL" sz="1000" baseline="0" dirty="0" err="1"/>
              <a:t>all</a:t>
            </a:r>
            <a:r>
              <a:rPr lang="nl-NL" sz="1000" baseline="0" dirty="0"/>
              <a:t> </a:t>
            </a:r>
            <a:r>
              <a:rPr lang="nl-NL" sz="1000" baseline="0" dirty="0" err="1"/>
              <a:t>involved</a:t>
            </a:r>
            <a:r>
              <a:rPr lang="nl-NL" sz="1000" baseline="0" dirty="0"/>
              <a:t> </a:t>
            </a:r>
            <a:r>
              <a:rPr lang="nl-NL" sz="1000" baseline="0" dirty="0" err="1"/>
              <a:t>people</a:t>
            </a:r>
            <a:r>
              <a:rPr lang="nl-NL" sz="1000" baseline="0" dirty="0"/>
              <a:t>.</a:t>
            </a:r>
          </a:p>
          <a:p>
            <a:pPr>
              <a:defRPr/>
            </a:pPr>
            <a:endParaRPr lang="nl-NL" sz="1000" baseline="0" dirty="0"/>
          </a:p>
        </p:txBody>
      </p:sp>
      <p:sp>
        <p:nvSpPr>
          <p:cNvPr id="36868" name="Tijdelijke aanduiding voor dianummer 3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22</a:t>
            </a:fld>
            <a:endParaRPr lang="fr-FR" altLang="fr-FR"/>
          </a:p>
        </p:txBody>
      </p:sp>
      <p:sp>
        <p:nvSpPr>
          <p:cNvPr id="36869" name="Tijdelijke aanduiding voor voettekst 4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2472148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D7DD8-D789-F9B0-88F9-CA5C80C65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A5E8AB2E-A79F-3480-5D02-A377680516E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9044BCA-4D6A-B479-CCF8-8957DA9E0C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sz="1000" baseline="0" dirty="0" err="1"/>
              <a:t>With</a:t>
            </a:r>
            <a:r>
              <a:rPr lang="nl-NL" sz="1000" baseline="0" dirty="0"/>
              <a:t> </a:t>
            </a:r>
            <a:r>
              <a:rPr lang="nl-NL" sz="1000" baseline="0" dirty="0" err="1"/>
              <a:t>the</a:t>
            </a:r>
            <a:r>
              <a:rPr lang="nl-NL" sz="1000" baseline="0" dirty="0"/>
              <a:t> </a:t>
            </a:r>
            <a:r>
              <a:rPr lang="nl-NL" sz="1000" baseline="0" dirty="0" err="1"/>
              <a:t>vocabulary</a:t>
            </a:r>
            <a:r>
              <a:rPr lang="nl-NL" sz="1000" baseline="0" dirty="0"/>
              <a:t> of </a:t>
            </a:r>
            <a:r>
              <a:rPr lang="nl-NL" sz="1000" baseline="0" dirty="0" err="1"/>
              <a:t>each</a:t>
            </a:r>
            <a:r>
              <a:rPr lang="nl-NL" sz="1000" baseline="0" dirty="0"/>
              <a:t> party, </a:t>
            </a:r>
            <a:r>
              <a:rPr lang="nl-NL" sz="1000" baseline="0" dirty="0" err="1"/>
              <a:t>decisions</a:t>
            </a:r>
            <a:r>
              <a:rPr lang="nl-NL" sz="1000" baseline="0" dirty="0"/>
              <a:t> </a:t>
            </a:r>
            <a:r>
              <a:rPr lang="nl-NL" sz="1000" baseline="0" dirty="0" err="1"/>
              <a:t>can</a:t>
            </a:r>
            <a:r>
              <a:rPr lang="nl-NL" sz="1000" baseline="0" dirty="0"/>
              <a:t> </a:t>
            </a:r>
            <a:r>
              <a:rPr lang="nl-NL" sz="1000" baseline="0" dirty="0" err="1"/>
              <a:t>be</a:t>
            </a:r>
            <a:r>
              <a:rPr lang="nl-NL" sz="1000" baseline="0" dirty="0"/>
              <a:t> </a:t>
            </a:r>
            <a:r>
              <a:rPr lang="nl-NL" sz="1000" baseline="0" dirty="0" err="1"/>
              <a:t>specified</a:t>
            </a:r>
            <a:r>
              <a:rPr lang="nl-NL" sz="1000" baseline="0" dirty="0"/>
              <a:t>.</a:t>
            </a:r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54FB97BF-A658-9EE7-282F-C6C6C7FDF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23</a:t>
            </a:fld>
            <a:endParaRPr lang="fr-FR" altLang="fr-FR"/>
          </a:p>
        </p:txBody>
      </p:sp>
      <p:sp>
        <p:nvSpPr>
          <p:cNvPr id="36869" name="Tijdelijke aanduiding voor voettekst 4">
            <a:extLst>
              <a:ext uri="{FF2B5EF4-FFF2-40B4-BE49-F238E27FC236}">
                <a16:creationId xmlns:a16="http://schemas.microsoft.com/office/drawing/2014/main" id="{1625BBEE-8B46-D1D0-E2AD-EF95A15BC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1061356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F771-F74E-E13F-497D-905FA825D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>
            <a:extLst>
              <a:ext uri="{FF2B5EF4-FFF2-40B4-BE49-F238E27FC236}">
                <a16:creationId xmlns:a16="http://schemas.microsoft.com/office/drawing/2014/main" id="{CFCF68CA-11F5-DEF1-8043-77F6B4271F5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94E3E941-F1E7-3E83-86C9-AEBF07763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sz="1000" baseline="0" dirty="0" err="1"/>
              <a:t>Eveyone</a:t>
            </a:r>
            <a:r>
              <a:rPr lang="nl-NL" sz="1000" baseline="0" dirty="0"/>
              <a:t> is </a:t>
            </a:r>
            <a:r>
              <a:rPr lang="nl-NL" sz="1000" baseline="0" dirty="0" err="1"/>
              <a:t>involved</a:t>
            </a:r>
            <a:r>
              <a:rPr lang="nl-NL" sz="1000" baseline="0" dirty="0"/>
              <a:t> in </a:t>
            </a:r>
            <a:r>
              <a:rPr lang="nl-NL" sz="1000" baseline="0" dirty="0" err="1"/>
              <a:t>capturing</a:t>
            </a:r>
            <a:r>
              <a:rPr lang="nl-NL" sz="1000" baseline="0" dirty="0"/>
              <a:t> </a:t>
            </a:r>
            <a:r>
              <a:rPr lang="nl-NL" sz="1000" baseline="0" dirty="0" err="1"/>
              <a:t>decisions</a:t>
            </a:r>
            <a:r>
              <a:rPr lang="nl-NL" sz="1000" baseline="0" dirty="0"/>
              <a:t>, </a:t>
            </a:r>
            <a:r>
              <a:rPr lang="nl-NL" sz="1000" baseline="0" dirty="0" err="1"/>
              <a:t>not</a:t>
            </a:r>
            <a:r>
              <a:rPr lang="nl-NL" sz="1000" baseline="0" dirty="0"/>
              <a:t> </a:t>
            </a:r>
            <a:r>
              <a:rPr lang="nl-NL" sz="1000" baseline="0" dirty="0" err="1"/>
              <a:t>just</a:t>
            </a:r>
            <a:r>
              <a:rPr lang="nl-NL" sz="1000" baseline="0" dirty="0"/>
              <a:t> </a:t>
            </a:r>
            <a:r>
              <a:rPr lang="nl-NL" sz="1000" baseline="0" dirty="0" err="1"/>
              <a:t>the</a:t>
            </a:r>
            <a:r>
              <a:rPr lang="nl-NL" sz="1000" baseline="0" dirty="0"/>
              <a:t> </a:t>
            </a:r>
            <a:r>
              <a:rPr lang="nl-NL" sz="1000" baseline="0" dirty="0" err="1"/>
              <a:t>programmer</a:t>
            </a:r>
            <a:r>
              <a:rPr lang="nl-NL" sz="1000" baseline="0" dirty="0"/>
              <a:t> </a:t>
            </a:r>
            <a:r>
              <a:rPr lang="nl-NL" sz="1000" baseline="0" dirty="0" err="1"/>
              <a:t>that</a:t>
            </a:r>
            <a:r>
              <a:rPr lang="nl-NL" sz="1000" baseline="0" dirty="0"/>
              <a:t> </a:t>
            </a:r>
            <a:r>
              <a:rPr lang="nl-NL" sz="1000" baseline="0" dirty="0" err="1"/>
              <a:t>makes</a:t>
            </a:r>
            <a:r>
              <a:rPr lang="nl-NL" sz="1000" baseline="0" dirty="0"/>
              <a:t> </a:t>
            </a:r>
            <a:r>
              <a:rPr lang="nl-NL" sz="1000" baseline="0" dirty="0" err="1"/>
              <a:t>an</a:t>
            </a:r>
            <a:r>
              <a:rPr lang="nl-NL" sz="1000" baseline="0" dirty="0"/>
              <a:t> </a:t>
            </a:r>
            <a:r>
              <a:rPr lang="nl-NL" sz="1000" baseline="0" dirty="0" err="1"/>
              <a:t>unambiguous</a:t>
            </a:r>
            <a:r>
              <a:rPr lang="nl-NL" sz="1000" baseline="0" dirty="0"/>
              <a:t> </a:t>
            </a:r>
            <a:r>
              <a:rPr lang="nl-NL" sz="1000" baseline="0" dirty="0" err="1"/>
              <a:t>specification</a:t>
            </a:r>
            <a:r>
              <a:rPr lang="nl-NL" sz="1000" baseline="0" dirty="0"/>
              <a:t>. The job of </a:t>
            </a:r>
            <a:r>
              <a:rPr lang="nl-NL" sz="1000" baseline="0" dirty="0" err="1"/>
              <a:t>the</a:t>
            </a:r>
            <a:r>
              <a:rPr lang="nl-NL" sz="1000" baseline="0" dirty="0"/>
              <a:t> </a:t>
            </a:r>
            <a:r>
              <a:rPr lang="nl-NL" sz="1000" baseline="0" dirty="0" err="1"/>
              <a:t>programmer</a:t>
            </a:r>
            <a:r>
              <a:rPr lang="nl-NL" sz="1000" baseline="0" dirty="0"/>
              <a:t> </a:t>
            </a:r>
            <a:r>
              <a:rPr lang="nl-NL" sz="1000" baseline="0" dirty="0" err="1"/>
              <a:t>becomes</a:t>
            </a:r>
            <a:r>
              <a:rPr lang="nl-NL" sz="1000" baseline="0" dirty="0"/>
              <a:t> a lot </a:t>
            </a:r>
            <a:r>
              <a:rPr lang="nl-NL" sz="1000" baseline="0" dirty="0" err="1"/>
              <a:t>easier</a:t>
            </a:r>
            <a:r>
              <a:rPr lang="nl-NL" sz="1000" baseline="0" dirty="0"/>
              <a:t>. </a:t>
            </a:r>
          </a:p>
        </p:txBody>
      </p:sp>
      <p:sp>
        <p:nvSpPr>
          <p:cNvPr id="36868" name="Tijdelijke aanduiding voor dianummer 3">
            <a:extLst>
              <a:ext uri="{FF2B5EF4-FFF2-40B4-BE49-F238E27FC236}">
                <a16:creationId xmlns:a16="http://schemas.microsoft.com/office/drawing/2014/main" id="{FA29F5CB-FA7E-B1C6-8F95-27FD84C68E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24</a:t>
            </a:fld>
            <a:endParaRPr lang="fr-FR" altLang="fr-FR"/>
          </a:p>
        </p:txBody>
      </p:sp>
      <p:sp>
        <p:nvSpPr>
          <p:cNvPr id="36869" name="Tijdelijke aanduiding voor voettekst 4">
            <a:extLst>
              <a:ext uri="{FF2B5EF4-FFF2-40B4-BE49-F238E27FC236}">
                <a16:creationId xmlns:a16="http://schemas.microsoft.com/office/drawing/2014/main" id="{6EF53345-5DE7-3E54-A5DE-C188E37534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16416881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B27FF-8029-5F3E-AF51-BAA90F879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E04A3F-D9D4-3EF7-4C6A-33DA019C20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4DDED-1AAE-F53A-B771-761A8099E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40596-C6C2-E581-E48A-AB7953C037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6804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47979-66E7-99BE-40D4-0A0484322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3B624-C772-4443-4043-6185709648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FBA181-FE3B-49DE-5EA7-27D3F262CE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24E17-73F2-E766-3D4F-7F0D43B75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173289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716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248FF-5CF4-3B9D-0B18-DC8C975A4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F24E6F-4BF2-44A6-57AE-C655997D0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989E51-85CE-7506-FF91-3A5E038CD4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Investigate a software development process, in which the knowledge and decisions of all involved people can be captured and integrated systematically,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95AF8-97E8-EB7D-1FAA-056072408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915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B6D3-D3EF-FED6-2608-DD5BF46558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B7B55-5ABC-0DDA-EFBB-AFA465ACE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D459CD-0C53-4ADA-39F9-81DF50299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16396-2008-F3AE-7A77-2CFE4B16B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7221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28B34-11DC-B90B-1E5B-78336E37E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BAED2-218D-8B10-00B8-24FBE7F22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ABF7D1-BCF7-EDFE-A437-A070052EEF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EDF1-DF32-3040-398F-21846EB4B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5426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CAB3-8332-ED8B-CE59-1CF2D14BA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E1D649-4D68-7EDB-C176-9EB78FB52D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DE6B8-1C6E-FFA8-0D82-ACCE9CBEF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D839A-F788-C3C0-7016-0F62A7D7FD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BEB978-167F-4B5C-A247-0E6F407F4E52}" type="slidenum">
              <a:rPr lang="nl-NL" smtClean="0"/>
              <a:pPr>
                <a:defRPr/>
              </a:pPr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59875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jdelijke aanduiding voor dia-afbeelding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nl-NL" sz="1000" baseline="0" dirty="0"/>
              <a:t>The </a:t>
            </a:r>
            <a:r>
              <a:rPr lang="nl-NL" sz="1000" baseline="0" dirty="0" err="1"/>
              <a:t>starting</a:t>
            </a:r>
            <a:r>
              <a:rPr lang="nl-NL" sz="1000" baseline="0" dirty="0"/>
              <a:t> point is human </a:t>
            </a:r>
            <a:r>
              <a:rPr lang="nl-NL" sz="1000" baseline="0" dirty="0" err="1"/>
              <a:t>language</a:t>
            </a:r>
            <a:r>
              <a:rPr lang="nl-NL" sz="1000" baseline="0" dirty="0"/>
              <a:t>. </a:t>
            </a:r>
            <a:r>
              <a:rPr lang="nl-NL" sz="1000" baseline="0" dirty="0" err="1"/>
              <a:t>So</a:t>
            </a:r>
            <a:r>
              <a:rPr lang="nl-NL" sz="1000" baseline="0" dirty="0"/>
              <a:t>, I </a:t>
            </a:r>
            <a:r>
              <a:rPr lang="nl-NL" sz="1000" baseline="0" dirty="0" err="1"/>
              <a:t>investigated</a:t>
            </a:r>
            <a:r>
              <a:rPr lang="nl-NL" sz="1000" baseline="0" dirty="0"/>
              <a:t> </a:t>
            </a:r>
            <a:r>
              <a:rPr lang="nl-NL" sz="1000" baseline="0" dirty="0" err="1"/>
              <a:t>how</a:t>
            </a:r>
            <a:r>
              <a:rPr lang="nl-NL" sz="1000" baseline="0" dirty="0"/>
              <a:t> </a:t>
            </a:r>
            <a:r>
              <a:rPr lang="nl-NL" sz="1000" baseline="0" dirty="0" err="1"/>
              <a:t>humang</a:t>
            </a:r>
            <a:r>
              <a:rPr lang="nl-NL" sz="1000" baseline="0" dirty="0"/>
              <a:t> </a:t>
            </a:r>
            <a:r>
              <a:rPr lang="nl-NL" sz="1000" baseline="0" dirty="0" err="1"/>
              <a:t>language</a:t>
            </a:r>
            <a:r>
              <a:rPr lang="nl-NL" sz="1000" baseline="0" dirty="0"/>
              <a:t> </a:t>
            </a:r>
            <a:r>
              <a:rPr lang="nl-NL" sz="1000" baseline="0" dirty="0" err="1"/>
              <a:t>can</a:t>
            </a:r>
            <a:r>
              <a:rPr lang="nl-NL" sz="1000" baseline="0" dirty="0"/>
              <a:t> </a:t>
            </a:r>
            <a:r>
              <a:rPr lang="nl-NL" sz="1000" baseline="0" dirty="0" err="1"/>
              <a:t>be</a:t>
            </a:r>
            <a:r>
              <a:rPr lang="nl-NL" sz="1000" baseline="0" dirty="0"/>
              <a:t>  </a:t>
            </a:r>
            <a:r>
              <a:rPr lang="nl-NL" sz="1000" baseline="0" dirty="0" err="1"/>
              <a:t>transformed</a:t>
            </a:r>
            <a:r>
              <a:rPr lang="nl-NL" sz="1000" baseline="0" dirty="0"/>
              <a:t> </a:t>
            </a:r>
            <a:r>
              <a:rPr lang="nl-NL" sz="1000" baseline="0" dirty="0" err="1"/>
              <a:t>into</a:t>
            </a:r>
            <a:r>
              <a:rPr lang="nl-NL" sz="1000" baseline="0" dirty="0"/>
              <a:t> </a:t>
            </a:r>
            <a:r>
              <a:rPr lang="nl-NL" sz="1000" baseline="0" dirty="0" err="1"/>
              <a:t>somethin</a:t>
            </a:r>
            <a:r>
              <a:rPr lang="nl-NL" sz="1000" baseline="0" dirty="0"/>
              <a:t> </a:t>
            </a:r>
            <a:r>
              <a:rPr lang="nl-NL" sz="1000" baseline="0" dirty="0" err="1"/>
              <a:t>that</a:t>
            </a:r>
            <a:r>
              <a:rPr lang="nl-NL" sz="1000" baseline="0" dirty="0"/>
              <a:t> a computer </a:t>
            </a:r>
            <a:r>
              <a:rPr lang="nl-NL" sz="1000" baseline="0" dirty="0" err="1"/>
              <a:t>can</a:t>
            </a:r>
            <a:r>
              <a:rPr lang="nl-NL" sz="1000" baseline="0" dirty="0"/>
              <a:t> </a:t>
            </a:r>
            <a:r>
              <a:rPr lang="nl-NL" sz="1000" baseline="0" dirty="0" err="1"/>
              <a:t>process</a:t>
            </a:r>
            <a:r>
              <a:rPr lang="nl-NL" sz="1000" baseline="0" dirty="0"/>
              <a:t>.</a:t>
            </a:r>
          </a:p>
          <a:p>
            <a:pPr>
              <a:defRPr/>
            </a:pPr>
            <a:r>
              <a:rPr lang="nl-NL" sz="1000" baseline="0" dirty="0" err="1"/>
              <a:t>This</a:t>
            </a:r>
            <a:r>
              <a:rPr lang="nl-NL" sz="1000" baseline="0" dirty="0"/>
              <a:t> means </a:t>
            </a:r>
            <a:r>
              <a:rPr lang="nl-NL" sz="1000" baseline="0" dirty="0" err="1"/>
              <a:t>capturing</a:t>
            </a:r>
            <a:r>
              <a:rPr lang="nl-NL" sz="1000" baseline="0" dirty="0"/>
              <a:t> </a:t>
            </a:r>
            <a:r>
              <a:rPr lang="nl-NL" sz="1000" baseline="0" dirty="0" err="1"/>
              <a:t>the</a:t>
            </a:r>
            <a:r>
              <a:rPr lang="nl-NL" sz="1000" baseline="0" dirty="0"/>
              <a:t> </a:t>
            </a:r>
            <a:r>
              <a:rPr lang="nl-NL" sz="1000" baseline="0" dirty="0" err="1"/>
              <a:t>vocabulary</a:t>
            </a:r>
            <a:r>
              <a:rPr lang="nl-NL" sz="1000" baseline="0" dirty="0"/>
              <a:t> of </a:t>
            </a:r>
            <a:r>
              <a:rPr lang="nl-NL" sz="1000" baseline="0" dirty="0" err="1"/>
              <a:t>all</a:t>
            </a:r>
            <a:r>
              <a:rPr lang="nl-NL" sz="1000" baseline="0" dirty="0"/>
              <a:t> </a:t>
            </a:r>
            <a:r>
              <a:rPr lang="nl-NL" sz="1000" baseline="0" dirty="0" err="1"/>
              <a:t>involved</a:t>
            </a:r>
            <a:r>
              <a:rPr lang="nl-NL" sz="1000" baseline="0" dirty="0"/>
              <a:t> </a:t>
            </a:r>
            <a:r>
              <a:rPr lang="nl-NL" sz="1000" baseline="0" dirty="0" err="1"/>
              <a:t>people</a:t>
            </a:r>
            <a:r>
              <a:rPr lang="nl-NL" sz="1000" baseline="0" dirty="0"/>
              <a:t>.</a:t>
            </a:r>
          </a:p>
          <a:p>
            <a:pPr>
              <a:defRPr/>
            </a:pPr>
            <a:endParaRPr lang="nl-NL" sz="1000" baseline="0" dirty="0"/>
          </a:p>
        </p:txBody>
      </p:sp>
      <p:sp>
        <p:nvSpPr>
          <p:cNvPr id="36868" name="Tijdelijke aanduiding voor dianummer 3"/>
          <p:cNvSpPr>
            <a:spLocks noGrp="1"/>
          </p:cNvSpPr>
          <p:nvPr>
            <p:ph type="sldNum" sz="quarter" idx="5"/>
          </p:nvPr>
        </p:nvSpPr>
        <p:spPr>
          <a:xfrm>
            <a:off x="384810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fld id="{4F41C6CC-B624-4E79-AD18-72FF8B4F073A}" type="slidenum">
              <a:rPr lang="fr-FR" altLang="fr-FR" smtClean="0"/>
              <a:pPr/>
              <a:t>9</a:t>
            </a:fld>
            <a:endParaRPr lang="fr-FR" altLang="fr-FR"/>
          </a:p>
        </p:txBody>
      </p:sp>
      <p:sp>
        <p:nvSpPr>
          <p:cNvPr id="36869" name="Tijdelijke aanduiding voor voettekst 4"/>
          <p:cNvSpPr>
            <a:spLocks noGrp="1"/>
          </p:cNvSpPr>
          <p:nvPr>
            <p:ph type="ftr" sz="quarter" idx="4"/>
          </p:nvPr>
        </p:nvSpPr>
        <p:spPr>
          <a:xfrm>
            <a:off x="0" y="9432925"/>
            <a:ext cx="2944813" cy="496888"/>
          </a:xfrm>
          <a:prstGeom prst="rect">
            <a:avLst/>
          </a:prstGeom>
          <a:noFill/>
        </p:spPr>
        <p:txBody>
          <a:bodyPr/>
          <a:lstStyle/>
          <a:p>
            <a:r>
              <a:rPr lang="nl-NL"/>
              <a:t>Sogeti Nederland B.V.</a:t>
            </a:r>
          </a:p>
        </p:txBody>
      </p:sp>
    </p:spTree>
    <p:extLst>
      <p:ext uri="{BB962C8B-B14F-4D97-AF65-F5344CB8AC3E}">
        <p14:creationId xmlns:p14="http://schemas.microsoft.com/office/powerpoint/2010/main" val="33143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ige driehoek 5"/>
          <p:cNvSpPr/>
          <p:nvPr userDrawn="1"/>
        </p:nvSpPr>
        <p:spPr>
          <a:xfrm rot="10800000">
            <a:off x="9672638" y="0"/>
            <a:ext cx="2519362" cy="2519363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869034" y="1122363"/>
            <a:ext cx="7798965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2869034" y="3602038"/>
            <a:ext cx="7798966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</a:p>
        </p:txBody>
      </p:sp>
      <p:sp>
        <p:nvSpPr>
          <p:cNvPr id="7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5DFFBC59-C086-4961-AFF7-279E807BF2F9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303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FC81AC-3C13-4062-A841-65BF7C0EC4BD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BC4F3-91BA-49C7-92CD-B50DFEB03A3A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913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0303D7-950C-497C-AC2B-25B98BA00117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BC5E9B-505B-4F73-9100-E9256507F975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1364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2BAD3-94E6-4D17-13A9-A49B277F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4837F3-2124-5563-8DBE-22AD2EC60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B35150-6498-4A17-89DD-B7DFCE3780F8}" type="datetimeFigureOut">
              <a:rPr lang="nl-NL" smtClean="0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110C2-DA2A-5542-E9AB-11D6DA087C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9449509-C2BA-4203-A814-77153C82D964}" type="slidenum">
              <a:rPr lang="nl-NL" smtClean="0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66281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10642-A556-80F1-97E4-47EA9AD44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1B482-7189-E68A-78A5-E03CDFF68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B82D7-5326-2770-120D-DE9C1480C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9190C-3D47-63E3-A20C-B84E261FD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9B19-103D-C04F-9D32-E301611D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424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A079F-860F-BF05-63E0-0E63EC86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45977-8249-D04C-2D67-B4432B97D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57209-896B-03BA-F0B6-4D47413F4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34199-6F54-A400-B94D-CFDA6202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0E0F8-9EC8-CB56-058D-0ADB0744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40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C14F6-7982-93A0-9163-FC8822A6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19BDF-B8FA-D8A7-53C0-E621E1A4A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E570CE-5323-F313-A680-A89C2D81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6B951-BBAA-EA73-C608-F0DD848A2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EB204-9A19-DC8D-93FD-31D485A4C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605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0140-2286-E33F-6F16-78F435A4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C56CE-3728-BEFB-E3B6-B33921A6DA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E6EAFD-5631-3359-9F3F-038359880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A6869-FF25-E292-96AB-1DE3F09F2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BC356-6747-8107-561A-F78FC1C3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E3AFC-7E11-5CC4-7E41-AB0B2E658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57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83ECC-27F5-AB7B-CAC8-FC6BA277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2F93B-A86A-E6EC-A4CD-59B0AE63D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62BC6-5C97-5795-196E-61CFA151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1CCEA-C6C4-0A9C-74D0-97D15B45D5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1D8D24-4B08-8DD3-28B0-438688F6C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DB5935-E479-5612-F396-C5898E06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D5763D-6222-AB99-37EF-058A67C9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32DDF-EAC4-A207-8C8D-C990C825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2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1C962-F1BF-A6DF-17E3-792B4429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ED0F2-FB8F-C3DF-713F-C6829AE38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26C31-DB3E-ED95-236A-D0F77501B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B69E3-DD11-A1EE-4250-C095BB5B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62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CDBF5-445C-4CDA-6A43-E9F89FF1A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9C6A12-D4C0-845B-74A2-65A52AF9F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D564C-8577-5E64-4E6A-5965BD41B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08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ige driehoek 3"/>
          <p:cNvSpPr/>
          <p:nvPr userDrawn="1"/>
        </p:nvSpPr>
        <p:spPr>
          <a:xfrm rot="10800000">
            <a:off x="9672638" y="0"/>
            <a:ext cx="2519362" cy="2519363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6B77C8F-7513-49C3-88ED-3A67EDA55069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60215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6BDE-C8C5-CCC1-91B0-B480689A5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32D66-9425-7728-7391-044625F52E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E6EA4E-CE89-B06D-B362-8829CC7C4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8E006-DD9F-4EB1-5E9B-1280F047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F5A61-E6B2-D9E4-41CF-27CD19B9E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FEA3E7-8660-C0CF-1C13-F21F0AB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4767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01F39-92E2-7C3B-9B30-07210EC2A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8D01A3-48A1-5B92-1DD5-F11118A99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CEA99-EB02-51C8-2C80-A25391F1A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9AEA9-6151-5A22-EB14-50D07013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BDE93-F25C-7D11-BDC4-2C6FEC21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95849-E1B8-1C11-4E3F-E1B94D0E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899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E208-B58B-0C1B-5AC6-26309CF32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70552-F108-CE4B-1084-D48AA86CF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7B458-55CD-10D8-F6C7-EF85C6AA3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986A-0F3B-CE15-A08C-EFF871E5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2EBEB-A4A1-4D30-8295-4437534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191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0C6297-4010-D1C7-F77A-C66912F00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D2111A-A465-1D7B-E8F8-8133F4A7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50588-958B-D46D-F1A7-0C53FDBE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E5ADA-C08B-C4ED-DF25-EC5C32C2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8CA97-75D4-229D-D11F-250B4FF2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7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62EBEA-CC52-4E78-9055-17A3D1DAF883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5302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4CDA4C-78A1-4EDB-9451-EF6366D13F21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6567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3E0162-5BDB-436B-BDAF-5933E9DA41CC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37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0E69CC-5871-4A06-B103-9B8278D5F701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957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45948A-4673-4D74-92CB-E77DAD295D10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3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D7823F-A7C1-48C7-83B9-836CBCE0F24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3358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308E4F-D41A-41F3-A152-48BC2F4DD491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0350F3-5A91-47C9-BFD1-A8A582638958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6333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nl-NL" noProof="0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0C06FC-F2E1-41C7-900A-C36432294D91}" type="datetimeFigureOut">
              <a:rPr lang="nl-NL"/>
              <a:pPr>
                <a:defRPr/>
              </a:pPr>
              <a:t>10-11-2024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>
          <a:xfrm>
            <a:off x="9429750" y="6356350"/>
            <a:ext cx="2427288" cy="3778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24B9BC-CA3C-4186-8DED-B953E475BFAF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515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jdelijke aanduiding voor titel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stijl te bewerken</a:t>
            </a:r>
          </a:p>
        </p:txBody>
      </p:sp>
      <p:sp>
        <p:nvSpPr>
          <p:cNvPr id="1027" name="Tijdelijke aanduiding voor tekst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en-US"/>
              <a:t>Klik om de modelstijlen te bewerken</a:t>
            </a:r>
          </a:p>
          <a:p>
            <a:pPr lvl="1"/>
            <a:r>
              <a:rPr lang="nl-NL" altLang="en-US"/>
              <a:t>Tweede niveau</a:t>
            </a:r>
          </a:p>
          <a:p>
            <a:pPr lvl="2"/>
            <a:r>
              <a:rPr lang="nl-NL" altLang="en-US"/>
              <a:t>Derde niveau</a:t>
            </a:r>
          </a:p>
          <a:p>
            <a:pPr lvl="3"/>
            <a:r>
              <a:rPr lang="nl-NL" altLang="en-US"/>
              <a:t>Vierde niveau</a:t>
            </a:r>
          </a:p>
          <a:p>
            <a:pPr lvl="4"/>
            <a:r>
              <a:rPr lang="nl-NL" altLang="en-US"/>
              <a:t>Vijfde niveau</a:t>
            </a:r>
          </a:p>
        </p:txBody>
      </p:sp>
      <p:sp>
        <p:nvSpPr>
          <p:cNvPr id="7" name="Rechthoekige driehoek 6"/>
          <p:cNvSpPr/>
          <p:nvPr userDrawn="1"/>
        </p:nvSpPr>
        <p:spPr>
          <a:xfrm rot="10800000">
            <a:off x="9672638" y="0"/>
            <a:ext cx="2519362" cy="2519363"/>
          </a:xfrm>
          <a:prstGeom prst="rtTriangle">
            <a:avLst/>
          </a:prstGeom>
          <a:gradFill flip="none" rotWithShape="1">
            <a:gsLst>
              <a:gs pos="100000">
                <a:schemeClr val="tx1"/>
              </a:gs>
              <a:gs pos="5000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8B35150-6498-4A17-89DD-B7DFCE3780F8}" type="datetimeFigureOut">
              <a:rPr lang="nl-NL"/>
              <a:pPr>
                <a:defRPr/>
              </a:pPr>
              <a:t>10-11-2024</a:t>
            </a:fld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4924425" y="6356350"/>
            <a:ext cx="23431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4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9449509-C2BA-4203-A814-77153C82D964}" type="slidenum">
              <a:rPr lang="nl-NL"/>
              <a:pPr>
                <a:defRPr/>
              </a:pPr>
              <a:t>‹#›</a:t>
            </a:fld>
            <a:endParaRPr lang="nl-NL" dirty="0"/>
          </a:p>
        </p:txBody>
      </p:sp>
      <p:sp>
        <p:nvSpPr>
          <p:cNvPr id="1032" name="Tekstvak 8"/>
          <p:cNvSpPr txBox="1">
            <a:spLocks noChangeArrowheads="1"/>
          </p:cNvSpPr>
          <p:nvPr userDrawn="1"/>
        </p:nvSpPr>
        <p:spPr bwMode="auto">
          <a:xfrm>
            <a:off x="11455400" y="6356350"/>
            <a:ext cx="5937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defRPr/>
            </a:pPr>
            <a:fld id="{51C1FDBD-EAF3-4DC6-B9FB-DF791860CD32}" type="slidenum">
              <a:rPr lang="nl-NL" altLang="en-US" sz="1600" smtClean="0"/>
              <a:pPr algn="r" eaLnBrk="1" hangingPunct="1">
                <a:defRPr/>
              </a:pPr>
              <a:t>‹#›</a:t>
            </a:fld>
            <a:endParaRPr lang="nl-NL" altLang="en-US" sz="16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89" r:id="rId7"/>
    <p:sldLayoutId id="2147483690" r:id="rId8"/>
    <p:sldLayoutId id="2147483699" r:id="rId9"/>
    <p:sldLayoutId id="2147483691" r:id="rId10"/>
    <p:sldLayoutId id="2147483692" r:id="rId11"/>
    <p:sldLayoutId id="2147483700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3C7C0-145F-5EAD-07BE-77EAEDB0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1A6F-63AC-2C66-29FC-7F8770047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BAB36-2312-B230-770A-9632F859C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BF50E-F488-4B7B-9F5D-528D92888979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B6CC-B58E-FEEE-2CD6-902B0FD6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EB01B-3558-AF3C-214D-A2859CEB4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7FCA1-F82D-4C8D-B62F-47A283E5C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060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6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9.jpeg"/><Relationship Id="rId3" Type="http://schemas.openxmlformats.org/officeDocument/2006/relationships/image" Target="../media/image16.jpeg"/><Relationship Id="rId7" Type="http://schemas.openxmlformats.org/officeDocument/2006/relationships/image" Target="../media/image29.jpeg"/><Relationship Id="rId12" Type="http://schemas.openxmlformats.org/officeDocument/2006/relationships/image" Target="../media/image7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41.jpeg"/><Relationship Id="rId4" Type="http://schemas.openxmlformats.org/officeDocument/2006/relationships/image" Target="../media/image24.png"/><Relationship Id="rId9" Type="http://schemas.openxmlformats.org/officeDocument/2006/relationships/image" Target="../media/image4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42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jpg"/><Relationship Id="rId5" Type="http://schemas.openxmlformats.org/officeDocument/2006/relationships/image" Target="../media/image17.jpeg"/><Relationship Id="rId10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4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43.png"/><Relationship Id="rId9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6.jpeg"/><Relationship Id="rId9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16.jpe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jpeg"/><Relationship Id="rId4" Type="http://schemas.openxmlformats.org/officeDocument/2006/relationships/oleObject" Target="../embeddings/oleObject3.bin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jpeg"/><Relationship Id="rId3" Type="http://schemas.openxmlformats.org/officeDocument/2006/relationships/image" Target="../media/image7.gif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1.png"/><Relationship Id="rId5" Type="http://schemas.openxmlformats.org/officeDocument/2006/relationships/image" Target="../media/image16.jpeg"/><Relationship Id="rId10" Type="http://schemas.openxmlformats.org/officeDocument/2006/relationships/image" Target="../media/image30.png"/><Relationship Id="rId4" Type="http://schemas.openxmlformats.org/officeDocument/2006/relationships/image" Target="../media/image39.jpeg"/><Relationship Id="rId9" Type="http://schemas.openxmlformats.org/officeDocument/2006/relationships/image" Target="../media/image29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25.png"/><Relationship Id="rId10" Type="http://schemas.openxmlformats.org/officeDocument/2006/relationships/image" Target="../media/image41.jpeg"/><Relationship Id="rId4" Type="http://schemas.openxmlformats.org/officeDocument/2006/relationships/image" Target="../media/image24.png"/><Relationship Id="rId9" Type="http://schemas.openxmlformats.org/officeDocument/2006/relationships/image" Target="../media/image4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10.jpg"/><Relationship Id="rId5" Type="http://schemas.openxmlformats.org/officeDocument/2006/relationships/image" Target="../media/image17.jpeg"/><Relationship Id="rId10" Type="http://schemas.openxmlformats.org/officeDocument/2006/relationships/image" Target="../media/image9.png"/><Relationship Id="rId4" Type="http://schemas.openxmlformats.org/officeDocument/2006/relationships/image" Target="../media/image16.jpeg"/><Relationship Id="rId9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6.jpe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20.png"/><Relationship Id="rId9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6.jpeg"/><Relationship Id="rId4" Type="http://schemas.openxmlformats.org/officeDocument/2006/relationships/image" Target="../media/image22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13579-8D46-ED72-9517-801D08823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E06DEFF-C9C4-7893-EBFF-2597F18942BD}"/>
              </a:ext>
            </a:extLst>
          </p:cNvPr>
          <p:cNvSpPr/>
          <p:nvPr/>
        </p:nvSpPr>
        <p:spPr>
          <a:xfrm>
            <a:off x="8622535" y="-17758"/>
            <a:ext cx="3569465" cy="345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AF9A339-59E3-6937-8EE4-44DED24966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9"/>
          <a:stretch/>
        </p:blipFill>
        <p:spPr>
          <a:xfrm>
            <a:off x="9699464" y="38888"/>
            <a:ext cx="2582677" cy="1111725"/>
          </a:xfrm>
          <a:prstGeom prst="rect">
            <a:avLst/>
          </a:prstGeom>
        </p:spPr>
      </p:pic>
      <p:sp>
        <p:nvSpPr>
          <p:cNvPr id="12292" name="Tekstvak 3">
            <a:extLst>
              <a:ext uri="{FF2B5EF4-FFF2-40B4-BE49-F238E27FC236}">
                <a16:creationId xmlns:a16="http://schemas.microsoft.com/office/drawing/2014/main" id="{F0184695-F8EC-DFDF-1458-3BF275D24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03003" y="6449780"/>
            <a:ext cx="139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altLang="en-US" sz="1800" dirty="0"/>
              <a:t>20241112 v4</a:t>
            </a:r>
          </a:p>
        </p:txBody>
      </p:sp>
      <p:pic>
        <p:nvPicPr>
          <p:cNvPr id="2" name="Afbeelding 6" descr="Afbeelding met persoon, person, muur, binnen&#10;&#10;Automatisch gegenereerde beschrijving">
            <a:extLst>
              <a:ext uri="{FF2B5EF4-FFF2-40B4-BE49-F238E27FC236}">
                <a16:creationId xmlns:a16="http://schemas.microsoft.com/office/drawing/2014/main" id="{34322569-CD5F-B929-B471-0DCDC352257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10692708" y="5319252"/>
            <a:ext cx="812437" cy="113401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8BC3C226-051D-0DEA-84D0-7D2C83AF6F4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61"/>
          <a:stretch/>
        </p:blipFill>
        <p:spPr>
          <a:xfrm>
            <a:off x="9688860" y="1286051"/>
            <a:ext cx="2593281" cy="904551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C96A09D5-9F7C-B178-49CD-6D6D4345C19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0"/>
          <a:stretch/>
        </p:blipFill>
        <p:spPr>
          <a:xfrm>
            <a:off x="0" y="-78118"/>
            <a:ext cx="4959229" cy="69555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658A605-3760-94C3-C39D-F4A3C5D8EF2D}"/>
              </a:ext>
            </a:extLst>
          </p:cNvPr>
          <p:cNvGrpSpPr/>
          <p:nvPr/>
        </p:nvGrpSpPr>
        <p:grpSpPr>
          <a:xfrm>
            <a:off x="10207154" y="2431035"/>
            <a:ext cx="1556692" cy="1883259"/>
            <a:chOff x="304137" y="155575"/>
            <a:chExt cx="1779205" cy="2207632"/>
          </a:xfrm>
        </p:grpSpPr>
        <p:pic>
          <p:nvPicPr>
            <p:cNvPr id="9" name="Afbeelding 9">
              <a:extLst>
                <a:ext uri="{FF2B5EF4-FFF2-40B4-BE49-F238E27FC236}">
                  <a16:creationId xmlns:a16="http://schemas.microsoft.com/office/drawing/2014/main" id="{A3973DB3-EA2B-4DE2-D56C-674257BA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9" y="155575"/>
              <a:ext cx="1683377" cy="1803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kstvak 10">
              <a:extLst>
                <a:ext uri="{FF2B5EF4-FFF2-40B4-BE49-F238E27FC236}">
                  <a16:creationId xmlns:a16="http://schemas.microsoft.com/office/drawing/2014/main" id="{1A53D0A7-DDDB-5D7F-F123-1F2C49897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137" y="1901542"/>
              <a:ext cx="17792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nl-NL" altLang="en-US" sz="2400" dirty="0"/>
                <a:t>Atom Free IT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C6C9501-B4C1-A16A-C7F3-BA249D34DF6B}"/>
              </a:ext>
            </a:extLst>
          </p:cNvPr>
          <p:cNvSpPr/>
          <p:nvPr/>
        </p:nvSpPr>
        <p:spPr>
          <a:xfrm>
            <a:off x="5083276" y="1843604"/>
            <a:ext cx="4695723" cy="401642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nl-NL" sz="3200" dirty="0">
                <a:solidFill>
                  <a:prstClr val="black"/>
                </a:solidFill>
                <a:latin typeface="Calibri" panose="020F0502020204030204" pitchFamily="34" charset="0"/>
              </a:rPr>
              <a:t>Een methode om</a:t>
            </a:r>
          </a:p>
          <a:p>
            <a:pPr lvl="0" algn="ctr"/>
            <a:endParaRPr lang="nl-NL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/>
            <a:r>
              <a:rPr lang="nl-NL" sz="3200" dirty="0">
                <a:solidFill>
                  <a:prstClr val="black"/>
                </a:solidFill>
                <a:latin typeface="Calibri" panose="020F0502020204030204" pitchFamily="34" charset="0"/>
              </a:rPr>
              <a:t>kennis en beslissingen</a:t>
            </a:r>
          </a:p>
          <a:p>
            <a:pPr lvl="0" algn="ctr"/>
            <a:r>
              <a:rPr lang="nl-NL" sz="3200" dirty="0">
                <a:solidFill>
                  <a:prstClr val="black"/>
                </a:solidFill>
                <a:latin typeface="Calibri" panose="020F0502020204030204" pitchFamily="34" charset="0"/>
              </a:rPr>
              <a:t>vast te leggen</a:t>
            </a:r>
          </a:p>
          <a:p>
            <a:pPr lvl="0" algn="ctr"/>
            <a:endParaRPr lang="nl-NL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/>
            <a:r>
              <a:rPr lang="nl-NL" sz="3200" dirty="0">
                <a:solidFill>
                  <a:prstClr val="black"/>
                </a:solidFill>
                <a:latin typeface="Calibri" panose="020F0502020204030204" pitchFamily="34" charset="0"/>
              </a:rPr>
              <a:t>van alle betrokkenen</a:t>
            </a:r>
          </a:p>
          <a:p>
            <a:pPr lvl="0" algn="ctr"/>
            <a:r>
              <a:rPr lang="nl-NL" sz="3200" dirty="0">
                <a:solidFill>
                  <a:prstClr val="black"/>
                </a:solidFill>
                <a:latin typeface="Calibri" panose="020F0502020204030204" pitchFamily="34" charset="0"/>
              </a:rPr>
              <a:t>bij softwareontwikkeling</a:t>
            </a:r>
          </a:p>
        </p:txBody>
      </p:sp>
    </p:spTree>
    <p:extLst>
      <p:ext uri="{BB962C8B-B14F-4D97-AF65-F5344CB8AC3E}">
        <p14:creationId xmlns:p14="http://schemas.microsoft.com/office/powerpoint/2010/main" val="27490858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5467-5827-7B1A-727F-736B9C5E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06D6CE05-7436-4BBD-5D27-B7AFC2985534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436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B7DDECE2-9313-8B2B-5C1D-4524ED345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Free-form: Shape 14362">
              <a:extLst>
                <a:ext uri="{FF2B5EF4-FFF2-40B4-BE49-F238E27FC236}">
                  <a16:creationId xmlns:a16="http://schemas.microsoft.com/office/drawing/2014/main" id="{4CBBCD9A-0ADC-C6F8-3CFB-50A6E1EA58D3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BFFE44D0-1D74-7B95-E35A-9E1BCEB8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"/>
            <a:ext cx="10948639" cy="1325563"/>
          </a:xfrm>
        </p:spPr>
        <p:txBody>
          <a:bodyPr/>
          <a:lstStyle/>
          <a:p>
            <a:r>
              <a:rPr lang="en-GB" dirty="0" err="1"/>
              <a:t>Beslissingen</a:t>
            </a:r>
            <a:r>
              <a:rPr lang="en-GB" dirty="0"/>
              <a:t> </a:t>
            </a:r>
            <a:r>
              <a:rPr lang="en-GB" dirty="0" err="1"/>
              <a:t>vastleggen</a:t>
            </a:r>
            <a:r>
              <a:rPr lang="en-GB" dirty="0"/>
              <a:t> in </a:t>
            </a:r>
            <a:r>
              <a:rPr lang="en-GB" dirty="0" err="1"/>
              <a:t>specificaties</a:t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 err="1"/>
              <a:t>onderzoeksvraag</a:t>
            </a:r>
            <a:r>
              <a:rPr lang="en-GB" sz="2000" dirty="0"/>
              <a:t> 4)</a:t>
            </a:r>
            <a:endParaRPr lang="en-US" dirty="0"/>
          </a:p>
        </p:txBody>
      </p:sp>
      <p:grpSp>
        <p:nvGrpSpPr>
          <p:cNvPr id="2" name="Group 379">
            <a:extLst>
              <a:ext uri="{FF2B5EF4-FFF2-40B4-BE49-F238E27FC236}">
                <a16:creationId xmlns:a16="http://schemas.microsoft.com/office/drawing/2014/main" id="{9F097D8A-4A8D-DE99-895E-8429439CF9DA}"/>
              </a:ext>
            </a:extLst>
          </p:cNvPr>
          <p:cNvGrpSpPr>
            <a:grpSpLocks/>
          </p:cNvGrpSpPr>
          <p:nvPr/>
        </p:nvGrpSpPr>
        <p:grpSpPr bwMode="auto">
          <a:xfrm>
            <a:off x="926675" y="1715022"/>
            <a:ext cx="903458" cy="744011"/>
            <a:chOff x="721" y="474"/>
            <a:chExt cx="520" cy="508"/>
          </a:xfrm>
        </p:grpSpPr>
        <p:grpSp>
          <p:nvGrpSpPr>
            <p:cNvPr id="3" name="Group 150">
              <a:extLst>
                <a:ext uri="{FF2B5EF4-FFF2-40B4-BE49-F238E27FC236}">
                  <a16:creationId xmlns:a16="http://schemas.microsoft.com/office/drawing/2014/main" id="{A3ACE9EE-3C3A-141A-D77F-611A759D0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474"/>
              <a:ext cx="520" cy="508"/>
              <a:chOff x="1248" y="1360"/>
              <a:chExt cx="759" cy="744"/>
            </a:xfrm>
          </p:grpSpPr>
          <p:sp>
            <p:nvSpPr>
              <p:cNvPr id="5" name="Rectangle 145">
                <a:extLst>
                  <a:ext uri="{FF2B5EF4-FFF2-40B4-BE49-F238E27FC236}">
                    <a16:creationId xmlns:a16="http://schemas.microsoft.com/office/drawing/2014/main" id="{A58D6F08-F5FB-7B5E-A7F6-80292E3A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60"/>
                <a:ext cx="759" cy="7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defTabSz="2270730"/>
                <a:r>
                  <a:rPr lang="en-GB" sz="1200" dirty="0"/>
                  <a:t>Art. 4.11</a:t>
                </a:r>
              </a:p>
            </p:txBody>
          </p:sp>
          <p:sp>
            <p:nvSpPr>
              <p:cNvPr id="7" name="Line 146">
                <a:extLst>
                  <a:ext uri="{FF2B5EF4-FFF2-40B4-BE49-F238E27FC236}">
                    <a16:creationId xmlns:a16="http://schemas.microsoft.com/office/drawing/2014/main" id="{A6021DC5-0F6D-43A4-5AD7-1C5A7A8CC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" name="Line 147">
                <a:extLst>
                  <a:ext uri="{FF2B5EF4-FFF2-40B4-BE49-F238E27FC236}">
                    <a16:creationId xmlns:a16="http://schemas.microsoft.com/office/drawing/2014/main" id="{4CCE18E9-3DA8-737C-B7D9-5ABC29887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5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" name="Line 148">
                <a:extLst>
                  <a:ext uri="{FF2B5EF4-FFF2-40B4-BE49-F238E27FC236}">
                    <a16:creationId xmlns:a16="http://schemas.microsoft.com/office/drawing/2014/main" id="{FD67A150-5BA6-A644-4B02-67D9EBE96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18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" name="Line 149">
                <a:extLst>
                  <a:ext uri="{FF2B5EF4-FFF2-40B4-BE49-F238E27FC236}">
                    <a16:creationId xmlns:a16="http://schemas.microsoft.com/office/drawing/2014/main" id="{E03ACE6B-15C2-098F-09C1-AB053C17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0" y="2023"/>
                <a:ext cx="6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aphicFrame>
          <p:nvGraphicFramePr>
            <p:cNvPr id="4" name="Object 375">
              <a:extLst>
                <a:ext uri="{FF2B5EF4-FFF2-40B4-BE49-F238E27FC236}">
                  <a16:creationId xmlns:a16="http://schemas.microsoft.com/office/drawing/2014/main" id="{C0F35F19-B413-7C6B-21CC-4583554CF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74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afbeelding" r:id="rId4" imgW="1542857" imgH="1438095" progId="PBrush">
                    <p:embed/>
                  </p:oleObj>
                </mc:Choice>
                <mc:Fallback>
                  <p:oleObj name="Bitmapafbeelding" r:id="rId4" imgW="1542857" imgH="1438095" progId="PBrush">
                    <p:embed/>
                    <p:pic>
                      <p:nvPicPr>
                        <p:cNvPr id="243" name="Object 375">
                          <a:extLst>
                            <a:ext uri="{FF2B5EF4-FFF2-40B4-BE49-F238E27FC236}">
                              <a16:creationId xmlns:a16="http://schemas.microsoft.com/office/drawing/2014/main" id="{DAFDBF7D-665C-DFB8-7DF8-16B073B38A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74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="" xmlns:a14="http://schemas.microsoft.com/office/drawing/2010/main">
                              <a:solidFill>
                                <a:srgbClr val="D88C02"/>
                              </a:solidFill>
                            </a14:hiddenFill>
                          </a:ext>
                          <a:ext uri="{91240B29-F687-4f45-9708-019B960494DF}">
                            <a14:hiddenLine xmlns="" xmlns:a14="http://schemas.microsoft.com/office/drawing/2010/main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=""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ep 15">
            <a:extLst>
              <a:ext uri="{FF2B5EF4-FFF2-40B4-BE49-F238E27FC236}">
                <a16:creationId xmlns:a16="http://schemas.microsoft.com/office/drawing/2014/main" id="{9BE2A6F0-FF1F-2E1D-BD5B-7CDD809A63A6}"/>
              </a:ext>
            </a:extLst>
          </p:cNvPr>
          <p:cNvGrpSpPr/>
          <p:nvPr/>
        </p:nvGrpSpPr>
        <p:grpSpPr>
          <a:xfrm>
            <a:off x="1381051" y="5491843"/>
            <a:ext cx="715970" cy="729452"/>
            <a:chOff x="4937465" y="37040066"/>
            <a:chExt cx="1293419" cy="1316382"/>
          </a:xfrm>
        </p:grpSpPr>
        <p:pic>
          <p:nvPicPr>
            <p:cNvPr id="12" name="Afbeelding 143">
              <a:extLst>
                <a:ext uri="{FF2B5EF4-FFF2-40B4-BE49-F238E27FC236}">
                  <a16:creationId xmlns:a16="http://schemas.microsoft.com/office/drawing/2014/main" id="{0BD4818B-DF25-646F-1D46-0F78A1C78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01" y="37600195"/>
              <a:ext cx="762283" cy="756253"/>
            </a:xfrm>
            <a:prstGeom prst="rect">
              <a:avLst/>
            </a:prstGeom>
          </p:spPr>
        </p:pic>
        <p:pic>
          <p:nvPicPr>
            <p:cNvPr id="13" name="Afbeelding 144">
              <a:extLst>
                <a:ext uri="{FF2B5EF4-FFF2-40B4-BE49-F238E27FC236}">
                  <a16:creationId xmlns:a16="http://schemas.microsoft.com/office/drawing/2014/main" id="{41BFF8E8-D2D9-01FC-915E-64DAB8A0F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465" y="37723130"/>
              <a:ext cx="551081" cy="546722"/>
            </a:xfrm>
            <a:prstGeom prst="rect">
              <a:avLst/>
            </a:prstGeom>
          </p:spPr>
        </p:pic>
        <p:pic>
          <p:nvPicPr>
            <p:cNvPr id="14" name="Afbeelding 145">
              <a:extLst>
                <a:ext uri="{FF2B5EF4-FFF2-40B4-BE49-F238E27FC236}">
                  <a16:creationId xmlns:a16="http://schemas.microsoft.com/office/drawing/2014/main" id="{F905D0D8-9F78-02C0-BE21-9AF3C7D5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65" y="37117260"/>
              <a:ext cx="501673" cy="497705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rgbClr val="FF0000"/>
              </a:solidFill>
            </a:ln>
          </p:spPr>
        </p:pic>
        <p:pic>
          <p:nvPicPr>
            <p:cNvPr id="16" name="Afbeelding 146">
              <a:extLst>
                <a:ext uri="{FF2B5EF4-FFF2-40B4-BE49-F238E27FC236}">
                  <a16:creationId xmlns:a16="http://schemas.microsoft.com/office/drawing/2014/main" id="{9C7A0757-B24E-2A3D-59D1-E7C9215B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22" y="37040066"/>
              <a:ext cx="621859" cy="616941"/>
            </a:xfrm>
            <a:prstGeom prst="rect">
              <a:avLst/>
            </a:prstGeom>
          </p:spPr>
        </p:pic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B5208D9A-BB21-3EB4-57ED-77391DEC649C}"/>
              </a:ext>
            </a:extLst>
          </p:cNvPr>
          <p:cNvGrpSpPr/>
          <p:nvPr/>
        </p:nvGrpSpPr>
        <p:grpSpPr>
          <a:xfrm>
            <a:off x="4918989" y="1594036"/>
            <a:ext cx="1061835" cy="905115"/>
            <a:chOff x="19053415" y="18253745"/>
            <a:chExt cx="2299791" cy="1973896"/>
          </a:xfrm>
        </p:grpSpPr>
        <p:grpSp>
          <p:nvGrpSpPr>
            <p:cNvPr id="34" name="Group 187">
              <a:extLst>
                <a:ext uri="{FF2B5EF4-FFF2-40B4-BE49-F238E27FC236}">
                  <a16:creationId xmlns:a16="http://schemas.microsoft.com/office/drawing/2014/main" id="{B1CAAF39-DC28-B8B5-C281-0BFAF6567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0371" y="18253745"/>
              <a:ext cx="1802835" cy="1973896"/>
              <a:chOff x="4464" y="1145"/>
              <a:chExt cx="468" cy="618"/>
            </a:xfrm>
          </p:grpSpPr>
          <p:sp>
            <p:nvSpPr>
              <p:cNvPr id="36" name="Line 72">
                <a:extLst>
                  <a:ext uri="{FF2B5EF4-FFF2-40B4-BE49-F238E27FC236}">
                    <a16:creationId xmlns:a16="http://schemas.microsoft.com/office/drawing/2014/main" id="{404E7BC2-13B7-11C1-1CEE-4A41DE15D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584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7" name="Text Box 73">
                <a:extLst>
                  <a:ext uri="{FF2B5EF4-FFF2-40B4-BE49-F238E27FC236}">
                    <a16:creationId xmlns:a16="http://schemas.microsoft.com/office/drawing/2014/main" id="{1D349D30-9C74-1816-E8FF-DB45CD190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1553"/>
                <a:ext cx="102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t</a:t>
                </a:r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B1E17263-9E38-7A41-8C69-23212A669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200"/>
                <a:ext cx="432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144" y="192"/>
                  </a:cxn>
                  <a:cxn ang="0">
                    <a:pos x="192" y="336"/>
                  </a:cxn>
                  <a:cxn ang="0">
                    <a:pos x="240" y="144"/>
                  </a:cxn>
                  <a:cxn ang="0">
                    <a:pos x="288" y="288"/>
                  </a:cxn>
                  <a:cxn ang="0">
                    <a:pos x="384" y="48"/>
                  </a:cxn>
                  <a:cxn ang="0">
                    <a:pos x="432" y="0"/>
                  </a:cxn>
                </a:cxnLst>
                <a:rect l="0" t="0" r="r" b="b"/>
                <a:pathLst>
                  <a:path w="432" h="528">
                    <a:moveTo>
                      <a:pt x="0" y="528"/>
                    </a:moveTo>
                    <a:cubicBezTo>
                      <a:pt x="56" y="376"/>
                      <a:pt x="112" y="224"/>
                      <a:pt x="144" y="192"/>
                    </a:cubicBezTo>
                    <a:cubicBezTo>
                      <a:pt x="176" y="160"/>
                      <a:pt x="176" y="344"/>
                      <a:pt x="192" y="336"/>
                    </a:cubicBezTo>
                    <a:cubicBezTo>
                      <a:pt x="208" y="328"/>
                      <a:pt x="224" y="152"/>
                      <a:pt x="240" y="144"/>
                    </a:cubicBezTo>
                    <a:cubicBezTo>
                      <a:pt x="256" y="136"/>
                      <a:pt x="264" y="304"/>
                      <a:pt x="288" y="288"/>
                    </a:cubicBezTo>
                    <a:cubicBezTo>
                      <a:pt x="312" y="272"/>
                      <a:pt x="360" y="96"/>
                      <a:pt x="384" y="48"/>
                    </a:cubicBezTo>
                    <a:cubicBezTo>
                      <a:pt x="408" y="0"/>
                      <a:pt x="420" y="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9" name="Line 77">
                <a:extLst>
                  <a:ext uri="{FF2B5EF4-FFF2-40B4-BE49-F238E27FC236}">
                    <a16:creationId xmlns:a16="http://schemas.microsoft.com/office/drawing/2014/main" id="{29795D98-D42A-ADF2-246A-AC7970448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248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0" name="Text Box 78">
                <a:extLst>
                  <a:ext uri="{FF2B5EF4-FFF2-40B4-BE49-F238E27FC236}">
                    <a16:creationId xmlns:a16="http://schemas.microsoft.com/office/drawing/2014/main" id="{196A98B1-2198-1F7B-67D5-AA9205D1B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1" y="1145"/>
                <a:ext cx="401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 err="1"/>
                  <a:t>Winst</a:t>
                </a:r>
                <a:endParaRPr lang="en-GB" sz="1400" dirty="0"/>
              </a:p>
            </p:txBody>
          </p:sp>
        </p:grp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EDD59FB6-BE3F-D22C-7EC9-64269B8C3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3415" y="18357408"/>
              <a:ext cx="500694" cy="6712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dirty="0"/>
                <a:t>$</a:t>
              </a:r>
              <a:endParaRPr lang="en-GB" dirty="0"/>
            </a:p>
          </p:txBody>
        </p:sp>
      </p:grpSp>
      <p:grpSp>
        <p:nvGrpSpPr>
          <p:cNvPr id="41" name="Group 359">
            <a:extLst>
              <a:ext uri="{FF2B5EF4-FFF2-40B4-BE49-F238E27FC236}">
                <a16:creationId xmlns:a16="http://schemas.microsoft.com/office/drawing/2014/main" id="{23491A55-DB7B-2A68-E574-72191A85E237}"/>
              </a:ext>
            </a:extLst>
          </p:cNvPr>
          <p:cNvGrpSpPr>
            <a:grpSpLocks/>
          </p:cNvGrpSpPr>
          <p:nvPr/>
        </p:nvGrpSpPr>
        <p:grpSpPr bwMode="auto">
          <a:xfrm>
            <a:off x="5999893" y="5090110"/>
            <a:ext cx="1326936" cy="700046"/>
            <a:chOff x="4260" y="3620"/>
            <a:chExt cx="956" cy="539"/>
          </a:xfrm>
        </p:grpSpPr>
        <p:sp>
          <p:nvSpPr>
            <p:cNvPr id="42" name="Rectangle 151">
              <a:extLst>
                <a:ext uri="{FF2B5EF4-FFF2-40B4-BE49-F238E27FC236}">
                  <a16:creationId xmlns:a16="http://schemas.microsoft.com/office/drawing/2014/main" id="{2A2876CD-4A4C-95FC-CCCA-CFAA57A6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620"/>
              <a:ext cx="956" cy="5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3" name="AutoShape 153">
              <a:extLst>
                <a:ext uri="{FF2B5EF4-FFF2-40B4-BE49-F238E27FC236}">
                  <a16:creationId xmlns:a16="http://schemas.microsoft.com/office/drawing/2014/main" id="{D90AC5EA-514D-9955-C73F-3D1ACD0B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4" name="AutoShape 154">
              <a:extLst>
                <a:ext uri="{FF2B5EF4-FFF2-40B4-BE49-F238E27FC236}">
                  <a16:creationId xmlns:a16="http://schemas.microsoft.com/office/drawing/2014/main" id="{FF8BB169-4742-EB5E-51A8-ABD7CB56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3819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5" name="AutoShape 155">
              <a:extLst>
                <a:ext uri="{FF2B5EF4-FFF2-40B4-BE49-F238E27FC236}">
                  <a16:creationId xmlns:a16="http://schemas.microsoft.com/office/drawing/2014/main" id="{F9948D3D-4196-33E6-A4E8-634296F71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6" name="AutoShape 156">
              <a:extLst>
                <a:ext uri="{FF2B5EF4-FFF2-40B4-BE49-F238E27FC236}">
                  <a16:creationId xmlns:a16="http://schemas.microsoft.com/office/drawing/2014/main" id="{1B57331E-2B93-9932-7981-7724513E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7" name="AutoShape 157">
              <a:extLst>
                <a:ext uri="{FF2B5EF4-FFF2-40B4-BE49-F238E27FC236}">
                  <a16:creationId xmlns:a16="http://schemas.microsoft.com/office/drawing/2014/main" id="{167B8815-9C72-37D9-0929-281D6566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8" name="AutoShape 158">
              <a:extLst>
                <a:ext uri="{FF2B5EF4-FFF2-40B4-BE49-F238E27FC236}">
                  <a16:creationId xmlns:a16="http://schemas.microsoft.com/office/drawing/2014/main" id="{8367191D-00C4-154E-6465-9D00F0A2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9" name="AutoShape 159">
              <a:extLst>
                <a:ext uri="{FF2B5EF4-FFF2-40B4-BE49-F238E27FC236}">
                  <a16:creationId xmlns:a16="http://schemas.microsoft.com/office/drawing/2014/main" id="{6C67B357-E237-B4F6-D568-945BAFCC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0" name="AutoShape 160">
              <a:extLst>
                <a:ext uri="{FF2B5EF4-FFF2-40B4-BE49-F238E27FC236}">
                  <a16:creationId xmlns:a16="http://schemas.microsoft.com/office/drawing/2014/main" id="{E1E6DA43-4EA4-0BF3-83A4-914E4896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" name="AutoShape 161">
              <a:extLst>
                <a:ext uri="{FF2B5EF4-FFF2-40B4-BE49-F238E27FC236}">
                  <a16:creationId xmlns:a16="http://schemas.microsoft.com/office/drawing/2014/main" id="{E4474714-96AC-BE20-36CA-BC50BADD6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2" name="AutoShape 162">
              <a:extLst>
                <a:ext uri="{FF2B5EF4-FFF2-40B4-BE49-F238E27FC236}">
                  <a16:creationId xmlns:a16="http://schemas.microsoft.com/office/drawing/2014/main" id="{2F70503E-7036-8254-536D-E9B2D2583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53" name="AutoShape 163">
              <a:extLst>
                <a:ext uri="{FF2B5EF4-FFF2-40B4-BE49-F238E27FC236}">
                  <a16:creationId xmlns:a16="http://schemas.microsoft.com/office/drawing/2014/main" id="{682876DA-A4D0-D49D-587B-634FCC08E79C}"/>
                </a:ext>
              </a:extLst>
            </p:cNvPr>
            <p:cNvCxnSpPr>
              <a:cxnSpLocks noChangeShapeType="1"/>
              <a:stCxn id="48" idx="5"/>
              <a:endCxn id="49" idx="3"/>
            </p:cNvCxnSpPr>
            <p:nvPr/>
          </p:nvCxnSpPr>
          <p:spPr bwMode="auto">
            <a:xfrm flipV="1">
              <a:off x="4410" y="3901"/>
              <a:ext cx="83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64">
              <a:extLst>
                <a:ext uri="{FF2B5EF4-FFF2-40B4-BE49-F238E27FC236}">
                  <a16:creationId xmlns:a16="http://schemas.microsoft.com/office/drawing/2014/main" id="{DD0CD747-8DC0-ECA1-979F-F66A5EF3BC42}"/>
                </a:ext>
              </a:extLst>
            </p:cNvPr>
            <p:cNvCxnSpPr>
              <a:cxnSpLocks noChangeShapeType="1"/>
              <a:stCxn id="45" idx="1"/>
              <a:endCxn id="51" idx="3"/>
            </p:cNvCxnSpPr>
            <p:nvPr/>
          </p:nvCxnSpPr>
          <p:spPr bwMode="auto">
            <a:xfrm flipH="1" flipV="1">
              <a:off x="4986" y="3901"/>
              <a:ext cx="58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165">
              <a:extLst>
                <a:ext uri="{FF2B5EF4-FFF2-40B4-BE49-F238E27FC236}">
                  <a16:creationId xmlns:a16="http://schemas.microsoft.com/office/drawing/2014/main" id="{0D715CC2-9E04-266B-70DC-DA6AA602DECA}"/>
                </a:ext>
              </a:extLst>
            </p:cNvPr>
            <p:cNvCxnSpPr>
              <a:cxnSpLocks noChangeShapeType="1"/>
              <a:stCxn id="44" idx="5"/>
              <a:endCxn id="46" idx="3"/>
            </p:cNvCxnSpPr>
            <p:nvPr/>
          </p:nvCxnSpPr>
          <p:spPr bwMode="auto">
            <a:xfrm flipV="1">
              <a:off x="4767" y="3735"/>
              <a:ext cx="131" cy="1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36" name="Line 355">
              <a:extLst>
                <a:ext uri="{FF2B5EF4-FFF2-40B4-BE49-F238E27FC236}">
                  <a16:creationId xmlns:a16="http://schemas.microsoft.com/office/drawing/2014/main" id="{8C35032B-B625-2D25-D836-A7FCDD05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7" name="Line 356">
              <a:extLst>
                <a:ext uri="{FF2B5EF4-FFF2-40B4-BE49-F238E27FC236}">
                  <a16:creationId xmlns:a16="http://schemas.microsoft.com/office/drawing/2014/main" id="{E4D3F9CD-42EA-B630-FCAD-F75EE5B3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6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8" name="Line 357">
              <a:extLst>
                <a:ext uri="{FF2B5EF4-FFF2-40B4-BE49-F238E27FC236}">
                  <a16:creationId xmlns:a16="http://schemas.microsoft.com/office/drawing/2014/main" id="{8A0F283A-A928-B331-2535-D79A1957E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04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45" name="AutoShape 358">
              <a:extLst>
                <a:ext uri="{FF2B5EF4-FFF2-40B4-BE49-F238E27FC236}">
                  <a16:creationId xmlns:a16="http://schemas.microsoft.com/office/drawing/2014/main" id="{8794E762-8781-500F-E0CA-9D41DF6C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346" name="Groep 13">
            <a:extLst>
              <a:ext uri="{FF2B5EF4-FFF2-40B4-BE49-F238E27FC236}">
                <a16:creationId xmlns:a16="http://schemas.microsoft.com/office/drawing/2014/main" id="{07046360-0FAC-45DE-C7C8-432BFD430589}"/>
              </a:ext>
            </a:extLst>
          </p:cNvPr>
          <p:cNvGrpSpPr/>
          <p:nvPr/>
        </p:nvGrpSpPr>
        <p:grpSpPr>
          <a:xfrm>
            <a:off x="6187251" y="3326093"/>
            <a:ext cx="1369085" cy="1015663"/>
            <a:chOff x="18918947" y="20889355"/>
            <a:chExt cx="3390159" cy="2331947"/>
          </a:xfrm>
        </p:grpSpPr>
        <p:sp>
          <p:nvSpPr>
            <p:cNvPr id="14347" name="Rectangle 79">
              <a:extLst>
                <a:ext uri="{FF2B5EF4-FFF2-40B4-BE49-F238E27FC236}">
                  <a16:creationId xmlns:a16="http://schemas.microsoft.com/office/drawing/2014/main" id="{C5B3BC14-F498-EDC5-1BF3-BAF11D8BC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7453" y="20906788"/>
              <a:ext cx="3351653" cy="21463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348" name="Line 80">
              <a:extLst>
                <a:ext uri="{FF2B5EF4-FFF2-40B4-BE49-F238E27FC236}">
                  <a16:creationId xmlns:a16="http://schemas.microsoft.com/office/drawing/2014/main" id="{F99C650F-F793-2011-EE52-5ABF2507D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9612" y="20906788"/>
              <a:ext cx="3762" cy="211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2270730"/>
              <a:endParaRPr lang="en-GB" sz="2400" dirty="0"/>
            </a:p>
          </p:txBody>
        </p:sp>
        <p:sp>
          <p:nvSpPr>
            <p:cNvPr id="14349" name="Text Box 81">
              <a:extLst>
                <a:ext uri="{FF2B5EF4-FFF2-40B4-BE49-F238E27FC236}">
                  <a16:creationId xmlns:a16="http://schemas.microsoft.com/office/drawing/2014/main" id="{31F04D32-EED3-A47A-09EE-652C3A0E7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8947" y="20889355"/>
              <a:ext cx="1620165" cy="233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Project leader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Software engineer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Tester</a:t>
              </a:r>
            </a:p>
          </p:txBody>
        </p:sp>
        <p:grpSp>
          <p:nvGrpSpPr>
            <p:cNvPr id="14350" name="Group 388">
              <a:extLst>
                <a:ext uri="{FF2B5EF4-FFF2-40B4-BE49-F238E27FC236}">
                  <a16:creationId xmlns:a16="http://schemas.microsoft.com/office/drawing/2014/main" id="{68844C77-EA9A-1C9B-1505-469544F73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0965154"/>
              <a:ext cx="259647" cy="459936"/>
              <a:chOff x="3936" y="1200"/>
              <a:chExt cx="120" cy="249"/>
            </a:xfrm>
          </p:grpSpPr>
          <p:sp>
            <p:nvSpPr>
              <p:cNvPr id="144" name="Oval 389">
                <a:extLst>
                  <a:ext uri="{FF2B5EF4-FFF2-40B4-BE49-F238E27FC236}">
                    <a16:creationId xmlns:a16="http://schemas.microsoft.com/office/drawing/2014/main" id="{90553AE3-30E9-9842-1F98-D9428AE41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" name="Line 390">
                <a:extLst>
                  <a:ext uri="{FF2B5EF4-FFF2-40B4-BE49-F238E27FC236}">
                    <a16:creationId xmlns:a16="http://schemas.microsoft.com/office/drawing/2014/main" id="{3BCD24C1-9798-CEED-C67A-E7A5AB233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6" name="Line 391">
                <a:extLst>
                  <a:ext uri="{FF2B5EF4-FFF2-40B4-BE49-F238E27FC236}">
                    <a16:creationId xmlns:a16="http://schemas.microsoft.com/office/drawing/2014/main" id="{BB487B0B-0642-1AAF-4824-F93AFB136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7" name="Line 392">
                <a:extLst>
                  <a:ext uri="{FF2B5EF4-FFF2-40B4-BE49-F238E27FC236}">
                    <a16:creationId xmlns:a16="http://schemas.microsoft.com/office/drawing/2014/main" id="{FBD44874-2514-3436-C757-8489BED0F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5" name="Line 393">
                <a:extLst>
                  <a:ext uri="{FF2B5EF4-FFF2-40B4-BE49-F238E27FC236}">
                    <a16:creationId xmlns:a16="http://schemas.microsoft.com/office/drawing/2014/main" id="{A66BF21F-4ACF-7CEA-7B1C-5CC9B1745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1" name="Group 394">
              <a:extLst>
                <a:ext uri="{FF2B5EF4-FFF2-40B4-BE49-F238E27FC236}">
                  <a16:creationId xmlns:a16="http://schemas.microsoft.com/office/drawing/2014/main" id="{C5F61164-28AB-05D8-4F92-37B720C7E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5813" y="20965154"/>
              <a:ext cx="259647" cy="459936"/>
              <a:chOff x="3936" y="1200"/>
              <a:chExt cx="120" cy="249"/>
            </a:xfrm>
          </p:grpSpPr>
          <p:sp>
            <p:nvSpPr>
              <p:cNvPr id="139" name="Oval 395">
                <a:extLst>
                  <a:ext uri="{FF2B5EF4-FFF2-40B4-BE49-F238E27FC236}">
                    <a16:creationId xmlns:a16="http://schemas.microsoft.com/office/drawing/2014/main" id="{C235B0CA-B49D-A42B-1D69-079D10BC7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0" name="Line 396">
                <a:extLst>
                  <a:ext uri="{FF2B5EF4-FFF2-40B4-BE49-F238E27FC236}">
                    <a16:creationId xmlns:a16="http://schemas.microsoft.com/office/drawing/2014/main" id="{1474DFD7-A592-C6C0-20DA-3B089044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1" name="Line 397">
                <a:extLst>
                  <a:ext uri="{FF2B5EF4-FFF2-40B4-BE49-F238E27FC236}">
                    <a16:creationId xmlns:a16="http://schemas.microsoft.com/office/drawing/2014/main" id="{948EFDBF-5997-C2D5-54FF-9A93C08AE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2" name="Line 398">
                <a:extLst>
                  <a:ext uri="{FF2B5EF4-FFF2-40B4-BE49-F238E27FC236}">
                    <a16:creationId xmlns:a16="http://schemas.microsoft.com/office/drawing/2014/main" id="{69B8B5A9-461B-56AF-EEB7-B00D1A921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" name="Line 399">
                <a:extLst>
                  <a:ext uri="{FF2B5EF4-FFF2-40B4-BE49-F238E27FC236}">
                    <a16:creationId xmlns:a16="http://schemas.microsoft.com/office/drawing/2014/main" id="{C77D9BC7-8A1E-D331-0239-C54F53CD7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2" name="Group 400">
              <a:extLst>
                <a:ext uri="{FF2B5EF4-FFF2-40B4-BE49-F238E27FC236}">
                  <a16:creationId xmlns:a16="http://schemas.microsoft.com/office/drawing/2014/main" id="{316195C2-6D0B-0B3B-4209-756CA5B19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2010" y="20965154"/>
              <a:ext cx="259647" cy="459936"/>
              <a:chOff x="3936" y="1200"/>
              <a:chExt cx="120" cy="249"/>
            </a:xfrm>
          </p:grpSpPr>
          <p:sp>
            <p:nvSpPr>
              <p:cNvPr id="85" name="Oval 401">
                <a:extLst>
                  <a:ext uri="{FF2B5EF4-FFF2-40B4-BE49-F238E27FC236}">
                    <a16:creationId xmlns:a16="http://schemas.microsoft.com/office/drawing/2014/main" id="{0ADCAEA4-2E92-55D5-F4DF-0D6FD708A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6" name="Line 402">
                <a:extLst>
                  <a:ext uri="{FF2B5EF4-FFF2-40B4-BE49-F238E27FC236}">
                    <a16:creationId xmlns:a16="http://schemas.microsoft.com/office/drawing/2014/main" id="{6883B6BF-9BF6-E316-9B27-721B36240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7" name="Line 403">
                <a:extLst>
                  <a:ext uri="{FF2B5EF4-FFF2-40B4-BE49-F238E27FC236}">
                    <a16:creationId xmlns:a16="http://schemas.microsoft.com/office/drawing/2014/main" id="{35D4BA57-CCD8-D809-11E4-52FAF5A5D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7" name="Line 404">
                <a:extLst>
                  <a:ext uri="{FF2B5EF4-FFF2-40B4-BE49-F238E27FC236}">
                    <a16:creationId xmlns:a16="http://schemas.microsoft.com/office/drawing/2014/main" id="{493971DD-4230-E8E6-8524-CF6417E64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8" name="Line 405">
                <a:extLst>
                  <a:ext uri="{FF2B5EF4-FFF2-40B4-BE49-F238E27FC236}">
                    <a16:creationId xmlns:a16="http://schemas.microsoft.com/office/drawing/2014/main" id="{31EA0B4A-E5E8-E277-1CC8-94D81666E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3" name="Group 406">
              <a:extLst>
                <a:ext uri="{FF2B5EF4-FFF2-40B4-BE49-F238E27FC236}">
                  <a16:creationId xmlns:a16="http://schemas.microsoft.com/office/drawing/2014/main" id="{424B034F-2F14-CF24-9796-A3CC41A80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1527292"/>
              <a:ext cx="259647" cy="459934"/>
              <a:chOff x="3936" y="1200"/>
              <a:chExt cx="120" cy="249"/>
            </a:xfrm>
          </p:grpSpPr>
          <p:sp>
            <p:nvSpPr>
              <p:cNvPr id="80" name="Oval 407">
                <a:extLst>
                  <a:ext uri="{FF2B5EF4-FFF2-40B4-BE49-F238E27FC236}">
                    <a16:creationId xmlns:a16="http://schemas.microsoft.com/office/drawing/2014/main" id="{F6AF8F8E-17E4-8C22-0E69-ACD0AC121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1" name="Line 408">
                <a:extLst>
                  <a:ext uri="{FF2B5EF4-FFF2-40B4-BE49-F238E27FC236}">
                    <a16:creationId xmlns:a16="http://schemas.microsoft.com/office/drawing/2014/main" id="{7A0EF479-895D-BC2B-58DC-7A8052B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2" name="Line 409">
                <a:extLst>
                  <a:ext uri="{FF2B5EF4-FFF2-40B4-BE49-F238E27FC236}">
                    <a16:creationId xmlns:a16="http://schemas.microsoft.com/office/drawing/2014/main" id="{7514ADEB-6F57-9E8F-4C4F-8695C259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3" name="Line 410">
                <a:extLst>
                  <a:ext uri="{FF2B5EF4-FFF2-40B4-BE49-F238E27FC236}">
                    <a16:creationId xmlns:a16="http://schemas.microsoft.com/office/drawing/2014/main" id="{514739AB-9E26-633D-1E34-8AD44EF69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4" name="Line 411">
                <a:extLst>
                  <a:ext uri="{FF2B5EF4-FFF2-40B4-BE49-F238E27FC236}">
                    <a16:creationId xmlns:a16="http://schemas.microsoft.com/office/drawing/2014/main" id="{946E0E62-28DF-71AE-4DD5-4E2BB2581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4" name="Group 460">
              <a:extLst>
                <a:ext uri="{FF2B5EF4-FFF2-40B4-BE49-F238E27FC236}">
                  <a16:creationId xmlns:a16="http://schemas.microsoft.com/office/drawing/2014/main" id="{76E4D0F6-21C3-3334-9B9F-99870D769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1540068"/>
              <a:ext cx="259647" cy="459935"/>
              <a:chOff x="3936" y="1200"/>
              <a:chExt cx="120" cy="249"/>
            </a:xfrm>
          </p:grpSpPr>
          <p:sp>
            <p:nvSpPr>
              <p:cNvPr id="75" name="Oval 461">
                <a:extLst>
                  <a:ext uri="{FF2B5EF4-FFF2-40B4-BE49-F238E27FC236}">
                    <a16:creationId xmlns:a16="http://schemas.microsoft.com/office/drawing/2014/main" id="{28630901-AC51-55BB-5E1F-9737F50B4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6" name="Line 462">
                <a:extLst>
                  <a:ext uri="{FF2B5EF4-FFF2-40B4-BE49-F238E27FC236}">
                    <a16:creationId xmlns:a16="http://schemas.microsoft.com/office/drawing/2014/main" id="{01CDBFBE-6441-4CDC-DFF3-79CB5215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7" name="Line 463">
                <a:extLst>
                  <a:ext uri="{FF2B5EF4-FFF2-40B4-BE49-F238E27FC236}">
                    <a16:creationId xmlns:a16="http://schemas.microsoft.com/office/drawing/2014/main" id="{A86B3F0F-2D5B-0A29-A293-A1B6980CF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8" name="Line 464">
                <a:extLst>
                  <a:ext uri="{FF2B5EF4-FFF2-40B4-BE49-F238E27FC236}">
                    <a16:creationId xmlns:a16="http://schemas.microsoft.com/office/drawing/2014/main" id="{C8A769BB-2153-9847-91FE-E4D7E4181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9" name="Line 465">
                <a:extLst>
                  <a:ext uri="{FF2B5EF4-FFF2-40B4-BE49-F238E27FC236}">
                    <a16:creationId xmlns:a16="http://schemas.microsoft.com/office/drawing/2014/main" id="{FECEABC1-4221-DE8D-FBDF-E4E6FFB59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5" name="Group 466">
              <a:extLst>
                <a:ext uri="{FF2B5EF4-FFF2-40B4-BE49-F238E27FC236}">
                  <a16:creationId xmlns:a16="http://schemas.microsoft.com/office/drawing/2014/main" id="{EDA1CAE5-D6E2-E17C-B65E-C858E8421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2038339"/>
              <a:ext cx="259647" cy="459936"/>
              <a:chOff x="3936" y="1200"/>
              <a:chExt cx="120" cy="249"/>
            </a:xfrm>
          </p:grpSpPr>
          <p:sp>
            <p:nvSpPr>
              <p:cNvPr id="70" name="Oval 467">
                <a:extLst>
                  <a:ext uri="{FF2B5EF4-FFF2-40B4-BE49-F238E27FC236}">
                    <a16:creationId xmlns:a16="http://schemas.microsoft.com/office/drawing/2014/main" id="{D8298B26-F773-1955-D976-3964E713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1" name="Line 468">
                <a:extLst>
                  <a:ext uri="{FF2B5EF4-FFF2-40B4-BE49-F238E27FC236}">
                    <a16:creationId xmlns:a16="http://schemas.microsoft.com/office/drawing/2014/main" id="{66B1BB0A-3554-7D4D-E8AB-E0180C333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2" name="Line 469">
                <a:extLst>
                  <a:ext uri="{FF2B5EF4-FFF2-40B4-BE49-F238E27FC236}">
                    <a16:creationId xmlns:a16="http://schemas.microsoft.com/office/drawing/2014/main" id="{B0A0A51E-7D70-ABA2-5B94-8F0BF0EAE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3" name="Line 470">
                <a:extLst>
                  <a:ext uri="{FF2B5EF4-FFF2-40B4-BE49-F238E27FC236}">
                    <a16:creationId xmlns:a16="http://schemas.microsoft.com/office/drawing/2014/main" id="{3CA9CB1D-F20A-51A9-E774-F8AFACE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4" name="Line 471">
                <a:extLst>
                  <a:ext uri="{FF2B5EF4-FFF2-40B4-BE49-F238E27FC236}">
                    <a16:creationId xmlns:a16="http://schemas.microsoft.com/office/drawing/2014/main" id="{754583CF-78EC-EB5E-EE65-7B3EB6446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6" name="Group 472">
              <a:extLst>
                <a:ext uri="{FF2B5EF4-FFF2-40B4-BE49-F238E27FC236}">
                  <a16:creationId xmlns:a16="http://schemas.microsoft.com/office/drawing/2014/main" id="{41775069-2C8D-00BC-4B7F-6928776E9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2523828"/>
              <a:ext cx="259647" cy="459936"/>
              <a:chOff x="3936" y="1200"/>
              <a:chExt cx="120" cy="249"/>
            </a:xfrm>
          </p:grpSpPr>
          <p:sp>
            <p:nvSpPr>
              <p:cNvPr id="65" name="Oval 473">
                <a:extLst>
                  <a:ext uri="{FF2B5EF4-FFF2-40B4-BE49-F238E27FC236}">
                    <a16:creationId xmlns:a16="http://schemas.microsoft.com/office/drawing/2014/main" id="{631E9D36-7B6A-7425-D332-5529930AF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6" name="Line 474">
                <a:extLst>
                  <a:ext uri="{FF2B5EF4-FFF2-40B4-BE49-F238E27FC236}">
                    <a16:creationId xmlns:a16="http://schemas.microsoft.com/office/drawing/2014/main" id="{A5F9D2EF-3C29-BC10-4A01-726A05D2E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7" name="Line 475">
                <a:extLst>
                  <a:ext uri="{FF2B5EF4-FFF2-40B4-BE49-F238E27FC236}">
                    <a16:creationId xmlns:a16="http://schemas.microsoft.com/office/drawing/2014/main" id="{E7291630-6C2D-BE2B-71C4-25BC85EC3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8" name="Line 476">
                <a:extLst>
                  <a:ext uri="{FF2B5EF4-FFF2-40B4-BE49-F238E27FC236}">
                    <a16:creationId xmlns:a16="http://schemas.microsoft.com/office/drawing/2014/main" id="{B0734A97-20A9-BE5E-FD78-C1F3FE0FA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9" name="Line 477">
                <a:extLst>
                  <a:ext uri="{FF2B5EF4-FFF2-40B4-BE49-F238E27FC236}">
                    <a16:creationId xmlns:a16="http://schemas.microsoft.com/office/drawing/2014/main" id="{71931913-7A44-A380-BA93-20D91407C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7" name="Group 478">
              <a:extLst>
                <a:ext uri="{FF2B5EF4-FFF2-40B4-BE49-F238E27FC236}">
                  <a16:creationId xmlns:a16="http://schemas.microsoft.com/office/drawing/2014/main" id="{6063E30C-2AE9-4856-7358-1D952572B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2038339"/>
              <a:ext cx="259647" cy="459936"/>
              <a:chOff x="3936" y="1200"/>
              <a:chExt cx="120" cy="249"/>
            </a:xfrm>
          </p:grpSpPr>
          <p:sp>
            <p:nvSpPr>
              <p:cNvPr id="14396" name="Oval 479">
                <a:extLst>
                  <a:ext uri="{FF2B5EF4-FFF2-40B4-BE49-F238E27FC236}">
                    <a16:creationId xmlns:a16="http://schemas.microsoft.com/office/drawing/2014/main" id="{D4D17373-A9E0-3942-0358-41B187E1E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7" name="Line 480">
                <a:extLst>
                  <a:ext uri="{FF2B5EF4-FFF2-40B4-BE49-F238E27FC236}">
                    <a16:creationId xmlns:a16="http://schemas.microsoft.com/office/drawing/2014/main" id="{06B43128-8270-CCB2-68A8-567E31CED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8" name="Line 481">
                <a:extLst>
                  <a:ext uri="{FF2B5EF4-FFF2-40B4-BE49-F238E27FC236}">
                    <a16:creationId xmlns:a16="http://schemas.microsoft.com/office/drawing/2014/main" id="{1AE08268-59A9-AFFD-F556-4EC36D41F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9" name="Line 482">
                <a:extLst>
                  <a:ext uri="{FF2B5EF4-FFF2-40B4-BE49-F238E27FC236}">
                    <a16:creationId xmlns:a16="http://schemas.microsoft.com/office/drawing/2014/main" id="{BE9BB009-7FD1-9B87-4786-800937BD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4" name="Line 483">
                <a:extLst>
                  <a:ext uri="{FF2B5EF4-FFF2-40B4-BE49-F238E27FC236}">
                    <a16:creationId xmlns:a16="http://schemas.microsoft.com/office/drawing/2014/main" id="{DE816202-8C50-3073-1BEB-39610D1BB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8" name="Group 484">
              <a:extLst>
                <a:ext uri="{FF2B5EF4-FFF2-40B4-BE49-F238E27FC236}">
                  <a16:creationId xmlns:a16="http://schemas.microsoft.com/office/drawing/2014/main" id="{1085A935-5176-8AB7-1A10-B89166D45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041535"/>
              <a:ext cx="259647" cy="459936"/>
              <a:chOff x="3936" y="1200"/>
              <a:chExt cx="120" cy="249"/>
            </a:xfrm>
          </p:grpSpPr>
          <p:sp>
            <p:nvSpPr>
              <p:cNvPr id="14391" name="Oval 485">
                <a:extLst>
                  <a:ext uri="{FF2B5EF4-FFF2-40B4-BE49-F238E27FC236}">
                    <a16:creationId xmlns:a16="http://schemas.microsoft.com/office/drawing/2014/main" id="{0675CE98-50E0-F94C-8796-23F9E5F00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2" name="Line 486">
                <a:extLst>
                  <a:ext uri="{FF2B5EF4-FFF2-40B4-BE49-F238E27FC236}">
                    <a16:creationId xmlns:a16="http://schemas.microsoft.com/office/drawing/2014/main" id="{EF22E4F6-4AC1-540A-AA31-E2A1590AB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3" name="Line 487">
                <a:extLst>
                  <a:ext uri="{FF2B5EF4-FFF2-40B4-BE49-F238E27FC236}">
                    <a16:creationId xmlns:a16="http://schemas.microsoft.com/office/drawing/2014/main" id="{D0348FE3-A4A0-0A49-2D96-58942A770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4" name="Line 488">
                <a:extLst>
                  <a:ext uri="{FF2B5EF4-FFF2-40B4-BE49-F238E27FC236}">
                    <a16:creationId xmlns:a16="http://schemas.microsoft.com/office/drawing/2014/main" id="{D2638DA8-6286-6857-E3BA-A141B0F9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5" name="Line 489">
                <a:extLst>
                  <a:ext uri="{FF2B5EF4-FFF2-40B4-BE49-F238E27FC236}">
                    <a16:creationId xmlns:a16="http://schemas.microsoft.com/office/drawing/2014/main" id="{BA7A3022-75AC-211F-3DA5-3E5CBA69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9" name="Group 490">
              <a:extLst>
                <a:ext uri="{FF2B5EF4-FFF2-40B4-BE49-F238E27FC236}">
                  <a16:creationId xmlns:a16="http://schemas.microsoft.com/office/drawing/2014/main" id="{3D860340-A482-ADFD-33AA-4C73879F8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8312" y="20965154"/>
              <a:ext cx="259647" cy="459936"/>
              <a:chOff x="3936" y="1200"/>
              <a:chExt cx="120" cy="249"/>
            </a:xfrm>
          </p:grpSpPr>
          <p:sp>
            <p:nvSpPr>
              <p:cNvPr id="14386" name="Oval 491">
                <a:extLst>
                  <a:ext uri="{FF2B5EF4-FFF2-40B4-BE49-F238E27FC236}">
                    <a16:creationId xmlns:a16="http://schemas.microsoft.com/office/drawing/2014/main" id="{EE2DB6A7-1252-EBB2-6C9F-D72A4C429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7" name="Line 492">
                <a:extLst>
                  <a:ext uri="{FF2B5EF4-FFF2-40B4-BE49-F238E27FC236}">
                    <a16:creationId xmlns:a16="http://schemas.microsoft.com/office/drawing/2014/main" id="{412B49DF-3590-F9BE-7771-BF0495634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8" name="Line 493">
                <a:extLst>
                  <a:ext uri="{FF2B5EF4-FFF2-40B4-BE49-F238E27FC236}">
                    <a16:creationId xmlns:a16="http://schemas.microsoft.com/office/drawing/2014/main" id="{E9573284-04CF-C1FF-B5E7-B52DEBF64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9" name="Line 494">
                <a:extLst>
                  <a:ext uri="{FF2B5EF4-FFF2-40B4-BE49-F238E27FC236}">
                    <a16:creationId xmlns:a16="http://schemas.microsoft.com/office/drawing/2014/main" id="{EB2446D1-6D37-0A26-B0E5-55E196949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0" name="Line 495">
                <a:extLst>
                  <a:ext uri="{FF2B5EF4-FFF2-40B4-BE49-F238E27FC236}">
                    <a16:creationId xmlns:a16="http://schemas.microsoft.com/office/drawing/2014/main" id="{E1F93B2A-AB15-F7DF-CBDC-871EC22B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0" name="Group 496">
              <a:extLst>
                <a:ext uri="{FF2B5EF4-FFF2-40B4-BE49-F238E27FC236}">
                  <a16:creationId xmlns:a16="http://schemas.microsoft.com/office/drawing/2014/main" id="{866EC4C5-F0BE-51F0-E7DA-009D29D34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4550" y="22025562"/>
              <a:ext cx="259645" cy="459936"/>
              <a:chOff x="3936" y="1200"/>
              <a:chExt cx="120" cy="249"/>
            </a:xfrm>
          </p:grpSpPr>
          <p:sp>
            <p:nvSpPr>
              <p:cNvPr id="14381" name="Oval 497">
                <a:extLst>
                  <a:ext uri="{FF2B5EF4-FFF2-40B4-BE49-F238E27FC236}">
                    <a16:creationId xmlns:a16="http://schemas.microsoft.com/office/drawing/2014/main" id="{E5D44C78-775D-EFED-4929-E6B967D03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2" name="Line 498">
                <a:extLst>
                  <a:ext uri="{FF2B5EF4-FFF2-40B4-BE49-F238E27FC236}">
                    <a16:creationId xmlns:a16="http://schemas.microsoft.com/office/drawing/2014/main" id="{02338837-626A-7A62-A408-92C2269F6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3" name="Line 499">
                <a:extLst>
                  <a:ext uri="{FF2B5EF4-FFF2-40B4-BE49-F238E27FC236}">
                    <a16:creationId xmlns:a16="http://schemas.microsoft.com/office/drawing/2014/main" id="{819A2CF6-F41D-339A-38FF-4CC9D05C6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4" name="Line 500">
                <a:extLst>
                  <a:ext uri="{FF2B5EF4-FFF2-40B4-BE49-F238E27FC236}">
                    <a16:creationId xmlns:a16="http://schemas.microsoft.com/office/drawing/2014/main" id="{030AB680-A12D-E10F-95DF-965D6C27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5" name="Line 501">
                <a:extLst>
                  <a:ext uri="{FF2B5EF4-FFF2-40B4-BE49-F238E27FC236}">
                    <a16:creationId xmlns:a16="http://schemas.microsoft.com/office/drawing/2014/main" id="{265903C0-725F-AC25-408A-69619FA30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1" name="Group 502">
              <a:extLst>
                <a:ext uri="{FF2B5EF4-FFF2-40B4-BE49-F238E27FC236}">
                  <a16:creationId xmlns:a16="http://schemas.microsoft.com/office/drawing/2014/main" id="{7572FEEA-861D-2440-83BD-7D1DCCF4A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6984" y="22025562"/>
              <a:ext cx="259647" cy="459936"/>
              <a:chOff x="3936" y="1200"/>
              <a:chExt cx="120" cy="249"/>
            </a:xfrm>
          </p:grpSpPr>
          <p:sp>
            <p:nvSpPr>
              <p:cNvPr id="14376" name="Oval 503">
                <a:extLst>
                  <a:ext uri="{FF2B5EF4-FFF2-40B4-BE49-F238E27FC236}">
                    <a16:creationId xmlns:a16="http://schemas.microsoft.com/office/drawing/2014/main" id="{ED309358-6F17-0EF6-CEAC-9EB897FC6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7" name="Line 504">
                <a:extLst>
                  <a:ext uri="{FF2B5EF4-FFF2-40B4-BE49-F238E27FC236}">
                    <a16:creationId xmlns:a16="http://schemas.microsoft.com/office/drawing/2014/main" id="{941EE81D-5D2D-52BB-EC64-7907C63C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8" name="Line 505">
                <a:extLst>
                  <a:ext uri="{FF2B5EF4-FFF2-40B4-BE49-F238E27FC236}">
                    <a16:creationId xmlns:a16="http://schemas.microsoft.com/office/drawing/2014/main" id="{4A3EBDC9-A150-ABA6-BF4C-7273DE05E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9" name="Line 506">
                <a:extLst>
                  <a:ext uri="{FF2B5EF4-FFF2-40B4-BE49-F238E27FC236}">
                    <a16:creationId xmlns:a16="http://schemas.microsoft.com/office/drawing/2014/main" id="{62A4C16A-9887-09C7-31E9-B1B2B383B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0" name="Line 507">
                <a:extLst>
                  <a:ext uri="{FF2B5EF4-FFF2-40B4-BE49-F238E27FC236}">
                    <a16:creationId xmlns:a16="http://schemas.microsoft.com/office/drawing/2014/main" id="{1BFAE32A-5FBF-1321-5516-32A47A00F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4" name="Group 508">
              <a:extLst>
                <a:ext uri="{FF2B5EF4-FFF2-40B4-BE49-F238E27FC236}">
                  <a16:creationId xmlns:a16="http://schemas.microsoft.com/office/drawing/2014/main" id="{77B814E0-9336-597A-143E-FE2051F9E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8392" y="22523828"/>
              <a:ext cx="259647" cy="459936"/>
              <a:chOff x="3936" y="1200"/>
              <a:chExt cx="120" cy="249"/>
            </a:xfrm>
          </p:grpSpPr>
          <p:sp>
            <p:nvSpPr>
              <p:cNvPr id="14371" name="Oval 509">
                <a:extLst>
                  <a:ext uri="{FF2B5EF4-FFF2-40B4-BE49-F238E27FC236}">
                    <a16:creationId xmlns:a16="http://schemas.microsoft.com/office/drawing/2014/main" id="{21F01A01-72A9-4DB4-7F4B-67D01E1E4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2" name="Line 510">
                <a:extLst>
                  <a:ext uri="{FF2B5EF4-FFF2-40B4-BE49-F238E27FC236}">
                    <a16:creationId xmlns:a16="http://schemas.microsoft.com/office/drawing/2014/main" id="{B7CDA003-C540-69BD-D4B5-41DC56486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3" name="Line 511">
                <a:extLst>
                  <a:ext uri="{FF2B5EF4-FFF2-40B4-BE49-F238E27FC236}">
                    <a16:creationId xmlns:a16="http://schemas.microsoft.com/office/drawing/2014/main" id="{79456A4A-81F7-AA97-BC09-1A5E4D276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4" name="Line 512">
                <a:extLst>
                  <a:ext uri="{FF2B5EF4-FFF2-40B4-BE49-F238E27FC236}">
                    <a16:creationId xmlns:a16="http://schemas.microsoft.com/office/drawing/2014/main" id="{BEAEC333-2BAF-F9A5-ED80-F774185BB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5" name="Line 513">
                <a:extLst>
                  <a:ext uri="{FF2B5EF4-FFF2-40B4-BE49-F238E27FC236}">
                    <a16:creationId xmlns:a16="http://schemas.microsoft.com/office/drawing/2014/main" id="{973C26D4-DDB4-7802-83EA-29F3D268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5" name="Group 514">
              <a:extLst>
                <a:ext uri="{FF2B5EF4-FFF2-40B4-BE49-F238E27FC236}">
                  <a16:creationId xmlns:a16="http://schemas.microsoft.com/office/drawing/2014/main" id="{E6E5D0F6-80DD-6289-5D09-288724816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523828"/>
              <a:ext cx="259647" cy="459936"/>
              <a:chOff x="3936" y="1200"/>
              <a:chExt cx="120" cy="249"/>
            </a:xfrm>
          </p:grpSpPr>
          <p:sp>
            <p:nvSpPr>
              <p:cNvPr id="14366" name="Oval 515">
                <a:extLst>
                  <a:ext uri="{FF2B5EF4-FFF2-40B4-BE49-F238E27FC236}">
                    <a16:creationId xmlns:a16="http://schemas.microsoft.com/office/drawing/2014/main" id="{42A27D4C-5D94-A3CB-D615-08D34FE6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7" name="Line 516">
                <a:extLst>
                  <a:ext uri="{FF2B5EF4-FFF2-40B4-BE49-F238E27FC236}">
                    <a16:creationId xmlns:a16="http://schemas.microsoft.com/office/drawing/2014/main" id="{123F99C0-0443-5969-8FB3-FD53FB207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8" name="Line 517">
                <a:extLst>
                  <a:ext uri="{FF2B5EF4-FFF2-40B4-BE49-F238E27FC236}">
                    <a16:creationId xmlns:a16="http://schemas.microsoft.com/office/drawing/2014/main" id="{E4301F85-121A-7C96-EB79-524DC25E9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9" name="Line 518">
                <a:extLst>
                  <a:ext uri="{FF2B5EF4-FFF2-40B4-BE49-F238E27FC236}">
                    <a16:creationId xmlns:a16="http://schemas.microsoft.com/office/drawing/2014/main" id="{5EC53F34-E7ED-6448-6AE9-E8BA3788F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0" name="Line 519">
                <a:extLst>
                  <a:ext uri="{FF2B5EF4-FFF2-40B4-BE49-F238E27FC236}">
                    <a16:creationId xmlns:a16="http://schemas.microsoft.com/office/drawing/2014/main" id="{7DF09F06-56E8-FDB3-B3A2-EFF8C676B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56" name="Groep 33">
            <a:extLst>
              <a:ext uri="{FF2B5EF4-FFF2-40B4-BE49-F238E27FC236}">
                <a16:creationId xmlns:a16="http://schemas.microsoft.com/office/drawing/2014/main" id="{90078841-E295-189C-D1EF-9E728B61BD43}"/>
              </a:ext>
            </a:extLst>
          </p:cNvPr>
          <p:cNvGrpSpPr/>
          <p:nvPr/>
        </p:nvGrpSpPr>
        <p:grpSpPr>
          <a:xfrm>
            <a:off x="4305070" y="5911103"/>
            <a:ext cx="715817" cy="773302"/>
            <a:chOff x="7521478" y="36639565"/>
            <a:chExt cx="1293143" cy="1395514"/>
          </a:xfrm>
        </p:grpSpPr>
        <p:sp>
          <p:nvSpPr>
            <p:cNvPr id="157" name="Rectangle 95">
              <a:extLst>
                <a:ext uri="{FF2B5EF4-FFF2-40B4-BE49-F238E27FC236}">
                  <a16:creationId xmlns:a16="http://schemas.microsoft.com/office/drawing/2014/main" id="{5FECF882-B19E-436C-0456-5C1FD9D4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6930297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8" name="Rectangle 104">
              <a:extLst>
                <a:ext uri="{FF2B5EF4-FFF2-40B4-BE49-F238E27FC236}">
                  <a16:creationId xmlns:a16="http://schemas.microsoft.com/office/drawing/2014/main" id="{5C32779E-D8DB-5312-E6A6-7054B2609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6930297"/>
              <a:ext cx="326522" cy="27498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9" name="Rectangle 105">
              <a:extLst>
                <a:ext uri="{FF2B5EF4-FFF2-40B4-BE49-F238E27FC236}">
                  <a16:creationId xmlns:a16="http://schemas.microsoft.com/office/drawing/2014/main" id="{02DB9EF7-22F0-A491-7E23-5FBAE5A76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0" name="Rectangle 106">
              <a:extLst>
                <a:ext uri="{FF2B5EF4-FFF2-40B4-BE49-F238E27FC236}">
                  <a16:creationId xmlns:a16="http://schemas.microsoft.com/office/drawing/2014/main" id="{DC0825B0-F423-5ED1-D1F2-D361DAB4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61" name="AutoShape 107">
              <a:extLst>
                <a:ext uri="{FF2B5EF4-FFF2-40B4-BE49-F238E27FC236}">
                  <a16:creationId xmlns:a16="http://schemas.microsoft.com/office/drawing/2014/main" id="{04F935A7-0C68-6999-ECC6-57496AF7D5D8}"/>
                </a:ext>
              </a:extLst>
            </p:cNvPr>
            <p:cNvCxnSpPr>
              <a:cxnSpLocks noChangeShapeType="1"/>
              <a:stCxn id="157" idx="3"/>
              <a:endCxn id="158" idx="1"/>
            </p:cNvCxnSpPr>
            <p:nvPr/>
          </p:nvCxnSpPr>
          <p:spPr bwMode="auto">
            <a:xfrm>
              <a:off x="8262266" y="37068395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2" name="AutoShape 108">
              <a:extLst>
                <a:ext uri="{FF2B5EF4-FFF2-40B4-BE49-F238E27FC236}">
                  <a16:creationId xmlns:a16="http://schemas.microsoft.com/office/drawing/2014/main" id="{73F66E5C-2B0E-5314-A7FF-8B1E2C052860}"/>
                </a:ext>
              </a:extLst>
            </p:cNvPr>
            <p:cNvCxnSpPr>
              <a:cxnSpLocks noChangeShapeType="1"/>
              <a:stCxn id="157" idx="2"/>
              <a:endCxn id="157" idx="2"/>
            </p:cNvCxnSpPr>
            <p:nvPr/>
          </p:nvCxnSpPr>
          <p:spPr bwMode="auto">
            <a:xfrm>
              <a:off x="8099724" y="37205281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3" name="AutoShape 109">
              <a:extLst>
                <a:ext uri="{FF2B5EF4-FFF2-40B4-BE49-F238E27FC236}">
                  <a16:creationId xmlns:a16="http://schemas.microsoft.com/office/drawing/2014/main" id="{566E35C3-3FC8-553C-79C0-B726B82A6D14}"/>
                </a:ext>
              </a:extLst>
            </p:cNvPr>
            <p:cNvCxnSpPr>
              <a:cxnSpLocks noChangeShapeType="1"/>
              <a:stCxn id="157" idx="2"/>
              <a:endCxn id="160" idx="0"/>
            </p:cNvCxnSpPr>
            <p:nvPr/>
          </p:nvCxnSpPr>
          <p:spPr bwMode="auto">
            <a:xfrm>
              <a:off x="8099005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" name="AutoShape 110">
              <a:extLst>
                <a:ext uri="{FF2B5EF4-FFF2-40B4-BE49-F238E27FC236}">
                  <a16:creationId xmlns:a16="http://schemas.microsoft.com/office/drawing/2014/main" id="{406FB054-FDA1-B0AA-458C-C36F218B6117}"/>
                </a:ext>
              </a:extLst>
            </p:cNvPr>
            <p:cNvCxnSpPr>
              <a:cxnSpLocks noChangeShapeType="1"/>
              <a:stCxn id="160" idx="3"/>
              <a:endCxn id="159" idx="1"/>
            </p:cNvCxnSpPr>
            <p:nvPr/>
          </p:nvCxnSpPr>
          <p:spPr bwMode="auto">
            <a:xfrm>
              <a:off x="8262266" y="37649859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65" name="AutoShape 111">
              <a:extLst>
                <a:ext uri="{FF2B5EF4-FFF2-40B4-BE49-F238E27FC236}">
                  <a16:creationId xmlns:a16="http://schemas.microsoft.com/office/drawing/2014/main" id="{FBA78252-FA40-661B-A18B-C6C528C773D4}"/>
                </a:ext>
              </a:extLst>
            </p:cNvPr>
            <p:cNvCxnSpPr>
              <a:cxnSpLocks noChangeShapeType="1"/>
              <a:stCxn id="158" idx="2"/>
              <a:endCxn id="159" idx="0"/>
            </p:cNvCxnSpPr>
            <p:nvPr/>
          </p:nvCxnSpPr>
          <p:spPr bwMode="auto">
            <a:xfrm>
              <a:off x="8652079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" name="Rectangle 112">
              <a:extLst>
                <a:ext uri="{FF2B5EF4-FFF2-40B4-BE49-F238E27FC236}">
                  <a16:creationId xmlns:a16="http://schemas.microsoft.com/office/drawing/2014/main" id="{924C4F10-6904-F7EF-E684-57CA0307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478" y="36988444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2DB9CA9C-7BC1-A8EB-535E-4B924D77E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567" y="3663956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8" name="Rectangle 114">
              <a:extLst>
                <a:ext uri="{FF2B5EF4-FFF2-40B4-BE49-F238E27FC236}">
                  <a16:creationId xmlns:a16="http://schemas.microsoft.com/office/drawing/2014/main" id="{A588FF82-3A9D-B873-7CDB-361AE9E6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45361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9" name="Rectangle 115">
              <a:extLst>
                <a:ext uri="{FF2B5EF4-FFF2-40B4-BE49-F238E27FC236}">
                  <a16:creationId xmlns:a16="http://schemas.microsoft.com/office/drawing/2014/main" id="{3F7E011E-482F-D08D-91B1-26F8E116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686201"/>
              <a:ext cx="195626" cy="16474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0" name="Rectangle 116">
              <a:extLst>
                <a:ext uri="{FF2B5EF4-FFF2-40B4-BE49-F238E27FC236}">
                  <a16:creationId xmlns:a16="http://schemas.microsoft.com/office/drawing/2014/main" id="{D8EA80B1-10DF-1886-CA31-953ED015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870331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71" name="AutoShape 117">
              <a:extLst>
                <a:ext uri="{FF2B5EF4-FFF2-40B4-BE49-F238E27FC236}">
                  <a16:creationId xmlns:a16="http://schemas.microsoft.com/office/drawing/2014/main" id="{30E8F420-09A6-8A3D-84EE-36F206A8002E}"/>
                </a:ext>
              </a:extLst>
            </p:cNvPr>
            <p:cNvCxnSpPr>
              <a:cxnSpLocks noChangeShapeType="1"/>
              <a:stCxn id="170" idx="0"/>
              <a:endCxn id="160" idx="2"/>
            </p:cNvCxnSpPr>
            <p:nvPr/>
          </p:nvCxnSpPr>
          <p:spPr bwMode="auto">
            <a:xfrm flipV="1">
              <a:off x="8033557" y="37786745"/>
              <a:ext cx="66167" cy="83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2" name="AutoShape 118">
              <a:extLst>
                <a:ext uri="{FF2B5EF4-FFF2-40B4-BE49-F238E27FC236}">
                  <a16:creationId xmlns:a16="http://schemas.microsoft.com/office/drawing/2014/main" id="{3C007D33-080D-E15A-5DDA-F452AD314AD1}"/>
                </a:ext>
              </a:extLst>
            </p:cNvPr>
            <p:cNvCxnSpPr>
              <a:cxnSpLocks noChangeShapeType="1"/>
              <a:stCxn id="167" idx="3"/>
              <a:endCxn id="157" idx="0"/>
            </p:cNvCxnSpPr>
            <p:nvPr/>
          </p:nvCxnSpPr>
          <p:spPr bwMode="auto">
            <a:xfrm>
              <a:off x="7855192" y="36721939"/>
              <a:ext cx="244532" cy="2083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" name="AutoShape 119">
              <a:extLst>
                <a:ext uri="{FF2B5EF4-FFF2-40B4-BE49-F238E27FC236}">
                  <a16:creationId xmlns:a16="http://schemas.microsoft.com/office/drawing/2014/main" id="{B7C658FE-FA66-4932-37AD-DEA41A8FC6BC}"/>
                </a:ext>
              </a:extLst>
            </p:cNvPr>
            <p:cNvCxnSpPr>
              <a:cxnSpLocks noChangeShapeType="1"/>
              <a:stCxn id="166" idx="3"/>
              <a:endCxn id="157" idx="1"/>
            </p:cNvCxnSpPr>
            <p:nvPr/>
          </p:nvCxnSpPr>
          <p:spPr bwMode="auto">
            <a:xfrm flipV="1">
              <a:off x="7717104" y="37068395"/>
              <a:ext cx="218640" cy="24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" name="AutoShape 120">
              <a:extLst>
                <a:ext uri="{FF2B5EF4-FFF2-40B4-BE49-F238E27FC236}">
                  <a16:creationId xmlns:a16="http://schemas.microsoft.com/office/drawing/2014/main" id="{95B17172-473D-B552-17EE-46C683A90587}"/>
                </a:ext>
              </a:extLst>
            </p:cNvPr>
            <p:cNvCxnSpPr>
              <a:cxnSpLocks noChangeShapeType="1"/>
              <a:stCxn id="168" idx="3"/>
              <a:endCxn id="160" idx="1"/>
            </p:cNvCxnSpPr>
            <p:nvPr/>
          </p:nvCxnSpPr>
          <p:spPr bwMode="auto">
            <a:xfrm>
              <a:off x="7786148" y="37535989"/>
              <a:ext cx="149596" cy="1138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21">
              <a:extLst>
                <a:ext uri="{FF2B5EF4-FFF2-40B4-BE49-F238E27FC236}">
                  <a16:creationId xmlns:a16="http://schemas.microsoft.com/office/drawing/2014/main" id="{0B38AC6C-3631-90A4-D82D-E2022EC33A56}"/>
                </a:ext>
              </a:extLst>
            </p:cNvPr>
            <p:cNvCxnSpPr>
              <a:cxnSpLocks noChangeShapeType="1"/>
              <a:stCxn id="169" idx="3"/>
            </p:cNvCxnSpPr>
            <p:nvPr/>
          </p:nvCxnSpPr>
          <p:spPr bwMode="auto">
            <a:xfrm flipV="1">
              <a:off x="7786148" y="37760095"/>
              <a:ext cx="149596" cy="8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76" name="Group 376">
            <a:extLst>
              <a:ext uri="{FF2B5EF4-FFF2-40B4-BE49-F238E27FC236}">
                <a16:creationId xmlns:a16="http://schemas.microsoft.com/office/drawing/2014/main" id="{0C8B80F7-0B91-6E60-D3DF-ABFBB9C04870}"/>
              </a:ext>
            </a:extLst>
          </p:cNvPr>
          <p:cNvGrpSpPr>
            <a:grpSpLocks/>
          </p:cNvGrpSpPr>
          <p:nvPr/>
        </p:nvGrpSpPr>
        <p:grpSpPr bwMode="auto">
          <a:xfrm>
            <a:off x="946178" y="3319304"/>
            <a:ext cx="1084150" cy="742546"/>
            <a:chOff x="3120" y="768"/>
            <a:chExt cx="624" cy="507"/>
          </a:xfrm>
        </p:grpSpPr>
        <p:grpSp>
          <p:nvGrpSpPr>
            <p:cNvPr id="177" name="Group 184">
              <a:extLst>
                <a:ext uri="{FF2B5EF4-FFF2-40B4-BE49-F238E27FC236}">
                  <a16:creationId xmlns:a16="http://schemas.microsoft.com/office/drawing/2014/main" id="{14C46059-6900-E61F-656B-A722E52DF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68"/>
              <a:ext cx="624" cy="507"/>
              <a:chOff x="3120" y="768"/>
              <a:chExt cx="624" cy="507"/>
            </a:xfrm>
          </p:grpSpPr>
          <p:sp>
            <p:nvSpPr>
              <p:cNvPr id="187" name="Rectangle 167">
                <a:extLst>
                  <a:ext uri="{FF2B5EF4-FFF2-40B4-BE49-F238E27FC236}">
                    <a16:creationId xmlns:a16="http://schemas.microsoft.com/office/drawing/2014/main" id="{BBFDF698-B0C0-1608-2C4B-0EAE3469F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8" name="Line 170">
                <a:extLst>
                  <a:ext uri="{FF2B5EF4-FFF2-40B4-BE49-F238E27FC236}">
                    <a16:creationId xmlns:a16="http://schemas.microsoft.com/office/drawing/2014/main" id="{4B21EFC1-FFA5-B19A-EBCE-A0F161FD4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248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9" name="Line 171">
                <a:extLst>
                  <a:ext uri="{FF2B5EF4-FFF2-40B4-BE49-F238E27FC236}">
                    <a16:creationId xmlns:a16="http://schemas.microsoft.com/office/drawing/2014/main" id="{50FB33E0-A1EA-E51A-9EC1-48B7137CE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 flipH="1">
                <a:off x="3180" y="1041"/>
                <a:ext cx="5" cy="2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0" name="Line 172">
                <a:extLst>
                  <a:ext uri="{FF2B5EF4-FFF2-40B4-BE49-F238E27FC236}">
                    <a16:creationId xmlns:a16="http://schemas.microsoft.com/office/drawing/2014/main" id="{5E2D954B-6A9C-128C-83E2-E161DB4BA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676" y="1043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1" name="Line 174">
                <a:extLst>
                  <a:ext uri="{FF2B5EF4-FFF2-40B4-BE49-F238E27FC236}">
                    <a16:creationId xmlns:a16="http://schemas.microsoft.com/office/drawing/2014/main" id="{F5B693AF-D642-C78D-5AD7-46794ED7A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0" name="Line 175">
                <a:extLst>
                  <a:ext uri="{FF2B5EF4-FFF2-40B4-BE49-F238E27FC236}">
                    <a16:creationId xmlns:a16="http://schemas.microsoft.com/office/drawing/2014/main" id="{3090D52D-4520-21B1-4AF6-3AE3A49EE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1" name="Line 176">
                <a:extLst>
                  <a:ext uri="{FF2B5EF4-FFF2-40B4-BE49-F238E27FC236}">
                    <a16:creationId xmlns:a16="http://schemas.microsoft.com/office/drawing/2014/main" id="{03E15825-1D0D-AC9B-8420-FC77C9561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2" name="Line 177">
                <a:extLst>
                  <a:ext uri="{FF2B5EF4-FFF2-40B4-BE49-F238E27FC236}">
                    <a16:creationId xmlns:a16="http://schemas.microsoft.com/office/drawing/2014/main" id="{6F431A24-4C0C-929A-6D56-3324A41B3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3" name="Line 178">
                <a:extLst>
                  <a:ext uri="{FF2B5EF4-FFF2-40B4-BE49-F238E27FC236}">
                    <a16:creationId xmlns:a16="http://schemas.microsoft.com/office/drawing/2014/main" id="{685D3EBF-4175-76DB-2549-6941CF8FC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264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4" name="Line 180">
                <a:extLst>
                  <a:ext uri="{FF2B5EF4-FFF2-40B4-BE49-F238E27FC236}">
                    <a16:creationId xmlns:a16="http://schemas.microsoft.com/office/drawing/2014/main" id="{0D155623-0ECB-C673-3FE2-3BD5C5835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360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5" name="Line 181">
                <a:extLst>
                  <a:ext uri="{FF2B5EF4-FFF2-40B4-BE49-F238E27FC236}">
                    <a16:creationId xmlns:a16="http://schemas.microsoft.com/office/drawing/2014/main" id="{DB6FD143-B08A-9E1E-1A11-CBC3C963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456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6" name="Line 182">
                <a:extLst>
                  <a:ext uri="{FF2B5EF4-FFF2-40B4-BE49-F238E27FC236}">
                    <a16:creationId xmlns:a16="http://schemas.microsoft.com/office/drawing/2014/main" id="{3DFFD231-151D-7DA7-AFD8-29F3EE750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552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7" name="Rectangle 183">
                <a:extLst>
                  <a:ext uri="{FF2B5EF4-FFF2-40B4-BE49-F238E27FC236}">
                    <a16:creationId xmlns:a16="http://schemas.microsoft.com/office/drawing/2014/main" id="{FF7F1333-CB22-94F4-E1E9-751EA2025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38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78" name="Rectangle 364">
              <a:extLst>
                <a:ext uri="{FF2B5EF4-FFF2-40B4-BE49-F238E27FC236}">
                  <a16:creationId xmlns:a16="http://schemas.microsoft.com/office/drawing/2014/main" id="{2DFFCFDC-9175-5A53-DAE1-56836FF0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840"/>
              <a:ext cx="96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9" name="Line 365">
              <a:extLst>
                <a:ext uri="{FF2B5EF4-FFF2-40B4-BE49-F238E27FC236}">
                  <a16:creationId xmlns:a16="http://schemas.microsoft.com/office/drawing/2014/main" id="{C0B33F82-ED43-3F09-4452-D34A20B1D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6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0" name="Line 366">
              <a:extLst>
                <a:ext uri="{FF2B5EF4-FFF2-40B4-BE49-F238E27FC236}">
                  <a16:creationId xmlns:a16="http://schemas.microsoft.com/office/drawing/2014/main" id="{7B2669C6-7D12-DFCF-992E-DC93FE3EF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6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1" name="Line 367">
              <a:extLst>
                <a:ext uri="{FF2B5EF4-FFF2-40B4-BE49-F238E27FC236}">
                  <a16:creationId xmlns:a16="http://schemas.microsoft.com/office/drawing/2014/main" id="{6CFA0916-99C7-3DBC-376F-88A2EB5B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2" name="Line 368">
              <a:extLst>
                <a:ext uri="{FF2B5EF4-FFF2-40B4-BE49-F238E27FC236}">
                  <a16:creationId xmlns:a16="http://schemas.microsoft.com/office/drawing/2014/main" id="{ACEAC6D1-1D06-24DB-0596-370A28026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97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3" name="Line 369">
              <a:extLst>
                <a:ext uri="{FF2B5EF4-FFF2-40B4-BE49-F238E27FC236}">
                  <a16:creationId xmlns:a16="http://schemas.microsoft.com/office/drawing/2014/main" id="{3A282171-FD74-E519-5C19-1F66897F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93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4" name="Oval 370">
              <a:extLst>
                <a:ext uri="{FF2B5EF4-FFF2-40B4-BE49-F238E27FC236}">
                  <a16:creationId xmlns:a16="http://schemas.microsoft.com/office/drawing/2014/main" id="{4DCFAC11-15A1-794D-5371-8E4BCACC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9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5" name="Oval 371">
              <a:extLst>
                <a:ext uri="{FF2B5EF4-FFF2-40B4-BE49-F238E27FC236}">
                  <a16:creationId xmlns:a16="http://schemas.microsoft.com/office/drawing/2014/main" id="{3B69BE90-ED39-5EB3-3F19-A3E578D9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942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6" name="AutoShape 372">
              <a:extLst>
                <a:ext uri="{FF2B5EF4-FFF2-40B4-BE49-F238E27FC236}">
                  <a16:creationId xmlns:a16="http://schemas.microsoft.com/office/drawing/2014/main" id="{897F6918-FAE7-1409-797A-D62C3BDF14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5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408" name="Group 14407">
            <a:extLst>
              <a:ext uri="{FF2B5EF4-FFF2-40B4-BE49-F238E27FC236}">
                <a16:creationId xmlns:a16="http://schemas.microsoft.com/office/drawing/2014/main" id="{1560BA06-0269-CB37-98EE-9F3A97E2689B}"/>
              </a:ext>
            </a:extLst>
          </p:cNvPr>
          <p:cNvGrpSpPr/>
          <p:nvPr/>
        </p:nvGrpSpPr>
        <p:grpSpPr>
          <a:xfrm>
            <a:off x="3757973" y="1426029"/>
            <a:ext cx="811079" cy="759646"/>
            <a:chOff x="4041139" y="1357557"/>
            <a:chExt cx="811079" cy="759646"/>
          </a:xfrm>
        </p:grpSpPr>
        <p:pic>
          <p:nvPicPr>
            <p:cNvPr id="14409" name="Picture 2" descr="Euro cash circled icon Royalty Free Vector Image">
              <a:extLst>
                <a:ext uri="{FF2B5EF4-FFF2-40B4-BE49-F238E27FC236}">
                  <a16:creationId xmlns:a16="http://schemas.microsoft.com/office/drawing/2014/main" id="{954036FA-A960-BE6E-D47F-A97C8F4EF5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3" t="24544" r="19432" b="32520"/>
            <a:stretch/>
          </p:blipFill>
          <p:spPr bwMode="auto">
            <a:xfrm>
              <a:off x="4041139" y="1357557"/>
              <a:ext cx="579969" cy="44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10" name="Picture 6" descr="Pictogram Privacy Stock Illustrations – 26,001 Pictogram Privacy Stock  Illustrations, Vectors &amp; Clipart - Dreamstime">
              <a:extLst>
                <a:ext uri="{FF2B5EF4-FFF2-40B4-BE49-F238E27FC236}">
                  <a16:creationId xmlns:a16="http://schemas.microsoft.com/office/drawing/2014/main" id="{4B3BD45A-3D41-E505-537D-B8CB838C1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7" t="17165" r="21800" b="32835"/>
            <a:stretch/>
          </p:blipFill>
          <p:spPr bwMode="auto">
            <a:xfrm>
              <a:off x="4544786" y="1846158"/>
              <a:ext cx="307432" cy="2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11" name="Group 14410">
            <a:extLst>
              <a:ext uri="{FF2B5EF4-FFF2-40B4-BE49-F238E27FC236}">
                <a16:creationId xmlns:a16="http://schemas.microsoft.com/office/drawing/2014/main" id="{4D7ECC8A-B968-7F43-6889-8EEDE06B305C}"/>
              </a:ext>
            </a:extLst>
          </p:cNvPr>
          <p:cNvGrpSpPr/>
          <p:nvPr/>
        </p:nvGrpSpPr>
        <p:grpSpPr>
          <a:xfrm>
            <a:off x="2423104" y="2476017"/>
            <a:ext cx="2848227" cy="2738437"/>
            <a:chOff x="2775333" y="2398449"/>
            <a:chExt cx="2848227" cy="2738437"/>
          </a:xfrm>
        </p:grpSpPr>
        <p:sp>
          <p:nvSpPr>
            <p:cNvPr id="14412" name="Free-form: Shape 14411">
              <a:extLst>
                <a:ext uri="{FF2B5EF4-FFF2-40B4-BE49-F238E27FC236}">
                  <a16:creationId xmlns:a16="http://schemas.microsoft.com/office/drawing/2014/main" id="{A7FBF9B2-4F62-E67C-FFCF-604FB91D1B8D}"/>
                </a:ext>
              </a:extLst>
            </p:cNvPr>
            <p:cNvSpPr/>
            <p:nvPr/>
          </p:nvSpPr>
          <p:spPr>
            <a:xfrm>
              <a:off x="3163288" y="2606040"/>
              <a:ext cx="2260123" cy="2388870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13" name="Groep 8">
              <a:extLst>
                <a:ext uri="{FF2B5EF4-FFF2-40B4-BE49-F238E27FC236}">
                  <a16:creationId xmlns:a16="http://schemas.microsoft.com/office/drawing/2014/main" id="{CCD79E7E-9AD2-D74F-31AA-A5AF789D2FEB}"/>
                </a:ext>
              </a:extLst>
            </p:cNvPr>
            <p:cNvGrpSpPr/>
            <p:nvPr/>
          </p:nvGrpSpPr>
          <p:grpSpPr>
            <a:xfrm>
              <a:off x="2775333" y="2398449"/>
              <a:ext cx="2848227" cy="2738437"/>
              <a:chOff x="2823094" y="2588902"/>
              <a:chExt cx="3100146" cy="2593957"/>
            </a:xfrm>
          </p:grpSpPr>
          <p:cxnSp>
            <p:nvCxnSpPr>
              <p:cNvPr id="14415" name="AutoShape 45">
                <a:extLst>
                  <a:ext uri="{FF2B5EF4-FFF2-40B4-BE49-F238E27FC236}">
                    <a16:creationId xmlns:a16="http://schemas.microsoft.com/office/drawing/2014/main" id="{0464268F-5959-1E8A-A735-0C2F920539C5}"/>
                  </a:ext>
                </a:extLst>
              </p:cNvPr>
              <p:cNvCxnSpPr>
                <a:cxnSpLocks noChangeShapeType="1"/>
                <a:endCxn id="14414" idx="0"/>
              </p:cNvCxnSpPr>
              <p:nvPr/>
            </p:nvCxnSpPr>
            <p:spPr bwMode="auto">
              <a:xfrm>
                <a:off x="4473582" y="2588902"/>
                <a:ext cx="0" cy="44466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6" name="AutoShape 46">
                <a:extLst>
                  <a:ext uri="{FF2B5EF4-FFF2-40B4-BE49-F238E27FC236}">
                    <a16:creationId xmlns:a16="http://schemas.microsoft.com/office/drawing/2014/main" id="{1BDCE35D-1056-E548-6CD0-79CD99FC60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29349" y="2902027"/>
                <a:ext cx="578664" cy="325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7" name="AutoShape 47">
                <a:extLst>
                  <a:ext uri="{FF2B5EF4-FFF2-40B4-BE49-F238E27FC236}">
                    <a16:creationId xmlns:a16="http://schemas.microsoft.com/office/drawing/2014/main" id="{F6DA6C24-83C7-2B7C-1C51-F6D2554F9082}"/>
                  </a:ext>
                </a:extLst>
              </p:cNvPr>
              <p:cNvCxnSpPr>
                <a:cxnSpLocks noChangeShapeType="1"/>
                <a:endCxn id="14414" idx="6"/>
              </p:cNvCxnSpPr>
              <p:nvPr/>
            </p:nvCxnSpPr>
            <p:spPr bwMode="auto">
              <a:xfrm flipH="1">
                <a:off x="5552321" y="3941430"/>
                <a:ext cx="370919" cy="85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8" name="AutoShape 48">
                <a:extLst>
                  <a:ext uri="{FF2B5EF4-FFF2-40B4-BE49-F238E27FC236}">
                    <a16:creationId xmlns:a16="http://schemas.microsoft.com/office/drawing/2014/main" id="{C0A164E9-520F-5239-6934-05B330853368}"/>
                  </a:ext>
                </a:extLst>
              </p:cNvPr>
              <p:cNvCxnSpPr>
                <a:cxnSpLocks noChangeShapeType="1"/>
                <a:endCxn id="14414" idx="5"/>
              </p:cNvCxnSpPr>
              <p:nvPr/>
            </p:nvCxnSpPr>
            <p:spPr bwMode="auto">
              <a:xfrm flipH="1" flipV="1">
                <a:off x="5236365" y="4598025"/>
                <a:ext cx="596540" cy="379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9" name="AutoShape 49">
                <a:extLst>
                  <a:ext uri="{FF2B5EF4-FFF2-40B4-BE49-F238E27FC236}">
                    <a16:creationId xmlns:a16="http://schemas.microsoft.com/office/drawing/2014/main" id="{3C1B9E57-BE84-E0A5-BCBC-F0244706A829}"/>
                  </a:ext>
                </a:extLst>
              </p:cNvPr>
              <p:cNvCxnSpPr>
                <a:cxnSpLocks noChangeShapeType="1"/>
                <a:endCxn id="14414" idx="4"/>
              </p:cNvCxnSpPr>
              <p:nvPr/>
            </p:nvCxnSpPr>
            <p:spPr bwMode="auto">
              <a:xfrm flipV="1">
                <a:off x="4467550" y="4866444"/>
                <a:ext cx="6032" cy="3164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0" name="AutoShape 50">
                <a:extLst>
                  <a:ext uri="{FF2B5EF4-FFF2-40B4-BE49-F238E27FC236}">
                    <a16:creationId xmlns:a16="http://schemas.microsoft.com/office/drawing/2014/main" id="{E85DBB38-BD09-6E18-057E-3CCB23DC5615}"/>
                  </a:ext>
                </a:extLst>
              </p:cNvPr>
              <p:cNvCxnSpPr>
                <a:cxnSpLocks noChangeShapeType="1"/>
                <a:endCxn id="14414" idx="3"/>
              </p:cNvCxnSpPr>
              <p:nvPr/>
            </p:nvCxnSpPr>
            <p:spPr bwMode="auto">
              <a:xfrm flipV="1">
                <a:off x="3108268" y="4598025"/>
                <a:ext cx="602531" cy="3380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1" name="AutoShape 51">
                <a:extLst>
                  <a:ext uri="{FF2B5EF4-FFF2-40B4-BE49-F238E27FC236}">
                    <a16:creationId xmlns:a16="http://schemas.microsoft.com/office/drawing/2014/main" id="{1701E346-D7CA-0411-A704-9C73C345DE23}"/>
                  </a:ext>
                </a:extLst>
              </p:cNvPr>
              <p:cNvCxnSpPr>
                <a:cxnSpLocks noChangeShapeType="1"/>
                <a:endCxn id="14414" idx="2"/>
              </p:cNvCxnSpPr>
              <p:nvPr/>
            </p:nvCxnSpPr>
            <p:spPr bwMode="auto">
              <a:xfrm flipV="1">
                <a:off x="2823094" y="3950004"/>
                <a:ext cx="571752" cy="50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2" name="AutoShape 384">
                <a:extLst>
                  <a:ext uri="{FF2B5EF4-FFF2-40B4-BE49-F238E27FC236}">
                    <a16:creationId xmlns:a16="http://schemas.microsoft.com/office/drawing/2014/main" id="{AA30A244-908C-3747-2D1E-68F856713455}"/>
                  </a:ext>
                </a:extLst>
              </p:cNvPr>
              <p:cNvCxnSpPr>
                <a:cxnSpLocks noChangeShapeType="1"/>
                <a:endCxn id="14414" idx="1"/>
              </p:cNvCxnSpPr>
              <p:nvPr/>
            </p:nvCxnSpPr>
            <p:spPr bwMode="auto">
              <a:xfrm>
                <a:off x="3053835" y="2957833"/>
                <a:ext cx="656964" cy="3441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</p:grpSp>
        <p:sp>
          <p:nvSpPr>
            <p:cNvPr id="14414" name="Oval 2">
              <a:extLst>
                <a:ext uri="{FF2B5EF4-FFF2-40B4-BE49-F238E27FC236}">
                  <a16:creationId xmlns:a16="http://schemas.microsoft.com/office/drawing/2014/main" id="{62E58DE7-510B-00E9-F7C6-2CC21AD6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622" y="2867878"/>
              <a:ext cx="1982160" cy="1934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270730"/>
              <a:endParaRPr lang="en-GB" sz="1100" dirty="0"/>
            </a:p>
          </p:txBody>
        </p:sp>
      </p:grpSp>
      <p:grpSp>
        <p:nvGrpSpPr>
          <p:cNvPr id="14437" name="Group 14436">
            <a:extLst>
              <a:ext uri="{FF2B5EF4-FFF2-40B4-BE49-F238E27FC236}">
                <a16:creationId xmlns:a16="http://schemas.microsoft.com/office/drawing/2014/main" id="{E97BB9DF-9B56-DC1F-3DC9-7246C9AD0520}"/>
              </a:ext>
            </a:extLst>
          </p:cNvPr>
          <p:cNvGrpSpPr/>
          <p:nvPr/>
        </p:nvGrpSpPr>
        <p:grpSpPr>
          <a:xfrm>
            <a:off x="8713779" y="2830341"/>
            <a:ext cx="2736539" cy="3056639"/>
            <a:chOff x="8969511" y="3098288"/>
            <a:chExt cx="2480807" cy="2788692"/>
          </a:xfrm>
        </p:grpSpPr>
        <p:pic>
          <p:nvPicPr>
            <p:cNvPr id="14433" name="Picture 6" descr="TNO - Analyze">
              <a:extLst>
                <a:ext uri="{FF2B5EF4-FFF2-40B4-BE49-F238E27FC236}">
                  <a16:creationId xmlns:a16="http://schemas.microsoft.com/office/drawing/2014/main" id="{EBE9D59B-5A23-329A-B5B9-2110A6BE3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983" y="3802008"/>
              <a:ext cx="1405867" cy="1252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34" name="Picture 4" descr="Canon Production Printing | Onze klanten | Montair">
              <a:extLst>
                <a:ext uri="{FF2B5EF4-FFF2-40B4-BE49-F238E27FC236}">
                  <a16:creationId xmlns:a16="http://schemas.microsoft.com/office/drawing/2014/main" id="{36411BFB-3CD4-D9ED-F75A-860F14A74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607" y="3098288"/>
              <a:ext cx="1932622" cy="62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35" name="Picture 8" descr="Stichting Kennisnet | Kijk op Koo">
              <a:extLst>
                <a:ext uri="{FF2B5EF4-FFF2-40B4-BE49-F238E27FC236}">
                  <a16:creationId xmlns:a16="http://schemas.microsoft.com/office/drawing/2014/main" id="{EF33D972-9CCD-B3D4-9D62-2CA4F1E3D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9374" y="5017351"/>
              <a:ext cx="2281083" cy="408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36" name="TextBox 14435">
              <a:extLst>
                <a:ext uri="{FF2B5EF4-FFF2-40B4-BE49-F238E27FC236}">
                  <a16:creationId xmlns:a16="http://schemas.microsoft.com/office/drawing/2014/main" id="{5F9EFC73-1D71-DD89-075C-E8E98B18C561}"/>
                </a:ext>
              </a:extLst>
            </p:cNvPr>
            <p:cNvSpPr txBox="1"/>
            <p:nvPr/>
          </p:nvSpPr>
          <p:spPr>
            <a:xfrm>
              <a:off x="8969511" y="5517648"/>
              <a:ext cx="2480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+many previous projects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2C65F0-4CF1-86CB-1F58-828E3A08C4AB}"/>
              </a:ext>
            </a:extLst>
          </p:cNvPr>
          <p:cNvGrpSpPr/>
          <p:nvPr/>
        </p:nvGrpSpPr>
        <p:grpSpPr>
          <a:xfrm>
            <a:off x="5069957" y="731587"/>
            <a:ext cx="6983765" cy="1301668"/>
            <a:chOff x="5069957" y="711923"/>
            <a:chExt cx="6983765" cy="1301668"/>
          </a:xfrm>
        </p:grpSpPr>
        <p:pic>
          <p:nvPicPr>
            <p:cNvPr id="14430" name="Picture 14429">
              <a:extLst>
                <a:ext uri="{FF2B5EF4-FFF2-40B4-BE49-F238E27FC236}">
                  <a16:creationId xmlns:a16="http://schemas.microsoft.com/office/drawing/2014/main" id="{2565FCFC-6D26-5EC9-A527-F873CED0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18354" t="35035" r="18665" b="33982"/>
            <a:stretch/>
          </p:blipFill>
          <p:spPr>
            <a:xfrm>
              <a:off x="6113398" y="884710"/>
              <a:ext cx="5940324" cy="11288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122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A08050C7-6D96-8691-FBC7-9C7167B4E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957" y="711923"/>
              <a:ext cx="971440" cy="97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ep 20">
            <a:extLst>
              <a:ext uri="{FF2B5EF4-FFF2-40B4-BE49-F238E27FC236}">
                <a16:creationId xmlns:a16="http://schemas.microsoft.com/office/drawing/2014/main" id="{1B6BFCDE-6EF5-EF8C-27C4-20756AA5188C}"/>
              </a:ext>
            </a:extLst>
          </p:cNvPr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55" name="Text Box 207">
              <a:extLst>
                <a:ext uri="{FF2B5EF4-FFF2-40B4-BE49-F238E27FC236}">
                  <a16:creationId xmlns:a16="http://schemas.microsoft.com/office/drawing/2014/main" id="{A98D36A7-352D-C9A6-7448-958C82458E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Overheid</a:t>
              </a:r>
              <a:endParaRPr lang="en-GB" sz="1400" b="1" dirty="0"/>
            </a:p>
          </p:txBody>
        </p:sp>
        <p:grpSp>
          <p:nvGrpSpPr>
            <p:cNvPr id="56" name="Group 328">
              <a:extLst>
                <a:ext uri="{FF2B5EF4-FFF2-40B4-BE49-F238E27FC236}">
                  <a16:creationId xmlns:a16="http://schemas.microsoft.com/office/drawing/2014/main" id="{D66A8E65-AD69-6727-0729-3175D239A6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58" name="Oval 329">
                <a:extLst>
                  <a:ext uri="{FF2B5EF4-FFF2-40B4-BE49-F238E27FC236}">
                    <a16:creationId xmlns:a16="http://schemas.microsoft.com/office/drawing/2014/main" id="{8681B68D-2F72-36FF-0467-C2667B1F7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9" name="Line 330">
                <a:extLst>
                  <a:ext uri="{FF2B5EF4-FFF2-40B4-BE49-F238E27FC236}">
                    <a16:creationId xmlns:a16="http://schemas.microsoft.com/office/drawing/2014/main" id="{E6A8BB5E-02CC-5CBB-98EF-9DA48D5BF4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0" name="Line 331">
                <a:extLst>
                  <a:ext uri="{FF2B5EF4-FFF2-40B4-BE49-F238E27FC236}">
                    <a16:creationId xmlns:a16="http://schemas.microsoft.com/office/drawing/2014/main" id="{7CF7F4F4-D4E8-05BC-8B94-A11706AA68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1" name="Line 332">
                <a:extLst>
                  <a:ext uri="{FF2B5EF4-FFF2-40B4-BE49-F238E27FC236}">
                    <a16:creationId xmlns:a16="http://schemas.microsoft.com/office/drawing/2014/main" id="{02D6A76D-A8BA-E3B3-4C40-8AF6730091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2" name="Line 333">
                <a:extLst>
                  <a:ext uri="{FF2B5EF4-FFF2-40B4-BE49-F238E27FC236}">
                    <a16:creationId xmlns:a16="http://schemas.microsoft.com/office/drawing/2014/main" id="{B2411412-D1CA-52DE-F8E4-796CFB74F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63" name="Bijschrift met afgeronde rechthoek 29">
            <a:extLst>
              <a:ext uri="{FF2B5EF4-FFF2-40B4-BE49-F238E27FC236}">
                <a16:creationId xmlns:a16="http://schemas.microsoft.com/office/drawing/2014/main" id="{2201BC33-79CA-4652-1572-F21F41ED216D}"/>
              </a:ext>
            </a:extLst>
          </p:cNvPr>
          <p:cNvSpPr/>
          <p:nvPr/>
        </p:nvSpPr>
        <p:spPr>
          <a:xfrm>
            <a:off x="474433" y="2520000"/>
            <a:ext cx="1215498" cy="664007"/>
          </a:xfrm>
          <a:prstGeom prst="wedgeRoundRectCallout">
            <a:avLst>
              <a:gd name="adj1" fmla="val 105807"/>
              <a:gd name="adj2" fmla="val -1627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Wetboek</a:t>
            </a:r>
            <a:r>
              <a:rPr lang="en-GB" sz="1100" dirty="0"/>
              <a:t>, </a:t>
            </a:r>
            <a:r>
              <a:rPr lang="en-GB" sz="1100" dirty="0" err="1"/>
              <a:t>artikel</a:t>
            </a:r>
            <a:r>
              <a:rPr lang="en-GB" sz="1100" dirty="0"/>
              <a:t> </a:t>
            </a:r>
            <a:r>
              <a:rPr lang="en-GB" sz="1100" dirty="0" err="1"/>
              <a:t>aansprakelijkheid</a:t>
            </a:r>
            <a:r>
              <a:rPr lang="en-GB" sz="1100" dirty="0"/>
              <a:t>, </a:t>
            </a:r>
            <a:r>
              <a:rPr lang="en-GB" sz="1100" dirty="0" err="1"/>
              <a:t>traceerbaarheid</a:t>
            </a:r>
            <a:endParaRPr lang="en-GB" sz="1100" dirty="0"/>
          </a:p>
        </p:txBody>
      </p:sp>
      <p:sp>
        <p:nvSpPr>
          <p:cNvPr id="14339" name="Bijschrift met afgeronde rechthoek 27">
            <a:extLst>
              <a:ext uri="{FF2B5EF4-FFF2-40B4-BE49-F238E27FC236}">
                <a16:creationId xmlns:a16="http://schemas.microsoft.com/office/drawing/2014/main" id="{A1C000C2-6A5A-5463-35A3-2B686BCEAA3A}"/>
              </a:ext>
            </a:extLst>
          </p:cNvPr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</a:t>
            </a:r>
            <a:r>
              <a:rPr lang="en-GB" sz="1100" dirty="0" err="1"/>
              <a:t>maatregel</a:t>
            </a:r>
            <a:r>
              <a:rPr lang="en-GB" sz="1100" dirty="0"/>
              <a:t>, </a:t>
            </a:r>
            <a:r>
              <a:rPr lang="en-GB" sz="1100" dirty="0" err="1"/>
              <a:t>schade</a:t>
            </a:r>
            <a:r>
              <a:rPr lang="en-GB" sz="1100" dirty="0"/>
              <a:t>, </a:t>
            </a:r>
            <a:r>
              <a:rPr lang="en-GB" sz="1100" dirty="0" err="1"/>
              <a:t>aanval</a:t>
            </a:r>
            <a:r>
              <a:rPr lang="en-GB" sz="1100" dirty="0"/>
              <a:t>, </a:t>
            </a:r>
            <a:r>
              <a:rPr lang="en-GB" sz="1100" dirty="0" err="1"/>
              <a:t>kwetsbaarheid</a:t>
            </a:r>
            <a:endParaRPr lang="en-GB" sz="1100" dirty="0"/>
          </a:p>
        </p:txBody>
      </p:sp>
      <p:grpSp>
        <p:nvGrpSpPr>
          <p:cNvPr id="14340" name="Groep 22">
            <a:extLst>
              <a:ext uri="{FF2B5EF4-FFF2-40B4-BE49-F238E27FC236}">
                <a16:creationId xmlns:a16="http://schemas.microsoft.com/office/drawing/2014/main" id="{83251F27-FBB9-FB51-F82C-BE027A46D9E5}"/>
              </a:ext>
            </a:extLst>
          </p:cNvPr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sp>
          <p:nvSpPr>
            <p:cNvPr id="14341" name="Text Box 334">
              <a:extLst>
                <a:ext uri="{FF2B5EF4-FFF2-40B4-BE49-F238E27FC236}">
                  <a16:creationId xmlns:a16="http://schemas.microsoft.com/office/drawing/2014/main" id="{04414A86-677B-00A6-36D8-05FB7B826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Beveiligings</a:t>
              </a:r>
              <a:r>
                <a:rPr lang="en-GB" sz="1400" b="1" dirty="0"/>
                <a:t>-</a:t>
              </a:r>
              <a:br>
                <a:rPr lang="en-GB" sz="1400" b="1" dirty="0"/>
              </a:br>
              <a:r>
                <a:rPr lang="en-GB" sz="1400" b="1" dirty="0"/>
                <a:t>expert</a:t>
              </a:r>
            </a:p>
          </p:txBody>
        </p:sp>
        <p:grpSp>
          <p:nvGrpSpPr>
            <p:cNvPr id="14344" name="Group 328">
              <a:extLst>
                <a:ext uri="{FF2B5EF4-FFF2-40B4-BE49-F238E27FC236}">
                  <a16:creationId xmlns:a16="http://schemas.microsoft.com/office/drawing/2014/main" id="{E225C6F4-56AD-5596-1CEA-96530EE1F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14423" name="Oval 329">
                <a:extLst>
                  <a:ext uri="{FF2B5EF4-FFF2-40B4-BE49-F238E27FC236}">
                    <a16:creationId xmlns:a16="http://schemas.microsoft.com/office/drawing/2014/main" id="{6D9620FA-5C59-5E3C-EB84-AAF8245FA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4" name="Line 330">
                <a:extLst>
                  <a:ext uri="{FF2B5EF4-FFF2-40B4-BE49-F238E27FC236}">
                    <a16:creationId xmlns:a16="http://schemas.microsoft.com/office/drawing/2014/main" id="{A97FBB8F-1F48-9084-CD21-9ADEB784FA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5" name="Line 331">
                <a:extLst>
                  <a:ext uri="{FF2B5EF4-FFF2-40B4-BE49-F238E27FC236}">
                    <a16:creationId xmlns:a16="http://schemas.microsoft.com/office/drawing/2014/main" id="{86C5BED7-A05E-4E57-643B-B2B2C1343A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6" name="Line 332">
                <a:extLst>
                  <a:ext uri="{FF2B5EF4-FFF2-40B4-BE49-F238E27FC236}">
                    <a16:creationId xmlns:a16="http://schemas.microsoft.com/office/drawing/2014/main" id="{95B919D0-08C6-778A-8DC8-9CA740E6BE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7" name="Line 333">
                <a:extLst>
                  <a:ext uri="{FF2B5EF4-FFF2-40B4-BE49-F238E27FC236}">
                    <a16:creationId xmlns:a16="http://schemas.microsoft.com/office/drawing/2014/main" id="{67E95010-728F-F62A-10C0-223B687CD9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28" name="Bijschrift met afgeronde rechthoek 24">
            <a:extLst>
              <a:ext uri="{FF2B5EF4-FFF2-40B4-BE49-F238E27FC236}">
                <a16:creationId xmlns:a16="http://schemas.microsoft.com/office/drawing/2014/main" id="{37D754AF-24C6-4B3D-7E38-0C2064099EF7}"/>
              </a:ext>
            </a:extLst>
          </p:cNvPr>
          <p:cNvSpPr/>
          <p:nvPr/>
        </p:nvSpPr>
        <p:spPr>
          <a:xfrm>
            <a:off x="5996073" y="2434281"/>
            <a:ext cx="133075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Bedrijfsmodel</a:t>
            </a:r>
            <a:r>
              <a:rPr lang="en-GB" sz="1100" dirty="0"/>
              <a:t>, </a:t>
            </a:r>
            <a:r>
              <a:rPr lang="en-GB" sz="1100" dirty="0" err="1"/>
              <a:t>omzet</a:t>
            </a:r>
            <a:r>
              <a:rPr lang="en-GB" sz="1100" dirty="0"/>
              <a:t>, </a:t>
            </a:r>
            <a:r>
              <a:rPr lang="en-GB" sz="1100" dirty="0" err="1"/>
              <a:t>rentestand</a:t>
            </a:r>
            <a:r>
              <a:rPr lang="en-GB" sz="1100" dirty="0"/>
              <a:t>,  financiering</a:t>
            </a:r>
          </a:p>
        </p:txBody>
      </p:sp>
      <p:grpSp>
        <p:nvGrpSpPr>
          <p:cNvPr id="14429" name="Groep 23">
            <a:extLst>
              <a:ext uri="{FF2B5EF4-FFF2-40B4-BE49-F238E27FC236}">
                <a16:creationId xmlns:a16="http://schemas.microsoft.com/office/drawing/2014/main" id="{507FDFD1-4D50-8580-4943-DD8737946E15}"/>
              </a:ext>
            </a:extLst>
          </p:cNvPr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14431" name="Text Box 320">
              <a:extLst>
                <a:ext uri="{FF2B5EF4-FFF2-40B4-BE49-F238E27FC236}">
                  <a16:creationId xmlns:a16="http://schemas.microsoft.com/office/drawing/2014/main" id="{20E255EA-7D09-3BE4-819F-6C815B263B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Project-management</a:t>
              </a:r>
            </a:p>
          </p:txBody>
        </p:sp>
        <p:grpSp>
          <p:nvGrpSpPr>
            <p:cNvPr id="14432" name="Group 328">
              <a:extLst>
                <a:ext uri="{FF2B5EF4-FFF2-40B4-BE49-F238E27FC236}">
                  <a16:creationId xmlns:a16="http://schemas.microsoft.com/office/drawing/2014/main" id="{590F9218-2210-3716-9E06-602533A0BD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14438" name="Oval 329">
                <a:extLst>
                  <a:ext uri="{FF2B5EF4-FFF2-40B4-BE49-F238E27FC236}">
                    <a16:creationId xmlns:a16="http://schemas.microsoft.com/office/drawing/2014/main" id="{2DA97C32-C41F-6B16-87B5-61AE7BC0B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9" name="Line 330">
                <a:extLst>
                  <a:ext uri="{FF2B5EF4-FFF2-40B4-BE49-F238E27FC236}">
                    <a16:creationId xmlns:a16="http://schemas.microsoft.com/office/drawing/2014/main" id="{1368823B-377A-EA17-1D77-91467DF4EB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0" name="Line 331">
                <a:extLst>
                  <a:ext uri="{FF2B5EF4-FFF2-40B4-BE49-F238E27FC236}">
                    <a16:creationId xmlns:a16="http://schemas.microsoft.com/office/drawing/2014/main" id="{F84C8D29-7C83-DC6C-6CCD-FED935CE65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1" name="Line 332">
                <a:extLst>
                  <a:ext uri="{FF2B5EF4-FFF2-40B4-BE49-F238E27FC236}">
                    <a16:creationId xmlns:a16="http://schemas.microsoft.com/office/drawing/2014/main" id="{02820EA2-9046-0D73-287D-EDCB5D656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2" name="Line 333">
                <a:extLst>
                  <a:ext uri="{FF2B5EF4-FFF2-40B4-BE49-F238E27FC236}">
                    <a16:creationId xmlns:a16="http://schemas.microsoft.com/office/drawing/2014/main" id="{8D3C72EB-EF6A-A5EB-FA03-546188694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43" name="Bijschrift met afgeronde rechthoek 28">
            <a:extLst>
              <a:ext uri="{FF2B5EF4-FFF2-40B4-BE49-F238E27FC236}">
                <a16:creationId xmlns:a16="http://schemas.microsoft.com/office/drawing/2014/main" id="{09409B7F-9792-91EC-60A9-5FB58C6CFB43}"/>
              </a:ext>
            </a:extLst>
          </p:cNvPr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66"/>
              <a:gd name="adj2" fmla="val -10510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</a:t>
            </a:r>
            <a:r>
              <a:rPr lang="en-GB" sz="1100" dirty="0" err="1"/>
              <a:t>mijlpaal</a:t>
            </a:r>
            <a:r>
              <a:rPr lang="en-GB" sz="1100" dirty="0"/>
              <a:t>,</a:t>
            </a:r>
            <a:br>
              <a:rPr lang="en-GB" sz="1100" dirty="0"/>
            </a:br>
            <a:r>
              <a:rPr lang="en-GB" sz="1100" dirty="0" err="1"/>
              <a:t>taak</a:t>
            </a:r>
            <a:r>
              <a:rPr lang="en-GB" sz="1100" dirty="0"/>
              <a:t>, </a:t>
            </a:r>
            <a:r>
              <a:rPr lang="en-GB" sz="1100" dirty="0" err="1"/>
              <a:t>oplevering</a:t>
            </a:r>
            <a:endParaRPr lang="en-GB" sz="1100" dirty="0"/>
          </a:p>
        </p:txBody>
      </p:sp>
      <p:grpSp>
        <p:nvGrpSpPr>
          <p:cNvPr id="14444" name="Groep 17">
            <a:extLst>
              <a:ext uri="{FF2B5EF4-FFF2-40B4-BE49-F238E27FC236}">
                <a16:creationId xmlns:a16="http://schemas.microsoft.com/office/drawing/2014/main" id="{E49F7AC8-9EF5-D720-8053-5533B17B06E2}"/>
              </a:ext>
            </a:extLst>
          </p:cNvPr>
          <p:cNvGrpSpPr/>
          <p:nvPr/>
        </p:nvGrpSpPr>
        <p:grpSpPr>
          <a:xfrm>
            <a:off x="4884589" y="3648045"/>
            <a:ext cx="1365576" cy="614777"/>
            <a:chOff x="25993953" y="19773231"/>
            <a:chExt cx="2957649" cy="1340719"/>
          </a:xfrm>
        </p:grpSpPr>
        <p:sp>
          <p:nvSpPr>
            <p:cNvPr id="14445" name="Text Box 223">
              <a:extLst>
                <a:ext uri="{FF2B5EF4-FFF2-40B4-BE49-F238E27FC236}">
                  <a16:creationId xmlns:a16="http://schemas.microsoft.com/office/drawing/2014/main" id="{0AC3A329-077C-F9FA-2CF0-B7F519F5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3953" y="20644105"/>
              <a:ext cx="29576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Personeelszaken</a:t>
              </a:r>
              <a:endParaRPr lang="en-GB" sz="1400" b="1" dirty="0"/>
            </a:p>
          </p:txBody>
        </p:sp>
        <p:grpSp>
          <p:nvGrpSpPr>
            <p:cNvPr id="14446" name="Group 328">
              <a:extLst>
                <a:ext uri="{FF2B5EF4-FFF2-40B4-BE49-F238E27FC236}">
                  <a16:creationId xmlns:a16="http://schemas.microsoft.com/office/drawing/2014/main" id="{E9C7F493-BD41-4DE9-EAC6-6C789ED98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4447" name="Oval 329">
                <a:extLst>
                  <a:ext uri="{FF2B5EF4-FFF2-40B4-BE49-F238E27FC236}">
                    <a16:creationId xmlns:a16="http://schemas.microsoft.com/office/drawing/2014/main" id="{0CC660C1-4FDE-A949-68EB-9B846AB94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8" name="Line 330">
                <a:extLst>
                  <a:ext uri="{FF2B5EF4-FFF2-40B4-BE49-F238E27FC236}">
                    <a16:creationId xmlns:a16="http://schemas.microsoft.com/office/drawing/2014/main" id="{13A55C44-3B9D-860B-E9B9-F7B8090C88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9" name="Line 331">
                <a:extLst>
                  <a:ext uri="{FF2B5EF4-FFF2-40B4-BE49-F238E27FC236}">
                    <a16:creationId xmlns:a16="http://schemas.microsoft.com/office/drawing/2014/main" id="{C2D3B2B7-CD9E-772E-C66C-84182B128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0" name="Line 332">
                <a:extLst>
                  <a:ext uri="{FF2B5EF4-FFF2-40B4-BE49-F238E27FC236}">
                    <a16:creationId xmlns:a16="http://schemas.microsoft.com/office/drawing/2014/main" id="{1F6FCBC4-3A80-F7EB-96D4-DF184FA53D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1" name="Line 333">
                <a:extLst>
                  <a:ext uri="{FF2B5EF4-FFF2-40B4-BE49-F238E27FC236}">
                    <a16:creationId xmlns:a16="http://schemas.microsoft.com/office/drawing/2014/main" id="{33C8917A-BE3C-B976-CC44-E2AB04D17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52" name="Bijschrift met afgeronde rechthoek 30">
            <a:extLst>
              <a:ext uri="{FF2B5EF4-FFF2-40B4-BE49-F238E27FC236}">
                <a16:creationId xmlns:a16="http://schemas.microsoft.com/office/drawing/2014/main" id="{174A7F66-721F-D101-0B09-B74755CF79C3}"/>
              </a:ext>
            </a:extLst>
          </p:cNvPr>
          <p:cNvSpPr/>
          <p:nvPr/>
        </p:nvSpPr>
        <p:spPr>
          <a:xfrm>
            <a:off x="6019868" y="4366816"/>
            <a:ext cx="1306961" cy="664007"/>
          </a:xfrm>
          <a:prstGeom prst="wedgeRoundRectCallout">
            <a:avLst>
              <a:gd name="adj1" fmla="val -83260"/>
              <a:gd name="adj2" fmla="val -6340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Medewerker</a:t>
            </a:r>
            <a:r>
              <a:rPr lang="en-GB" sz="1100" dirty="0"/>
              <a:t>, </a:t>
            </a:r>
            <a:r>
              <a:rPr lang="en-GB" sz="1100" dirty="0" err="1"/>
              <a:t>opleiding</a:t>
            </a:r>
            <a:r>
              <a:rPr lang="en-GB" sz="1100" dirty="0"/>
              <a:t>, </a:t>
            </a:r>
            <a:r>
              <a:rPr lang="en-GB" sz="1100" dirty="0" err="1"/>
              <a:t>ervaring</a:t>
            </a:r>
            <a:r>
              <a:rPr lang="en-GB" sz="1100" dirty="0"/>
              <a:t>, </a:t>
            </a:r>
            <a:r>
              <a:rPr lang="en-GB" sz="1100" dirty="0" err="1"/>
              <a:t>vaardigheid</a:t>
            </a:r>
            <a:endParaRPr lang="en-GB" sz="1100" dirty="0"/>
          </a:p>
        </p:txBody>
      </p:sp>
      <p:grpSp>
        <p:nvGrpSpPr>
          <p:cNvPr id="14453" name="Groep 14">
            <a:extLst>
              <a:ext uri="{FF2B5EF4-FFF2-40B4-BE49-F238E27FC236}">
                <a16:creationId xmlns:a16="http://schemas.microsoft.com/office/drawing/2014/main" id="{0F3FD5EE-AB6B-2C58-D1B6-3CDC0E245D93}"/>
              </a:ext>
            </a:extLst>
          </p:cNvPr>
          <p:cNvGrpSpPr/>
          <p:nvPr/>
        </p:nvGrpSpPr>
        <p:grpSpPr>
          <a:xfrm>
            <a:off x="3218600" y="5337633"/>
            <a:ext cx="1540213" cy="538734"/>
            <a:chOff x="12801326" y="26099985"/>
            <a:chExt cx="4257705" cy="1174883"/>
          </a:xfrm>
        </p:grpSpPr>
        <p:sp>
          <p:nvSpPr>
            <p:cNvPr id="14454" name="Text Box 327">
              <a:extLst>
                <a:ext uri="{FF2B5EF4-FFF2-40B4-BE49-F238E27FC236}">
                  <a16:creationId xmlns:a16="http://schemas.microsoft.com/office/drawing/2014/main" id="{A744832C-944A-C069-BFF4-AFD35A132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1326" y="26805023"/>
              <a:ext cx="425770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Netwerkbeheerder</a:t>
              </a:r>
              <a:endParaRPr lang="en-GB" sz="1400" b="1" dirty="0"/>
            </a:p>
          </p:txBody>
        </p:sp>
        <p:grpSp>
          <p:nvGrpSpPr>
            <p:cNvPr id="14455" name="Group 328">
              <a:extLst>
                <a:ext uri="{FF2B5EF4-FFF2-40B4-BE49-F238E27FC236}">
                  <a16:creationId xmlns:a16="http://schemas.microsoft.com/office/drawing/2014/main" id="{5CE3EB0B-C51C-A0FD-F7AA-3E20D4EF96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4456" name="Oval 329">
                <a:extLst>
                  <a:ext uri="{FF2B5EF4-FFF2-40B4-BE49-F238E27FC236}">
                    <a16:creationId xmlns:a16="http://schemas.microsoft.com/office/drawing/2014/main" id="{8DEEBC5F-D588-732F-DDE2-1A84057C4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7" name="Line 330">
                <a:extLst>
                  <a:ext uri="{FF2B5EF4-FFF2-40B4-BE49-F238E27FC236}">
                    <a16:creationId xmlns:a16="http://schemas.microsoft.com/office/drawing/2014/main" id="{E544F7C5-6FA7-5843-464D-5483D8259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8" name="Line 331">
                <a:extLst>
                  <a:ext uri="{FF2B5EF4-FFF2-40B4-BE49-F238E27FC236}">
                    <a16:creationId xmlns:a16="http://schemas.microsoft.com/office/drawing/2014/main" id="{8334D75F-5297-A8BD-2AF4-9F87A36C6D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9" name="Line 332">
                <a:extLst>
                  <a:ext uri="{FF2B5EF4-FFF2-40B4-BE49-F238E27FC236}">
                    <a16:creationId xmlns:a16="http://schemas.microsoft.com/office/drawing/2014/main" id="{76085BE2-A0A4-678F-FE50-EDDF49FFCF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60" name="Line 333">
                <a:extLst>
                  <a:ext uri="{FF2B5EF4-FFF2-40B4-BE49-F238E27FC236}">
                    <a16:creationId xmlns:a16="http://schemas.microsoft.com/office/drawing/2014/main" id="{3E5B09AE-CB91-B891-7CE1-7A6179A35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61" name="Bijschrift met afgeronde rechthoek 31">
            <a:extLst>
              <a:ext uri="{FF2B5EF4-FFF2-40B4-BE49-F238E27FC236}">
                <a16:creationId xmlns:a16="http://schemas.microsoft.com/office/drawing/2014/main" id="{09EF45C8-7A39-D544-79CF-6DB4FF1693C9}"/>
              </a:ext>
            </a:extLst>
          </p:cNvPr>
          <p:cNvSpPr/>
          <p:nvPr/>
        </p:nvSpPr>
        <p:spPr>
          <a:xfrm>
            <a:off x="2325658" y="5845208"/>
            <a:ext cx="1062426" cy="664007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knoop</a:t>
            </a:r>
            <a:r>
              <a:rPr lang="en-GB" sz="1100" dirty="0"/>
              <a:t>, latency, </a:t>
            </a:r>
            <a:r>
              <a:rPr lang="en-GB" sz="1100" dirty="0" err="1"/>
              <a:t>encryptie</a:t>
            </a:r>
            <a:r>
              <a:rPr lang="en-GB" sz="1100" dirty="0"/>
              <a:t>, </a:t>
            </a:r>
            <a:r>
              <a:rPr lang="en-GB" sz="1100" dirty="0" err="1"/>
              <a:t>redundantie</a:t>
            </a:r>
            <a:endParaRPr lang="en-GB" sz="1100" dirty="0"/>
          </a:p>
        </p:txBody>
      </p:sp>
      <p:grpSp>
        <p:nvGrpSpPr>
          <p:cNvPr id="14462" name="Groep 21">
            <a:extLst>
              <a:ext uri="{FF2B5EF4-FFF2-40B4-BE49-F238E27FC236}">
                <a16:creationId xmlns:a16="http://schemas.microsoft.com/office/drawing/2014/main" id="{24233314-BF92-9C0E-2FFE-40D2F464DF07}"/>
              </a:ext>
            </a:extLst>
          </p:cNvPr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4463" name="Text Box 341">
              <a:extLst>
                <a:ext uri="{FF2B5EF4-FFF2-40B4-BE49-F238E27FC236}">
                  <a16:creationId xmlns:a16="http://schemas.microsoft.com/office/drawing/2014/main" id="{13FB1C12-BAD4-F3EA-2FFF-41EF14B11D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5120" name="Group 328">
              <a:extLst>
                <a:ext uri="{FF2B5EF4-FFF2-40B4-BE49-F238E27FC236}">
                  <a16:creationId xmlns:a16="http://schemas.microsoft.com/office/drawing/2014/main" id="{ABC7E1CE-153B-9EDF-37C7-19AC27BC98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5121" name="Oval 329">
                <a:extLst>
                  <a:ext uri="{FF2B5EF4-FFF2-40B4-BE49-F238E27FC236}">
                    <a16:creationId xmlns:a16="http://schemas.microsoft.com/office/drawing/2014/main" id="{93A00F23-5A4A-2A2D-A904-155AD96DA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3" name="Line 330">
                <a:extLst>
                  <a:ext uri="{FF2B5EF4-FFF2-40B4-BE49-F238E27FC236}">
                    <a16:creationId xmlns:a16="http://schemas.microsoft.com/office/drawing/2014/main" id="{D3E7CB59-1CD7-4549-B6B9-518B3AAC5D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4" name="Line 331">
                <a:extLst>
                  <a:ext uri="{FF2B5EF4-FFF2-40B4-BE49-F238E27FC236}">
                    <a16:creationId xmlns:a16="http://schemas.microsoft.com/office/drawing/2014/main" id="{F3DA5B28-DA75-AB20-2C73-E0439C0016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5" name="Line 332">
                <a:extLst>
                  <a:ext uri="{FF2B5EF4-FFF2-40B4-BE49-F238E27FC236}">
                    <a16:creationId xmlns:a16="http://schemas.microsoft.com/office/drawing/2014/main" id="{7DDADC97-706E-2752-4281-AAE84120A8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6" name="Line 333">
                <a:extLst>
                  <a:ext uri="{FF2B5EF4-FFF2-40B4-BE49-F238E27FC236}">
                    <a16:creationId xmlns:a16="http://schemas.microsoft.com/office/drawing/2014/main" id="{01F9DC6B-C080-99D5-DCC7-9AE0759AC0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5127" name="Bijschrift met afgeronde rechthoek 25">
            <a:extLst>
              <a:ext uri="{FF2B5EF4-FFF2-40B4-BE49-F238E27FC236}">
                <a16:creationId xmlns:a16="http://schemas.microsoft.com/office/drawing/2014/main" id="{B7EA9767-57C5-0CA5-2AAF-02D94319BEF1}"/>
              </a:ext>
            </a:extLst>
          </p:cNvPr>
          <p:cNvSpPr/>
          <p:nvPr/>
        </p:nvSpPr>
        <p:spPr>
          <a:xfrm>
            <a:off x="367402" y="4083897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Toegang</a:t>
            </a:r>
            <a:r>
              <a:rPr lang="en-GB" sz="1100" dirty="0"/>
              <a:t>, help, data </a:t>
            </a:r>
            <a:r>
              <a:rPr lang="en-GB" sz="1100" dirty="0" err="1"/>
              <a:t>invoeren</a:t>
            </a:r>
            <a:endParaRPr lang="en-GB" sz="1100" dirty="0"/>
          </a:p>
        </p:txBody>
      </p:sp>
      <p:grpSp>
        <p:nvGrpSpPr>
          <p:cNvPr id="5128" name="Groep 19">
            <a:extLst>
              <a:ext uri="{FF2B5EF4-FFF2-40B4-BE49-F238E27FC236}">
                <a16:creationId xmlns:a16="http://schemas.microsoft.com/office/drawing/2014/main" id="{5BB97C02-D470-1E27-22F6-10418B8480CC}"/>
              </a:ext>
            </a:extLst>
          </p:cNvPr>
          <p:cNvGrpSpPr/>
          <p:nvPr/>
        </p:nvGrpSpPr>
        <p:grpSpPr>
          <a:xfrm>
            <a:off x="3007097" y="1950034"/>
            <a:ext cx="2043937" cy="544665"/>
            <a:chOff x="12754638" y="18555961"/>
            <a:chExt cx="4426886" cy="1187818"/>
          </a:xfrm>
        </p:grpSpPr>
        <p:sp>
          <p:nvSpPr>
            <p:cNvPr id="5129" name="Text Box 208">
              <a:extLst>
                <a:ext uri="{FF2B5EF4-FFF2-40B4-BE49-F238E27FC236}">
                  <a16:creationId xmlns:a16="http://schemas.microsoft.com/office/drawing/2014/main" id="{4755997B-6158-334F-B6B0-A5EFC359D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4426886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Geldautomaat</a:t>
              </a:r>
              <a:r>
                <a:rPr lang="en-GB" sz="1400" b="1" dirty="0"/>
                <a:t> </a:t>
              </a:r>
              <a:r>
                <a:rPr lang="en-GB" sz="1400" b="1" dirty="0" err="1"/>
                <a:t>gebruiker</a:t>
              </a:r>
              <a:endParaRPr lang="en-GB" sz="1400" b="1" dirty="0"/>
            </a:p>
          </p:txBody>
        </p:sp>
        <p:grpSp>
          <p:nvGrpSpPr>
            <p:cNvPr id="5130" name="Group 328">
              <a:extLst>
                <a:ext uri="{FF2B5EF4-FFF2-40B4-BE49-F238E27FC236}">
                  <a16:creationId xmlns:a16="http://schemas.microsoft.com/office/drawing/2014/main" id="{37E1BEAE-4F3E-D23D-9860-532249EADC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5131" name="Oval 329">
                <a:extLst>
                  <a:ext uri="{FF2B5EF4-FFF2-40B4-BE49-F238E27FC236}">
                    <a16:creationId xmlns:a16="http://schemas.microsoft.com/office/drawing/2014/main" id="{FE72DD80-7D91-7A2C-754C-5B0B041A8C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2" name="Line 330">
                <a:extLst>
                  <a:ext uri="{FF2B5EF4-FFF2-40B4-BE49-F238E27FC236}">
                    <a16:creationId xmlns:a16="http://schemas.microsoft.com/office/drawing/2014/main" id="{00919E22-3BFD-E370-0CDF-7C3E0E8E8E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3" name="Line 331">
                <a:extLst>
                  <a:ext uri="{FF2B5EF4-FFF2-40B4-BE49-F238E27FC236}">
                    <a16:creationId xmlns:a16="http://schemas.microsoft.com/office/drawing/2014/main" id="{299B9575-6CE8-21D7-3D4B-77597C376E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4" name="Line 332">
                <a:extLst>
                  <a:ext uri="{FF2B5EF4-FFF2-40B4-BE49-F238E27FC236}">
                    <a16:creationId xmlns:a16="http://schemas.microsoft.com/office/drawing/2014/main" id="{AA96A390-A065-F3DA-4358-2867080A0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5" name="Line 333">
                <a:extLst>
                  <a:ext uri="{FF2B5EF4-FFF2-40B4-BE49-F238E27FC236}">
                    <a16:creationId xmlns:a16="http://schemas.microsoft.com/office/drawing/2014/main" id="{1FEBDF11-D763-3044-6DE3-37B9F9D04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5136" name="Bijschrift met afgeronde rechthoek 25">
            <a:extLst>
              <a:ext uri="{FF2B5EF4-FFF2-40B4-BE49-F238E27FC236}">
                <a16:creationId xmlns:a16="http://schemas.microsoft.com/office/drawing/2014/main" id="{C3CCA6F0-6681-11BD-6288-38EACF80149C}"/>
              </a:ext>
            </a:extLst>
          </p:cNvPr>
          <p:cNvSpPr/>
          <p:nvPr/>
        </p:nvSpPr>
        <p:spPr>
          <a:xfrm>
            <a:off x="2505245" y="1508693"/>
            <a:ext cx="1054081" cy="664007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Geld </a:t>
            </a:r>
            <a:r>
              <a:rPr lang="en-GB" sz="1100" dirty="0" err="1"/>
              <a:t>opnemen</a:t>
            </a:r>
            <a:r>
              <a:rPr lang="en-GB" sz="1100" dirty="0"/>
              <a:t>, </a:t>
            </a:r>
            <a:r>
              <a:rPr lang="en-GB" sz="1100" dirty="0" err="1"/>
              <a:t>rekeningsaldo</a:t>
            </a:r>
            <a:r>
              <a:rPr lang="en-GB" sz="1100" dirty="0"/>
              <a:t>, privacy</a:t>
            </a:r>
          </a:p>
        </p:txBody>
      </p:sp>
      <p:grpSp>
        <p:nvGrpSpPr>
          <p:cNvPr id="5137" name="Groep 18">
            <a:extLst>
              <a:ext uri="{FF2B5EF4-FFF2-40B4-BE49-F238E27FC236}">
                <a16:creationId xmlns:a16="http://schemas.microsoft.com/office/drawing/2014/main" id="{C4C9C0EB-D45F-0F33-D35C-38A272633059}"/>
              </a:ext>
            </a:extLst>
          </p:cNvPr>
          <p:cNvGrpSpPr/>
          <p:nvPr/>
        </p:nvGrpSpPr>
        <p:grpSpPr>
          <a:xfrm>
            <a:off x="4854873" y="2523688"/>
            <a:ext cx="1188696" cy="600394"/>
            <a:chOff x="24762768" y="17741614"/>
            <a:chExt cx="2574553" cy="1309352"/>
          </a:xfrm>
        </p:grpSpPr>
        <p:grpSp>
          <p:nvGrpSpPr>
            <p:cNvPr id="5138" name="Group 328">
              <a:extLst>
                <a:ext uri="{FF2B5EF4-FFF2-40B4-BE49-F238E27FC236}">
                  <a16:creationId xmlns:a16="http://schemas.microsoft.com/office/drawing/2014/main" id="{671CFBD7-D1A9-DB0A-93A8-4C3AC677D0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5140" name="Oval 329">
                <a:extLst>
                  <a:ext uri="{FF2B5EF4-FFF2-40B4-BE49-F238E27FC236}">
                    <a16:creationId xmlns:a16="http://schemas.microsoft.com/office/drawing/2014/main" id="{07B2F393-91D3-6B98-2822-88ECB1E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1" name="Line 330">
                <a:extLst>
                  <a:ext uri="{FF2B5EF4-FFF2-40B4-BE49-F238E27FC236}">
                    <a16:creationId xmlns:a16="http://schemas.microsoft.com/office/drawing/2014/main" id="{5582B44A-DA77-3EE6-AD39-868F95BB9F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2" name="Line 331">
                <a:extLst>
                  <a:ext uri="{FF2B5EF4-FFF2-40B4-BE49-F238E27FC236}">
                    <a16:creationId xmlns:a16="http://schemas.microsoft.com/office/drawing/2014/main" id="{27DE17B8-176F-25AF-15AA-05E0B68AD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3" name="Line 332">
                <a:extLst>
                  <a:ext uri="{FF2B5EF4-FFF2-40B4-BE49-F238E27FC236}">
                    <a16:creationId xmlns:a16="http://schemas.microsoft.com/office/drawing/2014/main" id="{2BF1CEAE-7FFB-84CE-2567-C3A9A5B196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4" name="Line 333">
                <a:extLst>
                  <a:ext uri="{FF2B5EF4-FFF2-40B4-BE49-F238E27FC236}">
                    <a16:creationId xmlns:a16="http://schemas.microsoft.com/office/drawing/2014/main" id="{6024588C-22FD-0547-D784-4BEBC1EA8A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5139" name="Text Box 215">
              <a:extLst>
                <a:ext uri="{FF2B5EF4-FFF2-40B4-BE49-F238E27FC236}">
                  <a16:creationId xmlns:a16="http://schemas.microsoft.com/office/drawing/2014/main" id="{FBA1CB45-D636-8039-7395-4D174C9B5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2768" y="18581121"/>
              <a:ext cx="2574553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Bankmanager</a:t>
              </a:r>
              <a:endParaRPr lang="en-GB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1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BB60C-99FE-FF71-ED50-4164EBB58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46ABE79B-02CC-2AAE-04AA-6E64A29C2008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436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30875A70-9760-0B1A-464D-F361FB716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Free-form: Shape 14362">
              <a:extLst>
                <a:ext uri="{FF2B5EF4-FFF2-40B4-BE49-F238E27FC236}">
                  <a16:creationId xmlns:a16="http://schemas.microsoft.com/office/drawing/2014/main" id="{0BB10C38-40C6-C3DB-0727-8B73E4FA8260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itle 2">
            <a:extLst>
              <a:ext uri="{FF2B5EF4-FFF2-40B4-BE49-F238E27FC236}">
                <a16:creationId xmlns:a16="http://schemas.microsoft.com/office/drawing/2014/main" id="{4D706A15-CCEA-C166-F1DC-5C46466C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"/>
            <a:ext cx="10948639" cy="1325563"/>
          </a:xfrm>
        </p:spPr>
        <p:txBody>
          <a:bodyPr/>
          <a:lstStyle/>
          <a:p>
            <a:r>
              <a:rPr lang="en-GB" dirty="0"/>
              <a:t>Effect: </a:t>
            </a:r>
            <a:r>
              <a:rPr lang="en-GB" dirty="0" err="1"/>
              <a:t>specificatie</a:t>
            </a:r>
            <a:r>
              <a:rPr lang="en-GB" dirty="0"/>
              <a:t> = software</a:t>
            </a:r>
            <a:endParaRPr lang="en-US" dirty="0"/>
          </a:p>
        </p:txBody>
      </p:sp>
      <p:grpSp>
        <p:nvGrpSpPr>
          <p:cNvPr id="2" name="Group 379">
            <a:extLst>
              <a:ext uri="{FF2B5EF4-FFF2-40B4-BE49-F238E27FC236}">
                <a16:creationId xmlns:a16="http://schemas.microsoft.com/office/drawing/2014/main" id="{D419447A-09C8-51A4-D73C-3C00FAA47783}"/>
              </a:ext>
            </a:extLst>
          </p:cNvPr>
          <p:cNvGrpSpPr>
            <a:grpSpLocks/>
          </p:cNvGrpSpPr>
          <p:nvPr/>
        </p:nvGrpSpPr>
        <p:grpSpPr bwMode="auto">
          <a:xfrm>
            <a:off x="926675" y="1715022"/>
            <a:ext cx="903458" cy="744011"/>
            <a:chOff x="721" y="474"/>
            <a:chExt cx="520" cy="508"/>
          </a:xfrm>
        </p:grpSpPr>
        <p:grpSp>
          <p:nvGrpSpPr>
            <p:cNvPr id="3" name="Group 150">
              <a:extLst>
                <a:ext uri="{FF2B5EF4-FFF2-40B4-BE49-F238E27FC236}">
                  <a16:creationId xmlns:a16="http://schemas.microsoft.com/office/drawing/2014/main" id="{5C008921-D06D-9321-53D9-D99AE32D58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474"/>
              <a:ext cx="520" cy="508"/>
              <a:chOff x="1248" y="1360"/>
              <a:chExt cx="759" cy="744"/>
            </a:xfrm>
          </p:grpSpPr>
          <p:sp>
            <p:nvSpPr>
              <p:cNvPr id="5" name="Rectangle 145">
                <a:extLst>
                  <a:ext uri="{FF2B5EF4-FFF2-40B4-BE49-F238E27FC236}">
                    <a16:creationId xmlns:a16="http://schemas.microsoft.com/office/drawing/2014/main" id="{365260BB-00A2-FB53-ECA0-65BE445B2E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60"/>
                <a:ext cx="759" cy="7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defTabSz="2270730"/>
                <a:r>
                  <a:rPr lang="en-GB" sz="1200" dirty="0"/>
                  <a:t>Art. 4.11</a:t>
                </a:r>
              </a:p>
            </p:txBody>
          </p:sp>
          <p:sp>
            <p:nvSpPr>
              <p:cNvPr id="7" name="Line 146">
                <a:extLst>
                  <a:ext uri="{FF2B5EF4-FFF2-40B4-BE49-F238E27FC236}">
                    <a16:creationId xmlns:a16="http://schemas.microsoft.com/office/drawing/2014/main" id="{EC381F91-0DDC-473F-7816-B757B63B53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" name="Line 147">
                <a:extLst>
                  <a:ext uri="{FF2B5EF4-FFF2-40B4-BE49-F238E27FC236}">
                    <a16:creationId xmlns:a16="http://schemas.microsoft.com/office/drawing/2014/main" id="{BF6229EE-5904-219E-802A-1B6A5B3A47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5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" name="Line 148">
                <a:extLst>
                  <a:ext uri="{FF2B5EF4-FFF2-40B4-BE49-F238E27FC236}">
                    <a16:creationId xmlns:a16="http://schemas.microsoft.com/office/drawing/2014/main" id="{09D6F123-DC10-0C67-A0BF-9AEB07988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18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" name="Line 149">
                <a:extLst>
                  <a:ext uri="{FF2B5EF4-FFF2-40B4-BE49-F238E27FC236}">
                    <a16:creationId xmlns:a16="http://schemas.microsoft.com/office/drawing/2014/main" id="{03299BA4-C644-DD0E-3600-7A87C37882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0" y="2023"/>
                <a:ext cx="6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aphicFrame>
          <p:nvGraphicFramePr>
            <p:cNvPr id="4" name="Object 375">
              <a:extLst>
                <a:ext uri="{FF2B5EF4-FFF2-40B4-BE49-F238E27FC236}">
                  <a16:creationId xmlns:a16="http://schemas.microsoft.com/office/drawing/2014/main" id="{F7B433C8-3B2F-B6AB-32AC-22406B3A6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74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afbeelding" r:id="rId4" imgW="1542857" imgH="1438095" progId="PBrush">
                    <p:embed/>
                  </p:oleObj>
                </mc:Choice>
                <mc:Fallback>
                  <p:oleObj name="Bitmapafbeelding" r:id="rId4" imgW="1542857" imgH="1438095" progId="PBrush">
                    <p:embed/>
                    <p:pic>
                      <p:nvPicPr>
                        <p:cNvPr id="4" name="Object 375">
                          <a:extLst>
                            <a:ext uri="{FF2B5EF4-FFF2-40B4-BE49-F238E27FC236}">
                              <a16:creationId xmlns:a16="http://schemas.microsoft.com/office/drawing/2014/main" id="{C0F35F19-B413-7C6B-21CC-4583554CF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74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D88C0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ep 15">
            <a:extLst>
              <a:ext uri="{FF2B5EF4-FFF2-40B4-BE49-F238E27FC236}">
                <a16:creationId xmlns:a16="http://schemas.microsoft.com/office/drawing/2014/main" id="{46299BA1-D3AB-C4D1-5AA3-2C9F42512F95}"/>
              </a:ext>
            </a:extLst>
          </p:cNvPr>
          <p:cNvGrpSpPr/>
          <p:nvPr/>
        </p:nvGrpSpPr>
        <p:grpSpPr>
          <a:xfrm>
            <a:off x="1381051" y="5491843"/>
            <a:ext cx="715970" cy="729452"/>
            <a:chOff x="4937465" y="37040066"/>
            <a:chExt cx="1293419" cy="1316382"/>
          </a:xfrm>
        </p:grpSpPr>
        <p:pic>
          <p:nvPicPr>
            <p:cNvPr id="12" name="Afbeelding 143">
              <a:extLst>
                <a:ext uri="{FF2B5EF4-FFF2-40B4-BE49-F238E27FC236}">
                  <a16:creationId xmlns:a16="http://schemas.microsoft.com/office/drawing/2014/main" id="{D4A187E8-6772-7350-93D8-922F050A4D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01" y="37600195"/>
              <a:ext cx="762283" cy="756253"/>
            </a:xfrm>
            <a:prstGeom prst="rect">
              <a:avLst/>
            </a:prstGeom>
          </p:spPr>
        </p:pic>
        <p:pic>
          <p:nvPicPr>
            <p:cNvPr id="13" name="Afbeelding 144">
              <a:extLst>
                <a:ext uri="{FF2B5EF4-FFF2-40B4-BE49-F238E27FC236}">
                  <a16:creationId xmlns:a16="http://schemas.microsoft.com/office/drawing/2014/main" id="{B64E7571-F918-805E-EF7D-E29876530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465" y="37723130"/>
              <a:ext cx="551081" cy="546722"/>
            </a:xfrm>
            <a:prstGeom prst="rect">
              <a:avLst/>
            </a:prstGeom>
          </p:spPr>
        </p:pic>
        <p:pic>
          <p:nvPicPr>
            <p:cNvPr id="14" name="Afbeelding 145">
              <a:extLst>
                <a:ext uri="{FF2B5EF4-FFF2-40B4-BE49-F238E27FC236}">
                  <a16:creationId xmlns:a16="http://schemas.microsoft.com/office/drawing/2014/main" id="{3CBB7649-2BD6-03A2-78B4-5701418329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65" y="37117260"/>
              <a:ext cx="501673" cy="497705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rgbClr val="FF0000"/>
              </a:solidFill>
            </a:ln>
          </p:spPr>
        </p:pic>
        <p:pic>
          <p:nvPicPr>
            <p:cNvPr id="16" name="Afbeelding 146">
              <a:extLst>
                <a:ext uri="{FF2B5EF4-FFF2-40B4-BE49-F238E27FC236}">
                  <a16:creationId xmlns:a16="http://schemas.microsoft.com/office/drawing/2014/main" id="{31827546-27EB-CA24-9817-2A50EF481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22" y="37040066"/>
              <a:ext cx="621859" cy="616941"/>
            </a:xfrm>
            <a:prstGeom prst="rect">
              <a:avLst/>
            </a:prstGeom>
          </p:spPr>
        </p:pic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9A91A379-5FEF-9521-101C-1B650BC33627}"/>
              </a:ext>
            </a:extLst>
          </p:cNvPr>
          <p:cNvGrpSpPr/>
          <p:nvPr/>
        </p:nvGrpSpPr>
        <p:grpSpPr>
          <a:xfrm>
            <a:off x="4918989" y="1594036"/>
            <a:ext cx="1061835" cy="905115"/>
            <a:chOff x="19053415" y="18253745"/>
            <a:chExt cx="2299791" cy="1973896"/>
          </a:xfrm>
        </p:grpSpPr>
        <p:grpSp>
          <p:nvGrpSpPr>
            <p:cNvPr id="34" name="Group 187">
              <a:extLst>
                <a:ext uri="{FF2B5EF4-FFF2-40B4-BE49-F238E27FC236}">
                  <a16:creationId xmlns:a16="http://schemas.microsoft.com/office/drawing/2014/main" id="{D62E6E3E-1092-2389-44AA-FCF0C9A5B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0371" y="18253745"/>
              <a:ext cx="1802835" cy="1973896"/>
              <a:chOff x="4464" y="1145"/>
              <a:chExt cx="468" cy="618"/>
            </a:xfrm>
          </p:grpSpPr>
          <p:sp>
            <p:nvSpPr>
              <p:cNvPr id="36" name="Line 72">
                <a:extLst>
                  <a:ext uri="{FF2B5EF4-FFF2-40B4-BE49-F238E27FC236}">
                    <a16:creationId xmlns:a16="http://schemas.microsoft.com/office/drawing/2014/main" id="{075542D7-9D46-EDE9-3A01-C395601AF8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584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7" name="Text Box 73">
                <a:extLst>
                  <a:ext uri="{FF2B5EF4-FFF2-40B4-BE49-F238E27FC236}">
                    <a16:creationId xmlns:a16="http://schemas.microsoft.com/office/drawing/2014/main" id="{7CF332E2-D5B3-DB69-A31B-6A23B317C9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1553"/>
                <a:ext cx="102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t</a:t>
                </a:r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272ACAE5-3E69-BCAA-98CE-AF107B056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200"/>
                <a:ext cx="432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144" y="192"/>
                  </a:cxn>
                  <a:cxn ang="0">
                    <a:pos x="192" y="336"/>
                  </a:cxn>
                  <a:cxn ang="0">
                    <a:pos x="240" y="144"/>
                  </a:cxn>
                  <a:cxn ang="0">
                    <a:pos x="288" y="288"/>
                  </a:cxn>
                  <a:cxn ang="0">
                    <a:pos x="384" y="48"/>
                  </a:cxn>
                  <a:cxn ang="0">
                    <a:pos x="432" y="0"/>
                  </a:cxn>
                </a:cxnLst>
                <a:rect l="0" t="0" r="r" b="b"/>
                <a:pathLst>
                  <a:path w="432" h="528">
                    <a:moveTo>
                      <a:pt x="0" y="528"/>
                    </a:moveTo>
                    <a:cubicBezTo>
                      <a:pt x="56" y="376"/>
                      <a:pt x="112" y="224"/>
                      <a:pt x="144" y="192"/>
                    </a:cubicBezTo>
                    <a:cubicBezTo>
                      <a:pt x="176" y="160"/>
                      <a:pt x="176" y="344"/>
                      <a:pt x="192" y="336"/>
                    </a:cubicBezTo>
                    <a:cubicBezTo>
                      <a:pt x="208" y="328"/>
                      <a:pt x="224" y="152"/>
                      <a:pt x="240" y="144"/>
                    </a:cubicBezTo>
                    <a:cubicBezTo>
                      <a:pt x="256" y="136"/>
                      <a:pt x="264" y="304"/>
                      <a:pt x="288" y="288"/>
                    </a:cubicBezTo>
                    <a:cubicBezTo>
                      <a:pt x="312" y="272"/>
                      <a:pt x="360" y="96"/>
                      <a:pt x="384" y="48"/>
                    </a:cubicBezTo>
                    <a:cubicBezTo>
                      <a:pt x="408" y="0"/>
                      <a:pt x="420" y="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9" name="Line 77">
                <a:extLst>
                  <a:ext uri="{FF2B5EF4-FFF2-40B4-BE49-F238E27FC236}">
                    <a16:creationId xmlns:a16="http://schemas.microsoft.com/office/drawing/2014/main" id="{647AE376-6BBE-1328-81D0-5C91FF7FDD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248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0" name="Text Box 78">
                <a:extLst>
                  <a:ext uri="{FF2B5EF4-FFF2-40B4-BE49-F238E27FC236}">
                    <a16:creationId xmlns:a16="http://schemas.microsoft.com/office/drawing/2014/main" id="{223A1469-B23C-FF19-8694-5370C892E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1" y="1145"/>
                <a:ext cx="401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 err="1"/>
                  <a:t>Winst</a:t>
                </a:r>
                <a:endParaRPr lang="en-GB" sz="1400" dirty="0"/>
              </a:p>
            </p:txBody>
          </p:sp>
        </p:grp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D7F66D80-5B83-C602-F26D-DA095693CC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3415" y="18357408"/>
              <a:ext cx="500694" cy="6712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dirty="0"/>
                <a:t>$</a:t>
              </a:r>
              <a:endParaRPr lang="en-GB" dirty="0"/>
            </a:p>
          </p:txBody>
        </p:sp>
      </p:grpSp>
      <p:grpSp>
        <p:nvGrpSpPr>
          <p:cNvPr id="41" name="Group 359">
            <a:extLst>
              <a:ext uri="{FF2B5EF4-FFF2-40B4-BE49-F238E27FC236}">
                <a16:creationId xmlns:a16="http://schemas.microsoft.com/office/drawing/2014/main" id="{FDB90094-EDE7-DB7D-0187-06F6DF19939D}"/>
              </a:ext>
            </a:extLst>
          </p:cNvPr>
          <p:cNvGrpSpPr>
            <a:grpSpLocks/>
          </p:cNvGrpSpPr>
          <p:nvPr/>
        </p:nvGrpSpPr>
        <p:grpSpPr bwMode="auto">
          <a:xfrm>
            <a:off x="5999893" y="5090110"/>
            <a:ext cx="1326936" cy="700046"/>
            <a:chOff x="4260" y="3620"/>
            <a:chExt cx="956" cy="539"/>
          </a:xfrm>
        </p:grpSpPr>
        <p:sp>
          <p:nvSpPr>
            <p:cNvPr id="42" name="Rectangle 151">
              <a:extLst>
                <a:ext uri="{FF2B5EF4-FFF2-40B4-BE49-F238E27FC236}">
                  <a16:creationId xmlns:a16="http://schemas.microsoft.com/office/drawing/2014/main" id="{A8D6062C-3075-DD22-EB1D-A472753A0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620"/>
              <a:ext cx="956" cy="5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3" name="AutoShape 153">
              <a:extLst>
                <a:ext uri="{FF2B5EF4-FFF2-40B4-BE49-F238E27FC236}">
                  <a16:creationId xmlns:a16="http://schemas.microsoft.com/office/drawing/2014/main" id="{943FC51F-C680-C24D-38C7-E2BE9DCDC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4" name="AutoShape 154">
              <a:extLst>
                <a:ext uri="{FF2B5EF4-FFF2-40B4-BE49-F238E27FC236}">
                  <a16:creationId xmlns:a16="http://schemas.microsoft.com/office/drawing/2014/main" id="{9A2F5C67-86F2-D990-F7F4-C2F1D3538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3819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5" name="AutoShape 155">
              <a:extLst>
                <a:ext uri="{FF2B5EF4-FFF2-40B4-BE49-F238E27FC236}">
                  <a16:creationId xmlns:a16="http://schemas.microsoft.com/office/drawing/2014/main" id="{FE70A8E3-2309-E217-ED04-A7D12CB55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6" name="AutoShape 156">
              <a:extLst>
                <a:ext uri="{FF2B5EF4-FFF2-40B4-BE49-F238E27FC236}">
                  <a16:creationId xmlns:a16="http://schemas.microsoft.com/office/drawing/2014/main" id="{64F1D9A5-AAAB-39CE-6A95-4A2CE9EE6D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7" name="AutoShape 157">
              <a:extLst>
                <a:ext uri="{FF2B5EF4-FFF2-40B4-BE49-F238E27FC236}">
                  <a16:creationId xmlns:a16="http://schemas.microsoft.com/office/drawing/2014/main" id="{010610A2-DFC7-753F-3F54-13B29E7EE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8" name="AutoShape 158">
              <a:extLst>
                <a:ext uri="{FF2B5EF4-FFF2-40B4-BE49-F238E27FC236}">
                  <a16:creationId xmlns:a16="http://schemas.microsoft.com/office/drawing/2014/main" id="{F7A09E49-1572-78B6-0343-B231F2AE05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9" name="AutoShape 159">
              <a:extLst>
                <a:ext uri="{FF2B5EF4-FFF2-40B4-BE49-F238E27FC236}">
                  <a16:creationId xmlns:a16="http://schemas.microsoft.com/office/drawing/2014/main" id="{3ED08698-4E60-C976-8F2F-8264A1DF0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0" name="AutoShape 160">
              <a:extLst>
                <a:ext uri="{FF2B5EF4-FFF2-40B4-BE49-F238E27FC236}">
                  <a16:creationId xmlns:a16="http://schemas.microsoft.com/office/drawing/2014/main" id="{DF68FF12-A03F-03C8-1E34-F297FF789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" name="AutoShape 161">
              <a:extLst>
                <a:ext uri="{FF2B5EF4-FFF2-40B4-BE49-F238E27FC236}">
                  <a16:creationId xmlns:a16="http://schemas.microsoft.com/office/drawing/2014/main" id="{C06ECEC4-424A-1CCF-9C57-616C0E67A6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2" name="AutoShape 162">
              <a:extLst>
                <a:ext uri="{FF2B5EF4-FFF2-40B4-BE49-F238E27FC236}">
                  <a16:creationId xmlns:a16="http://schemas.microsoft.com/office/drawing/2014/main" id="{FC346934-2BFE-9226-FAB7-783D2BFD9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53" name="AutoShape 163">
              <a:extLst>
                <a:ext uri="{FF2B5EF4-FFF2-40B4-BE49-F238E27FC236}">
                  <a16:creationId xmlns:a16="http://schemas.microsoft.com/office/drawing/2014/main" id="{B19B1667-8973-B43D-8C96-4ACB66CD8185}"/>
                </a:ext>
              </a:extLst>
            </p:cNvPr>
            <p:cNvCxnSpPr>
              <a:cxnSpLocks noChangeShapeType="1"/>
              <a:stCxn id="48" idx="5"/>
              <a:endCxn id="49" idx="3"/>
            </p:cNvCxnSpPr>
            <p:nvPr/>
          </p:nvCxnSpPr>
          <p:spPr bwMode="auto">
            <a:xfrm flipV="1">
              <a:off x="4410" y="3901"/>
              <a:ext cx="83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64">
              <a:extLst>
                <a:ext uri="{FF2B5EF4-FFF2-40B4-BE49-F238E27FC236}">
                  <a16:creationId xmlns:a16="http://schemas.microsoft.com/office/drawing/2014/main" id="{F77CB8CA-8774-A778-7AB6-75600FCD2601}"/>
                </a:ext>
              </a:extLst>
            </p:cNvPr>
            <p:cNvCxnSpPr>
              <a:cxnSpLocks noChangeShapeType="1"/>
              <a:stCxn id="45" idx="1"/>
              <a:endCxn id="51" idx="3"/>
            </p:cNvCxnSpPr>
            <p:nvPr/>
          </p:nvCxnSpPr>
          <p:spPr bwMode="auto">
            <a:xfrm flipH="1" flipV="1">
              <a:off x="4986" y="3901"/>
              <a:ext cx="58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165">
              <a:extLst>
                <a:ext uri="{FF2B5EF4-FFF2-40B4-BE49-F238E27FC236}">
                  <a16:creationId xmlns:a16="http://schemas.microsoft.com/office/drawing/2014/main" id="{82ED26B4-4F30-0F93-1F89-5BE5875ED2B4}"/>
                </a:ext>
              </a:extLst>
            </p:cNvPr>
            <p:cNvCxnSpPr>
              <a:cxnSpLocks noChangeShapeType="1"/>
              <a:stCxn id="44" idx="5"/>
              <a:endCxn id="46" idx="3"/>
            </p:cNvCxnSpPr>
            <p:nvPr/>
          </p:nvCxnSpPr>
          <p:spPr bwMode="auto">
            <a:xfrm flipV="1">
              <a:off x="4767" y="3735"/>
              <a:ext cx="131" cy="1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36" name="Line 355">
              <a:extLst>
                <a:ext uri="{FF2B5EF4-FFF2-40B4-BE49-F238E27FC236}">
                  <a16:creationId xmlns:a16="http://schemas.microsoft.com/office/drawing/2014/main" id="{3218027D-85A0-68F4-2573-F96CBF826E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7" name="Line 356">
              <a:extLst>
                <a:ext uri="{FF2B5EF4-FFF2-40B4-BE49-F238E27FC236}">
                  <a16:creationId xmlns:a16="http://schemas.microsoft.com/office/drawing/2014/main" id="{37069F4D-ECC0-E43C-20DC-736FAFE34C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6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8" name="Line 357">
              <a:extLst>
                <a:ext uri="{FF2B5EF4-FFF2-40B4-BE49-F238E27FC236}">
                  <a16:creationId xmlns:a16="http://schemas.microsoft.com/office/drawing/2014/main" id="{50620867-3384-872C-591A-35120C271E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04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45" name="AutoShape 358">
              <a:extLst>
                <a:ext uri="{FF2B5EF4-FFF2-40B4-BE49-F238E27FC236}">
                  <a16:creationId xmlns:a16="http://schemas.microsoft.com/office/drawing/2014/main" id="{33479F66-4534-AE45-0926-203620C87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346" name="Groep 13">
            <a:extLst>
              <a:ext uri="{FF2B5EF4-FFF2-40B4-BE49-F238E27FC236}">
                <a16:creationId xmlns:a16="http://schemas.microsoft.com/office/drawing/2014/main" id="{76E87CDE-3C7D-0DED-8E38-C8A890B30ECE}"/>
              </a:ext>
            </a:extLst>
          </p:cNvPr>
          <p:cNvGrpSpPr/>
          <p:nvPr/>
        </p:nvGrpSpPr>
        <p:grpSpPr>
          <a:xfrm>
            <a:off x="6187251" y="3326093"/>
            <a:ext cx="1369085" cy="1015663"/>
            <a:chOff x="18918947" y="20889355"/>
            <a:chExt cx="3390159" cy="2331947"/>
          </a:xfrm>
        </p:grpSpPr>
        <p:sp>
          <p:nvSpPr>
            <p:cNvPr id="14347" name="Rectangle 79">
              <a:extLst>
                <a:ext uri="{FF2B5EF4-FFF2-40B4-BE49-F238E27FC236}">
                  <a16:creationId xmlns:a16="http://schemas.microsoft.com/office/drawing/2014/main" id="{1E82615C-6A50-E048-6224-2CAAB9994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7453" y="20906788"/>
              <a:ext cx="3351653" cy="21463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348" name="Line 80">
              <a:extLst>
                <a:ext uri="{FF2B5EF4-FFF2-40B4-BE49-F238E27FC236}">
                  <a16:creationId xmlns:a16="http://schemas.microsoft.com/office/drawing/2014/main" id="{2CED0EA2-A766-48B8-E540-94E8B45099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9612" y="20906788"/>
              <a:ext cx="3762" cy="211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2270730"/>
              <a:endParaRPr lang="en-GB" sz="2400" dirty="0"/>
            </a:p>
          </p:txBody>
        </p:sp>
        <p:sp>
          <p:nvSpPr>
            <p:cNvPr id="14349" name="Text Box 81">
              <a:extLst>
                <a:ext uri="{FF2B5EF4-FFF2-40B4-BE49-F238E27FC236}">
                  <a16:creationId xmlns:a16="http://schemas.microsoft.com/office/drawing/2014/main" id="{719EED7F-ACAD-3990-DCD6-113581B291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8947" y="20889355"/>
              <a:ext cx="1620165" cy="233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Project leader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Software engineer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Tester</a:t>
              </a:r>
            </a:p>
          </p:txBody>
        </p:sp>
        <p:grpSp>
          <p:nvGrpSpPr>
            <p:cNvPr id="14350" name="Group 388">
              <a:extLst>
                <a:ext uri="{FF2B5EF4-FFF2-40B4-BE49-F238E27FC236}">
                  <a16:creationId xmlns:a16="http://schemas.microsoft.com/office/drawing/2014/main" id="{D28FF5B4-D3B5-F2D4-FFAE-F9D0380DBA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0965154"/>
              <a:ext cx="259647" cy="459936"/>
              <a:chOff x="3936" y="1200"/>
              <a:chExt cx="120" cy="249"/>
            </a:xfrm>
          </p:grpSpPr>
          <p:sp>
            <p:nvSpPr>
              <p:cNvPr id="144" name="Oval 389">
                <a:extLst>
                  <a:ext uri="{FF2B5EF4-FFF2-40B4-BE49-F238E27FC236}">
                    <a16:creationId xmlns:a16="http://schemas.microsoft.com/office/drawing/2014/main" id="{DDC02AA0-47FD-9263-A6C4-DB124AC9B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" name="Line 390">
                <a:extLst>
                  <a:ext uri="{FF2B5EF4-FFF2-40B4-BE49-F238E27FC236}">
                    <a16:creationId xmlns:a16="http://schemas.microsoft.com/office/drawing/2014/main" id="{9E6B1260-83EC-7607-FF61-08166616A1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6" name="Line 391">
                <a:extLst>
                  <a:ext uri="{FF2B5EF4-FFF2-40B4-BE49-F238E27FC236}">
                    <a16:creationId xmlns:a16="http://schemas.microsoft.com/office/drawing/2014/main" id="{4420265C-46C8-92CB-BAC2-FBC5F0BC86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7" name="Line 392">
                <a:extLst>
                  <a:ext uri="{FF2B5EF4-FFF2-40B4-BE49-F238E27FC236}">
                    <a16:creationId xmlns:a16="http://schemas.microsoft.com/office/drawing/2014/main" id="{D4663AF8-9F7A-3346-F9E2-48861BD1C6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5" name="Line 393">
                <a:extLst>
                  <a:ext uri="{FF2B5EF4-FFF2-40B4-BE49-F238E27FC236}">
                    <a16:creationId xmlns:a16="http://schemas.microsoft.com/office/drawing/2014/main" id="{74A5211C-8AE4-CB75-C59B-C6DC15B8A5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1" name="Group 394">
              <a:extLst>
                <a:ext uri="{FF2B5EF4-FFF2-40B4-BE49-F238E27FC236}">
                  <a16:creationId xmlns:a16="http://schemas.microsoft.com/office/drawing/2014/main" id="{B5B2B769-5D20-25DF-C296-63DD17F946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5813" y="20965154"/>
              <a:ext cx="259647" cy="459936"/>
              <a:chOff x="3936" y="1200"/>
              <a:chExt cx="120" cy="249"/>
            </a:xfrm>
          </p:grpSpPr>
          <p:sp>
            <p:nvSpPr>
              <p:cNvPr id="139" name="Oval 395">
                <a:extLst>
                  <a:ext uri="{FF2B5EF4-FFF2-40B4-BE49-F238E27FC236}">
                    <a16:creationId xmlns:a16="http://schemas.microsoft.com/office/drawing/2014/main" id="{41F6541C-2300-C2EB-5DF1-5149C125F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0" name="Line 396">
                <a:extLst>
                  <a:ext uri="{FF2B5EF4-FFF2-40B4-BE49-F238E27FC236}">
                    <a16:creationId xmlns:a16="http://schemas.microsoft.com/office/drawing/2014/main" id="{1A25197D-219E-100D-4C3F-CB50C8759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1" name="Line 397">
                <a:extLst>
                  <a:ext uri="{FF2B5EF4-FFF2-40B4-BE49-F238E27FC236}">
                    <a16:creationId xmlns:a16="http://schemas.microsoft.com/office/drawing/2014/main" id="{AFEFF834-A9D3-6E50-8DF1-57715884A9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2" name="Line 398">
                <a:extLst>
                  <a:ext uri="{FF2B5EF4-FFF2-40B4-BE49-F238E27FC236}">
                    <a16:creationId xmlns:a16="http://schemas.microsoft.com/office/drawing/2014/main" id="{D837B82D-63CE-3AED-DC15-59EA4E1AD0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" name="Line 399">
                <a:extLst>
                  <a:ext uri="{FF2B5EF4-FFF2-40B4-BE49-F238E27FC236}">
                    <a16:creationId xmlns:a16="http://schemas.microsoft.com/office/drawing/2014/main" id="{FD81F672-D9C5-EA6A-3398-F45DCFC33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2" name="Group 400">
              <a:extLst>
                <a:ext uri="{FF2B5EF4-FFF2-40B4-BE49-F238E27FC236}">
                  <a16:creationId xmlns:a16="http://schemas.microsoft.com/office/drawing/2014/main" id="{AB975D29-3EDD-7FBD-FF31-A88245B1C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2010" y="20965154"/>
              <a:ext cx="259647" cy="459936"/>
              <a:chOff x="3936" y="1200"/>
              <a:chExt cx="120" cy="249"/>
            </a:xfrm>
          </p:grpSpPr>
          <p:sp>
            <p:nvSpPr>
              <p:cNvPr id="85" name="Oval 401">
                <a:extLst>
                  <a:ext uri="{FF2B5EF4-FFF2-40B4-BE49-F238E27FC236}">
                    <a16:creationId xmlns:a16="http://schemas.microsoft.com/office/drawing/2014/main" id="{7E281806-9C8C-AC59-C1BB-5632C0101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6" name="Line 402">
                <a:extLst>
                  <a:ext uri="{FF2B5EF4-FFF2-40B4-BE49-F238E27FC236}">
                    <a16:creationId xmlns:a16="http://schemas.microsoft.com/office/drawing/2014/main" id="{01035398-A476-BB36-0DC5-0670CA008D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7" name="Line 403">
                <a:extLst>
                  <a:ext uri="{FF2B5EF4-FFF2-40B4-BE49-F238E27FC236}">
                    <a16:creationId xmlns:a16="http://schemas.microsoft.com/office/drawing/2014/main" id="{CA823682-5362-FBC5-737C-398E95DE90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7" name="Line 404">
                <a:extLst>
                  <a:ext uri="{FF2B5EF4-FFF2-40B4-BE49-F238E27FC236}">
                    <a16:creationId xmlns:a16="http://schemas.microsoft.com/office/drawing/2014/main" id="{3568EFB4-BE7D-45FB-4339-FB3D76F78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8" name="Line 405">
                <a:extLst>
                  <a:ext uri="{FF2B5EF4-FFF2-40B4-BE49-F238E27FC236}">
                    <a16:creationId xmlns:a16="http://schemas.microsoft.com/office/drawing/2014/main" id="{ACA42378-F9C7-899D-1D7E-4A9A7FD89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3" name="Group 406">
              <a:extLst>
                <a:ext uri="{FF2B5EF4-FFF2-40B4-BE49-F238E27FC236}">
                  <a16:creationId xmlns:a16="http://schemas.microsoft.com/office/drawing/2014/main" id="{F53660B9-E3F3-8B93-7FAD-1BB48EF13A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1527292"/>
              <a:ext cx="259647" cy="459934"/>
              <a:chOff x="3936" y="1200"/>
              <a:chExt cx="120" cy="249"/>
            </a:xfrm>
          </p:grpSpPr>
          <p:sp>
            <p:nvSpPr>
              <p:cNvPr id="80" name="Oval 407">
                <a:extLst>
                  <a:ext uri="{FF2B5EF4-FFF2-40B4-BE49-F238E27FC236}">
                    <a16:creationId xmlns:a16="http://schemas.microsoft.com/office/drawing/2014/main" id="{76225EBC-CC73-9BC9-0B8E-EA6E6529D9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1" name="Line 408">
                <a:extLst>
                  <a:ext uri="{FF2B5EF4-FFF2-40B4-BE49-F238E27FC236}">
                    <a16:creationId xmlns:a16="http://schemas.microsoft.com/office/drawing/2014/main" id="{F060E590-F22E-E799-7F1F-4F3FFA727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2" name="Line 409">
                <a:extLst>
                  <a:ext uri="{FF2B5EF4-FFF2-40B4-BE49-F238E27FC236}">
                    <a16:creationId xmlns:a16="http://schemas.microsoft.com/office/drawing/2014/main" id="{B89A9A04-BF69-06AE-B04C-387ED3006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3" name="Line 410">
                <a:extLst>
                  <a:ext uri="{FF2B5EF4-FFF2-40B4-BE49-F238E27FC236}">
                    <a16:creationId xmlns:a16="http://schemas.microsoft.com/office/drawing/2014/main" id="{4EC05E0D-B7A0-CB64-E2D6-BBC0D3D936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4" name="Line 411">
                <a:extLst>
                  <a:ext uri="{FF2B5EF4-FFF2-40B4-BE49-F238E27FC236}">
                    <a16:creationId xmlns:a16="http://schemas.microsoft.com/office/drawing/2014/main" id="{2FDB2B56-D572-E821-D796-B0EB35E30B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4" name="Group 460">
              <a:extLst>
                <a:ext uri="{FF2B5EF4-FFF2-40B4-BE49-F238E27FC236}">
                  <a16:creationId xmlns:a16="http://schemas.microsoft.com/office/drawing/2014/main" id="{7B525661-91C9-C1F1-0E78-2E0C20466F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1540068"/>
              <a:ext cx="259647" cy="459935"/>
              <a:chOff x="3936" y="1200"/>
              <a:chExt cx="120" cy="249"/>
            </a:xfrm>
          </p:grpSpPr>
          <p:sp>
            <p:nvSpPr>
              <p:cNvPr id="75" name="Oval 461">
                <a:extLst>
                  <a:ext uri="{FF2B5EF4-FFF2-40B4-BE49-F238E27FC236}">
                    <a16:creationId xmlns:a16="http://schemas.microsoft.com/office/drawing/2014/main" id="{E26E273E-5E73-3265-E58C-2C627D938C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6" name="Line 462">
                <a:extLst>
                  <a:ext uri="{FF2B5EF4-FFF2-40B4-BE49-F238E27FC236}">
                    <a16:creationId xmlns:a16="http://schemas.microsoft.com/office/drawing/2014/main" id="{113C31C8-E113-5518-A9EE-A76CB3E80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7" name="Line 463">
                <a:extLst>
                  <a:ext uri="{FF2B5EF4-FFF2-40B4-BE49-F238E27FC236}">
                    <a16:creationId xmlns:a16="http://schemas.microsoft.com/office/drawing/2014/main" id="{ECC3A050-6A1F-A7FA-CCF8-DA13AA4926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8" name="Line 464">
                <a:extLst>
                  <a:ext uri="{FF2B5EF4-FFF2-40B4-BE49-F238E27FC236}">
                    <a16:creationId xmlns:a16="http://schemas.microsoft.com/office/drawing/2014/main" id="{94AA2589-FAB9-F0BE-DCFD-9738276A3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9" name="Line 465">
                <a:extLst>
                  <a:ext uri="{FF2B5EF4-FFF2-40B4-BE49-F238E27FC236}">
                    <a16:creationId xmlns:a16="http://schemas.microsoft.com/office/drawing/2014/main" id="{F15BA851-7F0D-1CCD-A4FF-03D2B903E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5" name="Group 466">
              <a:extLst>
                <a:ext uri="{FF2B5EF4-FFF2-40B4-BE49-F238E27FC236}">
                  <a16:creationId xmlns:a16="http://schemas.microsoft.com/office/drawing/2014/main" id="{8E305067-F1D8-3CF3-9CC5-A305F4192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2038339"/>
              <a:ext cx="259647" cy="459936"/>
              <a:chOff x="3936" y="1200"/>
              <a:chExt cx="120" cy="249"/>
            </a:xfrm>
          </p:grpSpPr>
          <p:sp>
            <p:nvSpPr>
              <p:cNvPr id="70" name="Oval 467">
                <a:extLst>
                  <a:ext uri="{FF2B5EF4-FFF2-40B4-BE49-F238E27FC236}">
                    <a16:creationId xmlns:a16="http://schemas.microsoft.com/office/drawing/2014/main" id="{5E6F6C1B-F468-078D-9A08-12E3C3411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1" name="Line 468">
                <a:extLst>
                  <a:ext uri="{FF2B5EF4-FFF2-40B4-BE49-F238E27FC236}">
                    <a16:creationId xmlns:a16="http://schemas.microsoft.com/office/drawing/2014/main" id="{E1C42F2C-8093-9FD6-4605-DF96C981CD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2" name="Line 469">
                <a:extLst>
                  <a:ext uri="{FF2B5EF4-FFF2-40B4-BE49-F238E27FC236}">
                    <a16:creationId xmlns:a16="http://schemas.microsoft.com/office/drawing/2014/main" id="{F9AF4AED-C172-9AC8-1209-D79A3E78A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3" name="Line 470">
                <a:extLst>
                  <a:ext uri="{FF2B5EF4-FFF2-40B4-BE49-F238E27FC236}">
                    <a16:creationId xmlns:a16="http://schemas.microsoft.com/office/drawing/2014/main" id="{82EA787A-5768-EFA9-7CDB-D25A47A772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4" name="Line 471">
                <a:extLst>
                  <a:ext uri="{FF2B5EF4-FFF2-40B4-BE49-F238E27FC236}">
                    <a16:creationId xmlns:a16="http://schemas.microsoft.com/office/drawing/2014/main" id="{BE47045D-2795-0C5E-B217-A77B604DDE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6" name="Group 472">
              <a:extLst>
                <a:ext uri="{FF2B5EF4-FFF2-40B4-BE49-F238E27FC236}">
                  <a16:creationId xmlns:a16="http://schemas.microsoft.com/office/drawing/2014/main" id="{9D7C8414-3641-31FB-CACD-C54A2FFB86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2523828"/>
              <a:ext cx="259647" cy="459936"/>
              <a:chOff x="3936" y="1200"/>
              <a:chExt cx="120" cy="249"/>
            </a:xfrm>
          </p:grpSpPr>
          <p:sp>
            <p:nvSpPr>
              <p:cNvPr id="65" name="Oval 473">
                <a:extLst>
                  <a:ext uri="{FF2B5EF4-FFF2-40B4-BE49-F238E27FC236}">
                    <a16:creationId xmlns:a16="http://schemas.microsoft.com/office/drawing/2014/main" id="{AAB4CFAA-C379-978B-706D-FD6A25456A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6" name="Line 474">
                <a:extLst>
                  <a:ext uri="{FF2B5EF4-FFF2-40B4-BE49-F238E27FC236}">
                    <a16:creationId xmlns:a16="http://schemas.microsoft.com/office/drawing/2014/main" id="{565A73C5-9953-888A-0ECA-C7959B5FCA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7" name="Line 475">
                <a:extLst>
                  <a:ext uri="{FF2B5EF4-FFF2-40B4-BE49-F238E27FC236}">
                    <a16:creationId xmlns:a16="http://schemas.microsoft.com/office/drawing/2014/main" id="{E4C08687-EFD9-8029-2717-00B015865A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8" name="Line 476">
                <a:extLst>
                  <a:ext uri="{FF2B5EF4-FFF2-40B4-BE49-F238E27FC236}">
                    <a16:creationId xmlns:a16="http://schemas.microsoft.com/office/drawing/2014/main" id="{C85344EF-86DB-55B7-CF9E-0471A26BEA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9" name="Line 477">
                <a:extLst>
                  <a:ext uri="{FF2B5EF4-FFF2-40B4-BE49-F238E27FC236}">
                    <a16:creationId xmlns:a16="http://schemas.microsoft.com/office/drawing/2014/main" id="{C9C14898-7020-4AC6-F420-38FA08BFE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7" name="Group 478">
              <a:extLst>
                <a:ext uri="{FF2B5EF4-FFF2-40B4-BE49-F238E27FC236}">
                  <a16:creationId xmlns:a16="http://schemas.microsoft.com/office/drawing/2014/main" id="{AD001A37-3712-3151-42ED-566BD1B1C9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2038339"/>
              <a:ext cx="259647" cy="459936"/>
              <a:chOff x="3936" y="1200"/>
              <a:chExt cx="120" cy="249"/>
            </a:xfrm>
          </p:grpSpPr>
          <p:sp>
            <p:nvSpPr>
              <p:cNvPr id="14396" name="Oval 479">
                <a:extLst>
                  <a:ext uri="{FF2B5EF4-FFF2-40B4-BE49-F238E27FC236}">
                    <a16:creationId xmlns:a16="http://schemas.microsoft.com/office/drawing/2014/main" id="{FF920835-3900-888B-4F92-7EC116286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7" name="Line 480">
                <a:extLst>
                  <a:ext uri="{FF2B5EF4-FFF2-40B4-BE49-F238E27FC236}">
                    <a16:creationId xmlns:a16="http://schemas.microsoft.com/office/drawing/2014/main" id="{2E0AF2C4-87EE-14BD-8D79-1E45ED860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8" name="Line 481">
                <a:extLst>
                  <a:ext uri="{FF2B5EF4-FFF2-40B4-BE49-F238E27FC236}">
                    <a16:creationId xmlns:a16="http://schemas.microsoft.com/office/drawing/2014/main" id="{D83058D3-9502-0079-C365-DDE8EB5F9F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9" name="Line 482">
                <a:extLst>
                  <a:ext uri="{FF2B5EF4-FFF2-40B4-BE49-F238E27FC236}">
                    <a16:creationId xmlns:a16="http://schemas.microsoft.com/office/drawing/2014/main" id="{4CB197EF-5AA5-BCDB-6529-DF69F4DC2A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4" name="Line 483">
                <a:extLst>
                  <a:ext uri="{FF2B5EF4-FFF2-40B4-BE49-F238E27FC236}">
                    <a16:creationId xmlns:a16="http://schemas.microsoft.com/office/drawing/2014/main" id="{641A6262-359D-2385-B4BE-F7F16E0F7B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8" name="Group 484">
              <a:extLst>
                <a:ext uri="{FF2B5EF4-FFF2-40B4-BE49-F238E27FC236}">
                  <a16:creationId xmlns:a16="http://schemas.microsoft.com/office/drawing/2014/main" id="{C0032BC0-EF4E-C990-EC24-1590643227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041535"/>
              <a:ext cx="259647" cy="459936"/>
              <a:chOff x="3936" y="1200"/>
              <a:chExt cx="120" cy="249"/>
            </a:xfrm>
          </p:grpSpPr>
          <p:sp>
            <p:nvSpPr>
              <p:cNvPr id="14391" name="Oval 485">
                <a:extLst>
                  <a:ext uri="{FF2B5EF4-FFF2-40B4-BE49-F238E27FC236}">
                    <a16:creationId xmlns:a16="http://schemas.microsoft.com/office/drawing/2014/main" id="{EA63FDCC-B1B0-DCCB-47A9-FCE31A38A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2" name="Line 486">
                <a:extLst>
                  <a:ext uri="{FF2B5EF4-FFF2-40B4-BE49-F238E27FC236}">
                    <a16:creationId xmlns:a16="http://schemas.microsoft.com/office/drawing/2014/main" id="{24D5BD9C-0179-F4D5-AD66-78321A87D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3" name="Line 487">
                <a:extLst>
                  <a:ext uri="{FF2B5EF4-FFF2-40B4-BE49-F238E27FC236}">
                    <a16:creationId xmlns:a16="http://schemas.microsoft.com/office/drawing/2014/main" id="{3FBA226E-7FF1-290C-62BC-BECC85EA03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4" name="Line 488">
                <a:extLst>
                  <a:ext uri="{FF2B5EF4-FFF2-40B4-BE49-F238E27FC236}">
                    <a16:creationId xmlns:a16="http://schemas.microsoft.com/office/drawing/2014/main" id="{56C866BE-0E70-E90D-7C77-61AEA17B05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5" name="Line 489">
                <a:extLst>
                  <a:ext uri="{FF2B5EF4-FFF2-40B4-BE49-F238E27FC236}">
                    <a16:creationId xmlns:a16="http://schemas.microsoft.com/office/drawing/2014/main" id="{836D2399-4CF3-2F4C-EBBA-C8C15DD850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9" name="Group 490">
              <a:extLst>
                <a:ext uri="{FF2B5EF4-FFF2-40B4-BE49-F238E27FC236}">
                  <a16:creationId xmlns:a16="http://schemas.microsoft.com/office/drawing/2014/main" id="{B45BB88E-1254-B153-8061-E39C7115A3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8312" y="20965154"/>
              <a:ext cx="259647" cy="459936"/>
              <a:chOff x="3936" y="1200"/>
              <a:chExt cx="120" cy="249"/>
            </a:xfrm>
          </p:grpSpPr>
          <p:sp>
            <p:nvSpPr>
              <p:cNvPr id="14386" name="Oval 491">
                <a:extLst>
                  <a:ext uri="{FF2B5EF4-FFF2-40B4-BE49-F238E27FC236}">
                    <a16:creationId xmlns:a16="http://schemas.microsoft.com/office/drawing/2014/main" id="{1E5F4376-571B-F37F-3036-A3269B4618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7" name="Line 492">
                <a:extLst>
                  <a:ext uri="{FF2B5EF4-FFF2-40B4-BE49-F238E27FC236}">
                    <a16:creationId xmlns:a16="http://schemas.microsoft.com/office/drawing/2014/main" id="{22E2EA4C-B631-419F-2C6C-5C5F12166A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8" name="Line 493">
                <a:extLst>
                  <a:ext uri="{FF2B5EF4-FFF2-40B4-BE49-F238E27FC236}">
                    <a16:creationId xmlns:a16="http://schemas.microsoft.com/office/drawing/2014/main" id="{42B0A9A2-7D0C-F05D-8C01-5AEC50B903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9" name="Line 494">
                <a:extLst>
                  <a:ext uri="{FF2B5EF4-FFF2-40B4-BE49-F238E27FC236}">
                    <a16:creationId xmlns:a16="http://schemas.microsoft.com/office/drawing/2014/main" id="{91B08321-1D84-A484-3E9D-683EECF5C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0" name="Line 495">
                <a:extLst>
                  <a:ext uri="{FF2B5EF4-FFF2-40B4-BE49-F238E27FC236}">
                    <a16:creationId xmlns:a16="http://schemas.microsoft.com/office/drawing/2014/main" id="{52D634B8-8D3E-4BE9-DBF1-B58948894C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0" name="Group 496">
              <a:extLst>
                <a:ext uri="{FF2B5EF4-FFF2-40B4-BE49-F238E27FC236}">
                  <a16:creationId xmlns:a16="http://schemas.microsoft.com/office/drawing/2014/main" id="{E46E53D1-6517-4E4B-3DC9-A8601700E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4550" y="22025562"/>
              <a:ext cx="259645" cy="459936"/>
              <a:chOff x="3936" y="1200"/>
              <a:chExt cx="120" cy="249"/>
            </a:xfrm>
          </p:grpSpPr>
          <p:sp>
            <p:nvSpPr>
              <p:cNvPr id="14381" name="Oval 497">
                <a:extLst>
                  <a:ext uri="{FF2B5EF4-FFF2-40B4-BE49-F238E27FC236}">
                    <a16:creationId xmlns:a16="http://schemas.microsoft.com/office/drawing/2014/main" id="{99A0CDB4-47B8-8FE6-DCFC-E8A8D6B309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2" name="Line 498">
                <a:extLst>
                  <a:ext uri="{FF2B5EF4-FFF2-40B4-BE49-F238E27FC236}">
                    <a16:creationId xmlns:a16="http://schemas.microsoft.com/office/drawing/2014/main" id="{AD9B2845-C40B-7BAE-461F-0A736E428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3" name="Line 499">
                <a:extLst>
                  <a:ext uri="{FF2B5EF4-FFF2-40B4-BE49-F238E27FC236}">
                    <a16:creationId xmlns:a16="http://schemas.microsoft.com/office/drawing/2014/main" id="{78CF21CC-9D33-25C8-866F-DD8D8E4B5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4" name="Line 500">
                <a:extLst>
                  <a:ext uri="{FF2B5EF4-FFF2-40B4-BE49-F238E27FC236}">
                    <a16:creationId xmlns:a16="http://schemas.microsoft.com/office/drawing/2014/main" id="{97F08A24-076D-2408-CCE3-1BFE599A0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5" name="Line 501">
                <a:extLst>
                  <a:ext uri="{FF2B5EF4-FFF2-40B4-BE49-F238E27FC236}">
                    <a16:creationId xmlns:a16="http://schemas.microsoft.com/office/drawing/2014/main" id="{BB42D24A-8929-2912-FD9D-3288FEDBD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1" name="Group 502">
              <a:extLst>
                <a:ext uri="{FF2B5EF4-FFF2-40B4-BE49-F238E27FC236}">
                  <a16:creationId xmlns:a16="http://schemas.microsoft.com/office/drawing/2014/main" id="{EBDFCDD5-EC9E-4EDB-D7E1-D3143801CF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6984" y="22025562"/>
              <a:ext cx="259647" cy="459936"/>
              <a:chOff x="3936" y="1200"/>
              <a:chExt cx="120" cy="249"/>
            </a:xfrm>
          </p:grpSpPr>
          <p:sp>
            <p:nvSpPr>
              <p:cNvPr id="14376" name="Oval 503">
                <a:extLst>
                  <a:ext uri="{FF2B5EF4-FFF2-40B4-BE49-F238E27FC236}">
                    <a16:creationId xmlns:a16="http://schemas.microsoft.com/office/drawing/2014/main" id="{29C44674-EEA8-9D4F-229E-5956E0DCAE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7" name="Line 504">
                <a:extLst>
                  <a:ext uri="{FF2B5EF4-FFF2-40B4-BE49-F238E27FC236}">
                    <a16:creationId xmlns:a16="http://schemas.microsoft.com/office/drawing/2014/main" id="{C176DCC7-702C-3C73-229B-25B470E23B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8" name="Line 505">
                <a:extLst>
                  <a:ext uri="{FF2B5EF4-FFF2-40B4-BE49-F238E27FC236}">
                    <a16:creationId xmlns:a16="http://schemas.microsoft.com/office/drawing/2014/main" id="{651BB091-2A22-CCC1-EFDD-D8B23319BC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9" name="Line 506">
                <a:extLst>
                  <a:ext uri="{FF2B5EF4-FFF2-40B4-BE49-F238E27FC236}">
                    <a16:creationId xmlns:a16="http://schemas.microsoft.com/office/drawing/2014/main" id="{BAB4B866-AE6C-AB96-72B5-5C907C1EAF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0" name="Line 507">
                <a:extLst>
                  <a:ext uri="{FF2B5EF4-FFF2-40B4-BE49-F238E27FC236}">
                    <a16:creationId xmlns:a16="http://schemas.microsoft.com/office/drawing/2014/main" id="{24129278-2777-610E-670E-C9D494ED1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4" name="Group 508">
              <a:extLst>
                <a:ext uri="{FF2B5EF4-FFF2-40B4-BE49-F238E27FC236}">
                  <a16:creationId xmlns:a16="http://schemas.microsoft.com/office/drawing/2014/main" id="{63B80FDA-1869-012A-7C87-355B703C0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8392" y="22523828"/>
              <a:ext cx="259647" cy="459936"/>
              <a:chOff x="3936" y="1200"/>
              <a:chExt cx="120" cy="249"/>
            </a:xfrm>
          </p:grpSpPr>
          <p:sp>
            <p:nvSpPr>
              <p:cNvPr id="14371" name="Oval 509">
                <a:extLst>
                  <a:ext uri="{FF2B5EF4-FFF2-40B4-BE49-F238E27FC236}">
                    <a16:creationId xmlns:a16="http://schemas.microsoft.com/office/drawing/2014/main" id="{C2162AD4-2DB8-C936-76E6-C07225E8E9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2" name="Line 510">
                <a:extLst>
                  <a:ext uri="{FF2B5EF4-FFF2-40B4-BE49-F238E27FC236}">
                    <a16:creationId xmlns:a16="http://schemas.microsoft.com/office/drawing/2014/main" id="{FEF23C1E-733A-0B7E-7511-4569FA2A9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3" name="Line 511">
                <a:extLst>
                  <a:ext uri="{FF2B5EF4-FFF2-40B4-BE49-F238E27FC236}">
                    <a16:creationId xmlns:a16="http://schemas.microsoft.com/office/drawing/2014/main" id="{517D2047-27E2-10C2-03F7-E48AADEDBF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4" name="Line 512">
                <a:extLst>
                  <a:ext uri="{FF2B5EF4-FFF2-40B4-BE49-F238E27FC236}">
                    <a16:creationId xmlns:a16="http://schemas.microsoft.com/office/drawing/2014/main" id="{3959A749-AED0-3DB3-8948-7256F1473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5" name="Line 513">
                <a:extLst>
                  <a:ext uri="{FF2B5EF4-FFF2-40B4-BE49-F238E27FC236}">
                    <a16:creationId xmlns:a16="http://schemas.microsoft.com/office/drawing/2014/main" id="{2CFA33A7-F68D-D682-BBBE-9291E1A663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5" name="Group 514">
              <a:extLst>
                <a:ext uri="{FF2B5EF4-FFF2-40B4-BE49-F238E27FC236}">
                  <a16:creationId xmlns:a16="http://schemas.microsoft.com/office/drawing/2014/main" id="{7AFB282A-BF37-BDBA-A2E0-729537A989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523828"/>
              <a:ext cx="259647" cy="459936"/>
              <a:chOff x="3936" y="1200"/>
              <a:chExt cx="120" cy="249"/>
            </a:xfrm>
          </p:grpSpPr>
          <p:sp>
            <p:nvSpPr>
              <p:cNvPr id="14366" name="Oval 515">
                <a:extLst>
                  <a:ext uri="{FF2B5EF4-FFF2-40B4-BE49-F238E27FC236}">
                    <a16:creationId xmlns:a16="http://schemas.microsoft.com/office/drawing/2014/main" id="{5306A3D1-7F27-9D03-1818-76EF660A3E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7" name="Line 516">
                <a:extLst>
                  <a:ext uri="{FF2B5EF4-FFF2-40B4-BE49-F238E27FC236}">
                    <a16:creationId xmlns:a16="http://schemas.microsoft.com/office/drawing/2014/main" id="{A8C0DD54-9DC9-D27D-2598-34F0C9492D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8" name="Line 517">
                <a:extLst>
                  <a:ext uri="{FF2B5EF4-FFF2-40B4-BE49-F238E27FC236}">
                    <a16:creationId xmlns:a16="http://schemas.microsoft.com/office/drawing/2014/main" id="{FDE1320A-6208-CD3D-24CC-BE08D0E6C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9" name="Line 518">
                <a:extLst>
                  <a:ext uri="{FF2B5EF4-FFF2-40B4-BE49-F238E27FC236}">
                    <a16:creationId xmlns:a16="http://schemas.microsoft.com/office/drawing/2014/main" id="{2A7AB9E2-D6A9-3E4A-2199-717DADEAC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0" name="Line 519">
                <a:extLst>
                  <a:ext uri="{FF2B5EF4-FFF2-40B4-BE49-F238E27FC236}">
                    <a16:creationId xmlns:a16="http://schemas.microsoft.com/office/drawing/2014/main" id="{7E4A4F6D-CEAE-B63C-6D06-1B2813FE4E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56" name="Groep 33">
            <a:extLst>
              <a:ext uri="{FF2B5EF4-FFF2-40B4-BE49-F238E27FC236}">
                <a16:creationId xmlns:a16="http://schemas.microsoft.com/office/drawing/2014/main" id="{9D0AEFE4-22C7-0098-4E12-2B9630D18B99}"/>
              </a:ext>
            </a:extLst>
          </p:cNvPr>
          <p:cNvGrpSpPr/>
          <p:nvPr/>
        </p:nvGrpSpPr>
        <p:grpSpPr>
          <a:xfrm>
            <a:off x="4305070" y="5911103"/>
            <a:ext cx="715817" cy="773302"/>
            <a:chOff x="7521478" y="36639565"/>
            <a:chExt cx="1293143" cy="1395514"/>
          </a:xfrm>
        </p:grpSpPr>
        <p:sp>
          <p:nvSpPr>
            <p:cNvPr id="157" name="Rectangle 95">
              <a:extLst>
                <a:ext uri="{FF2B5EF4-FFF2-40B4-BE49-F238E27FC236}">
                  <a16:creationId xmlns:a16="http://schemas.microsoft.com/office/drawing/2014/main" id="{80AF5E89-5EA3-DC45-4B8D-73E6F08A5C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6930297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8" name="Rectangle 104">
              <a:extLst>
                <a:ext uri="{FF2B5EF4-FFF2-40B4-BE49-F238E27FC236}">
                  <a16:creationId xmlns:a16="http://schemas.microsoft.com/office/drawing/2014/main" id="{2B84170C-B1F3-6B8A-AB04-7A0808603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6930297"/>
              <a:ext cx="326522" cy="27498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9" name="Rectangle 105">
              <a:extLst>
                <a:ext uri="{FF2B5EF4-FFF2-40B4-BE49-F238E27FC236}">
                  <a16:creationId xmlns:a16="http://schemas.microsoft.com/office/drawing/2014/main" id="{7AC9B4BA-9966-D669-8CC7-19E53EEDAA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0" name="Rectangle 106">
              <a:extLst>
                <a:ext uri="{FF2B5EF4-FFF2-40B4-BE49-F238E27FC236}">
                  <a16:creationId xmlns:a16="http://schemas.microsoft.com/office/drawing/2014/main" id="{EB828CD3-5FAA-8265-E6AD-5A4C41623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61" name="AutoShape 107">
              <a:extLst>
                <a:ext uri="{FF2B5EF4-FFF2-40B4-BE49-F238E27FC236}">
                  <a16:creationId xmlns:a16="http://schemas.microsoft.com/office/drawing/2014/main" id="{2CCDB007-E8AB-C7F7-BE68-00F198FF2545}"/>
                </a:ext>
              </a:extLst>
            </p:cNvPr>
            <p:cNvCxnSpPr>
              <a:cxnSpLocks noChangeShapeType="1"/>
              <a:stCxn id="157" idx="3"/>
              <a:endCxn id="158" idx="1"/>
            </p:cNvCxnSpPr>
            <p:nvPr/>
          </p:nvCxnSpPr>
          <p:spPr bwMode="auto">
            <a:xfrm>
              <a:off x="8262266" y="37068395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2" name="AutoShape 108">
              <a:extLst>
                <a:ext uri="{FF2B5EF4-FFF2-40B4-BE49-F238E27FC236}">
                  <a16:creationId xmlns:a16="http://schemas.microsoft.com/office/drawing/2014/main" id="{356333E8-E486-905C-341D-165937BF1FE5}"/>
                </a:ext>
              </a:extLst>
            </p:cNvPr>
            <p:cNvCxnSpPr>
              <a:cxnSpLocks noChangeShapeType="1"/>
              <a:stCxn id="157" idx="2"/>
              <a:endCxn id="157" idx="2"/>
            </p:cNvCxnSpPr>
            <p:nvPr/>
          </p:nvCxnSpPr>
          <p:spPr bwMode="auto">
            <a:xfrm>
              <a:off x="8099724" y="37205281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3" name="AutoShape 109">
              <a:extLst>
                <a:ext uri="{FF2B5EF4-FFF2-40B4-BE49-F238E27FC236}">
                  <a16:creationId xmlns:a16="http://schemas.microsoft.com/office/drawing/2014/main" id="{3AFC23A2-8C61-FFB1-2DA4-C6AC42D6B141}"/>
                </a:ext>
              </a:extLst>
            </p:cNvPr>
            <p:cNvCxnSpPr>
              <a:cxnSpLocks noChangeShapeType="1"/>
              <a:stCxn id="157" idx="2"/>
              <a:endCxn id="160" idx="0"/>
            </p:cNvCxnSpPr>
            <p:nvPr/>
          </p:nvCxnSpPr>
          <p:spPr bwMode="auto">
            <a:xfrm>
              <a:off x="8099005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" name="AutoShape 110">
              <a:extLst>
                <a:ext uri="{FF2B5EF4-FFF2-40B4-BE49-F238E27FC236}">
                  <a16:creationId xmlns:a16="http://schemas.microsoft.com/office/drawing/2014/main" id="{50EFD080-73F6-BFE1-A880-D0F8F6A7A29E}"/>
                </a:ext>
              </a:extLst>
            </p:cNvPr>
            <p:cNvCxnSpPr>
              <a:cxnSpLocks noChangeShapeType="1"/>
              <a:stCxn id="160" idx="3"/>
              <a:endCxn id="159" idx="1"/>
            </p:cNvCxnSpPr>
            <p:nvPr/>
          </p:nvCxnSpPr>
          <p:spPr bwMode="auto">
            <a:xfrm>
              <a:off x="8262266" y="37649859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65" name="AutoShape 111">
              <a:extLst>
                <a:ext uri="{FF2B5EF4-FFF2-40B4-BE49-F238E27FC236}">
                  <a16:creationId xmlns:a16="http://schemas.microsoft.com/office/drawing/2014/main" id="{95C062CE-DC13-C382-3418-F6B90ACE6120}"/>
                </a:ext>
              </a:extLst>
            </p:cNvPr>
            <p:cNvCxnSpPr>
              <a:cxnSpLocks noChangeShapeType="1"/>
              <a:stCxn id="158" idx="2"/>
              <a:endCxn id="159" idx="0"/>
            </p:cNvCxnSpPr>
            <p:nvPr/>
          </p:nvCxnSpPr>
          <p:spPr bwMode="auto">
            <a:xfrm>
              <a:off x="8652079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" name="Rectangle 112">
              <a:extLst>
                <a:ext uri="{FF2B5EF4-FFF2-40B4-BE49-F238E27FC236}">
                  <a16:creationId xmlns:a16="http://schemas.microsoft.com/office/drawing/2014/main" id="{4B3015EA-9C42-7A76-DD9D-C4383175E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478" y="36988444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3A496408-2356-84C7-027D-90323C242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567" y="3663956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8" name="Rectangle 114">
              <a:extLst>
                <a:ext uri="{FF2B5EF4-FFF2-40B4-BE49-F238E27FC236}">
                  <a16:creationId xmlns:a16="http://schemas.microsoft.com/office/drawing/2014/main" id="{6637D96B-568C-471D-157C-57D436EE0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45361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9" name="Rectangle 115">
              <a:extLst>
                <a:ext uri="{FF2B5EF4-FFF2-40B4-BE49-F238E27FC236}">
                  <a16:creationId xmlns:a16="http://schemas.microsoft.com/office/drawing/2014/main" id="{3BD5DB28-0A0B-1951-3A9C-4624FD813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686201"/>
              <a:ext cx="195626" cy="16474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0" name="Rectangle 116">
              <a:extLst>
                <a:ext uri="{FF2B5EF4-FFF2-40B4-BE49-F238E27FC236}">
                  <a16:creationId xmlns:a16="http://schemas.microsoft.com/office/drawing/2014/main" id="{EE41A4D3-85AC-CD19-C2AE-57BEA0A16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870331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71" name="AutoShape 117">
              <a:extLst>
                <a:ext uri="{FF2B5EF4-FFF2-40B4-BE49-F238E27FC236}">
                  <a16:creationId xmlns:a16="http://schemas.microsoft.com/office/drawing/2014/main" id="{224CA6E9-E5B2-075E-096F-24446614CB40}"/>
                </a:ext>
              </a:extLst>
            </p:cNvPr>
            <p:cNvCxnSpPr>
              <a:cxnSpLocks noChangeShapeType="1"/>
              <a:stCxn id="170" idx="0"/>
              <a:endCxn id="160" idx="2"/>
            </p:cNvCxnSpPr>
            <p:nvPr/>
          </p:nvCxnSpPr>
          <p:spPr bwMode="auto">
            <a:xfrm flipV="1">
              <a:off x="8033557" y="37786745"/>
              <a:ext cx="66167" cy="83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2" name="AutoShape 118">
              <a:extLst>
                <a:ext uri="{FF2B5EF4-FFF2-40B4-BE49-F238E27FC236}">
                  <a16:creationId xmlns:a16="http://schemas.microsoft.com/office/drawing/2014/main" id="{F139B474-231E-700A-FD52-8D476C9DDFCD}"/>
                </a:ext>
              </a:extLst>
            </p:cNvPr>
            <p:cNvCxnSpPr>
              <a:cxnSpLocks noChangeShapeType="1"/>
              <a:stCxn id="167" idx="3"/>
              <a:endCxn id="157" idx="0"/>
            </p:cNvCxnSpPr>
            <p:nvPr/>
          </p:nvCxnSpPr>
          <p:spPr bwMode="auto">
            <a:xfrm>
              <a:off x="7855192" y="36721939"/>
              <a:ext cx="244532" cy="2083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" name="AutoShape 119">
              <a:extLst>
                <a:ext uri="{FF2B5EF4-FFF2-40B4-BE49-F238E27FC236}">
                  <a16:creationId xmlns:a16="http://schemas.microsoft.com/office/drawing/2014/main" id="{34876712-43B7-9AA5-488A-7F865059911E}"/>
                </a:ext>
              </a:extLst>
            </p:cNvPr>
            <p:cNvCxnSpPr>
              <a:cxnSpLocks noChangeShapeType="1"/>
              <a:stCxn id="166" idx="3"/>
              <a:endCxn id="157" idx="1"/>
            </p:cNvCxnSpPr>
            <p:nvPr/>
          </p:nvCxnSpPr>
          <p:spPr bwMode="auto">
            <a:xfrm flipV="1">
              <a:off x="7717104" y="37068395"/>
              <a:ext cx="218640" cy="24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" name="AutoShape 120">
              <a:extLst>
                <a:ext uri="{FF2B5EF4-FFF2-40B4-BE49-F238E27FC236}">
                  <a16:creationId xmlns:a16="http://schemas.microsoft.com/office/drawing/2014/main" id="{ABBF0266-3009-E850-A6DC-25E6DD363815}"/>
                </a:ext>
              </a:extLst>
            </p:cNvPr>
            <p:cNvCxnSpPr>
              <a:cxnSpLocks noChangeShapeType="1"/>
              <a:stCxn id="168" idx="3"/>
              <a:endCxn id="160" idx="1"/>
            </p:cNvCxnSpPr>
            <p:nvPr/>
          </p:nvCxnSpPr>
          <p:spPr bwMode="auto">
            <a:xfrm>
              <a:off x="7786148" y="37535989"/>
              <a:ext cx="149596" cy="1138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21">
              <a:extLst>
                <a:ext uri="{FF2B5EF4-FFF2-40B4-BE49-F238E27FC236}">
                  <a16:creationId xmlns:a16="http://schemas.microsoft.com/office/drawing/2014/main" id="{735EE54F-206C-08E6-48D3-AAA63D39B1C0}"/>
                </a:ext>
              </a:extLst>
            </p:cNvPr>
            <p:cNvCxnSpPr>
              <a:cxnSpLocks noChangeShapeType="1"/>
              <a:stCxn id="169" idx="3"/>
            </p:cNvCxnSpPr>
            <p:nvPr/>
          </p:nvCxnSpPr>
          <p:spPr bwMode="auto">
            <a:xfrm flipV="1">
              <a:off x="7786148" y="37760095"/>
              <a:ext cx="149596" cy="8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76" name="Group 376">
            <a:extLst>
              <a:ext uri="{FF2B5EF4-FFF2-40B4-BE49-F238E27FC236}">
                <a16:creationId xmlns:a16="http://schemas.microsoft.com/office/drawing/2014/main" id="{A1937FA5-C22E-7F10-1B16-431940A31143}"/>
              </a:ext>
            </a:extLst>
          </p:cNvPr>
          <p:cNvGrpSpPr>
            <a:grpSpLocks/>
          </p:cNvGrpSpPr>
          <p:nvPr/>
        </p:nvGrpSpPr>
        <p:grpSpPr bwMode="auto">
          <a:xfrm>
            <a:off x="946178" y="3319304"/>
            <a:ext cx="1084150" cy="742546"/>
            <a:chOff x="3120" y="768"/>
            <a:chExt cx="624" cy="507"/>
          </a:xfrm>
        </p:grpSpPr>
        <p:grpSp>
          <p:nvGrpSpPr>
            <p:cNvPr id="177" name="Group 184">
              <a:extLst>
                <a:ext uri="{FF2B5EF4-FFF2-40B4-BE49-F238E27FC236}">
                  <a16:creationId xmlns:a16="http://schemas.microsoft.com/office/drawing/2014/main" id="{7C56BECC-26A3-B773-1034-7E8AC95A94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68"/>
              <a:ext cx="624" cy="507"/>
              <a:chOff x="3120" y="768"/>
              <a:chExt cx="624" cy="507"/>
            </a:xfrm>
          </p:grpSpPr>
          <p:sp>
            <p:nvSpPr>
              <p:cNvPr id="187" name="Rectangle 167">
                <a:extLst>
                  <a:ext uri="{FF2B5EF4-FFF2-40B4-BE49-F238E27FC236}">
                    <a16:creationId xmlns:a16="http://schemas.microsoft.com/office/drawing/2014/main" id="{BFE1A849-E26F-34F8-E943-2DF3AE6A3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8" name="Line 170">
                <a:extLst>
                  <a:ext uri="{FF2B5EF4-FFF2-40B4-BE49-F238E27FC236}">
                    <a16:creationId xmlns:a16="http://schemas.microsoft.com/office/drawing/2014/main" id="{03A3D37A-24F1-537A-A3F3-8C28E3E74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248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9" name="Line 171">
                <a:extLst>
                  <a:ext uri="{FF2B5EF4-FFF2-40B4-BE49-F238E27FC236}">
                    <a16:creationId xmlns:a16="http://schemas.microsoft.com/office/drawing/2014/main" id="{6EA3BF98-3F96-3BDB-595C-D357DBE47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 flipH="1">
                <a:off x="3180" y="1041"/>
                <a:ext cx="5" cy="2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0" name="Line 172">
                <a:extLst>
                  <a:ext uri="{FF2B5EF4-FFF2-40B4-BE49-F238E27FC236}">
                    <a16:creationId xmlns:a16="http://schemas.microsoft.com/office/drawing/2014/main" id="{67C1F509-BD62-568A-A4B1-0EFA95884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676" y="1043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1" name="Line 174">
                <a:extLst>
                  <a:ext uri="{FF2B5EF4-FFF2-40B4-BE49-F238E27FC236}">
                    <a16:creationId xmlns:a16="http://schemas.microsoft.com/office/drawing/2014/main" id="{9312C2DE-399D-C5A6-EB0B-B7BC99166A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0" name="Line 175">
                <a:extLst>
                  <a:ext uri="{FF2B5EF4-FFF2-40B4-BE49-F238E27FC236}">
                    <a16:creationId xmlns:a16="http://schemas.microsoft.com/office/drawing/2014/main" id="{82CC8AF4-C6CC-1218-D911-F3C1BDE175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1" name="Line 176">
                <a:extLst>
                  <a:ext uri="{FF2B5EF4-FFF2-40B4-BE49-F238E27FC236}">
                    <a16:creationId xmlns:a16="http://schemas.microsoft.com/office/drawing/2014/main" id="{F99265C0-F6B9-4777-B049-10325F1DF8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2" name="Line 177">
                <a:extLst>
                  <a:ext uri="{FF2B5EF4-FFF2-40B4-BE49-F238E27FC236}">
                    <a16:creationId xmlns:a16="http://schemas.microsoft.com/office/drawing/2014/main" id="{C3B7AF32-B727-1520-9775-23D4FDB4AE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3" name="Line 178">
                <a:extLst>
                  <a:ext uri="{FF2B5EF4-FFF2-40B4-BE49-F238E27FC236}">
                    <a16:creationId xmlns:a16="http://schemas.microsoft.com/office/drawing/2014/main" id="{7374BE50-6C0F-1659-37A2-11B2747D09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264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4" name="Line 180">
                <a:extLst>
                  <a:ext uri="{FF2B5EF4-FFF2-40B4-BE49-F238E27FC236}">
                    <a16:creationId xmlns:a16="http://schemas.microsoft.com/office/drawing/2014/main" id="{6BD80C1F-DAD4-2AB7-FF1E-D2CE487C57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360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5" name="Line 181">
                <a:extLst>
                  <a:ext uri="{FF2B5EF4-FFF2-40B4-BE49-F238E27FC236}">
                    <a16:creationId xmlns:a16="http://schemas.microsoft.com/office/drawing/2014/main" id="{762948CB-37BF-7DAE-FD9D-5F30119272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456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6" name="Line 182">
                <a:extLst>
                  <a:ext uri="{FF2B5EF4-FFF2-40B4-BE49-F238E27FC236}">
                    <a16:creationId xmlns:a16="http://schemas.microsoft.com/office/drawing/2014/main" id="{7B2C64E5-894D-DA1D-328B-646A5404FC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552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7" name="Rectangle 183">
                <a:extLst>
                  <a:ext uri="{FF2B5EF4-FFF2-40B4-BE49-F238E27FC236}">
                    <a16:creationId xmlns:a16="http://schemas.microsoft.com/office/drawing/2014/main" id="{1741EA34-0D56-0054-31C8-265A442A5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38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78" name="Rectangle 364">
              <a:extLst>
                <a:ext uri="{FF2B5EF4-FFF2-40B4-BE49-F238E27FC236}">
                  <a16:creationId xmlns:a16="http://schemas.microsoft.com/office/drawing/2014/main" id="{32FEA515-A839-D817-9E91-B3CBAEA1A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840"/>
              <a:ext cx="96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9" name="Line 365">
              <a:extLst>
                <a:ext uri="{FF2B5EF4-FFF2-40B4-BE49-F238E27FC236}">
                  <a16:creationId xmlns:a16="http://schemas.microsoft.com/office/drawing/2014/main" id="{3945C58E-139C-910B-1D96-0488053D3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6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0" name="Line 366">
              <a:extLst>
                <a:ext uri="{FF2B5EF4-FFF2-40B4-BE49-F238E27FC236}">
                  <a16:creationId xmlns:a16="http://schemas.microsoft.com/office/drawing/2014/main" id="{FE366B57-64DA-FBC6-2D73-B254E3BE9D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6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1" name="Line 367">
              <a:extLst>
                <a:ext uri="{FF2B5EF4-FFF2-40B4-BE49-F238E27FC236}">
                  <a16:creationId xmlns:a16="http://schemas.microsoft.com/office/drawing/2014/main" id="{EA45D142-88F0-ABE1-2398-DC208B0FB7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2" name="Line 368">
              <a:extLst>
                <a:ext uri="{FF2B5EF4-FFF2-40B4-BE49-F238E27FC236}">
                  <a16:creationId xmlns:a16="http://schemas.microsoft.com/office/drawing/2014/main" id="{EE57316C-E164-97FB-EF86-A108917B25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97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3" name="Line 369">
              <a:extLst>
                <a:ext uri="{FF2B5EF4-FFF2-40B4-BE49-F238E27FC236}">
                  <a16:creationId xmlns:a16="http://schemas.microsoft.com/office/drawing/2014/main" id="{7EFAE4B5-C251-7A22-CE2E-8D14CC4F1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93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4" name="Oval 370">
              <a:extLst>
                <a:ext uri="{FF2B5EF4-FFF2-40B4-BE49-F238E27FC236}">
                  <a16:creationId xmlns:a16="http://schemas.microsoft.com/office/drawing/2014/main" id="{0EA6EDF7-963D-0803-94EE-7B3222092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9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5" name="Oval 371">
              <a:extLst>
                <a:ext uri="{FF2B5EF4-FFF2-40B4-BE49-F238E27FC236}">
                  <a16:creationId xmlns:a16="http://schemas.microsoft.com/office/drawing/2014/main" id="{42A30A0F-3221-339C-B151-00BBCA769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942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6" name="AutoShape 372">
              <a:extLst>
                <a:ext uri="{FF2B5EF4-FFF2-40B4-BE49-F238E27FC236}">
                  <a16:creationId xmlns:a16="http://schemas.microsoft.com/office/drawing/2014/main" id="{F128E55F-9F93-703E-F27C-DBFCB284F25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5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408" name="Group 14407">
            <a:extLst>
              <a:ext uri="{FF2B5EF4-FFF2-40B4-BE49-F238E27FC236}">
                <a16:creationId xmlns:a16="http://schemas.microsoft.com/office/drawing/2014/main" id="{239F2440-70EA-9392-1D86-C56261D5B415}"/>
              </a:ext>
            </a:extLst>
          </p:cNvPr>
          <p:cNvGrpSpPr/>
          <p:nvPr/>
        </p:nvGrpSpPr>
        <p:grpSpPr>
          <a:xfrm>
            <a:off x="3757973" y="1426029"/>
            <a:ext cx="811079" cy="759646"/>
            <a:chOff x="4041139" y="1357557"/>
            <a:chExt cx="811079" cy="759646"/>
          </a:xfrm>
        </p:grpSpPr>
        <p:pic>
          <p:nvPicPr>
            <p:cNvPr id="14409" name="Picture 2" descr="Euro cash circled icon Royalty Free Vector Image">
              <a:extLst>
                <a:ext uri="{FF2B5EF4-FFF2-40B4-BE49-F238E27FC236}">
                  <a16:creationId xmlns:a16="http://schemas.microsoft.com/office/drawing/2014/main" id="{3ED25ED1-A87B-99DE-19B0-C7E95F92CD9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3" t="24544" r="19432" b="32520"/>
            <a:stretch/>
          </p:blipFill>
          <p:spPr bwMode="auto">
            <a:xfrm>
              <a:off x="4041139" y="1357557"/>
              <a:ext cx="579969" cy="44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10" name="Picture 6" descr="Pictogram Privacy Stock Illustrations – 26,001 Pictogram Privacy Stock  Illustrations, Vectors &amp; Clipart - Dreamstime">
              <a:extLst>
                <a:ext uri="{FF2B5EF4-FFF2-40B4-BE49-F238E27FC236}">
                  <a16:creationId xmlns:a16="http://schemas.microsoft.com/office/drawing/2014/main" id="{8C2E9579-1C2E-C188-54A8-242DFE6C0FE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7" t="17165" r="21800" b="32835"/>
            <a:stretch/>
          </p:blipFill>
          <p:spPr bwMode="auto">
            <a:xfrm>
              <a:off x="4544786" y="1846158"/>
              <a:ext cx="307432" cy="2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11" name="Group 14410">
            <a:extLst>
              <a:ext uri="{FF2B5EF4-FFF2-40B4-BE49-F238E27FC236}">
                <a16:creationId xmlns:a16="http://schemas.microsoft.com/office/drawing/2014/main" id="{F246E8B4-C41E-8453-D4E5-6D896A0D3138}"/>
              </a:ext>
            </a:extLst>
          </p:cNvPr>
          <p:cNvGrpSpPr/>
          <p:nvPr/>
        </p:nvGrpSpPr>
        <p:grpSpPr>
          <a:xfrm>
            <a:off x="2423104" y="2476017"/>
            <a:ext cx="2848227" cy="2738437"/>
            <a:chOff x="2775333" y="2398449"/>
            <a:chExt cx="2848227" cy="2738437"/>
          </a:xfrm>
        </p:grpSpPr>
        <p:sp>
          <p:nvSpPr>
            <p:cNvPr id="14412" name="Free-form: Shape 14411">
              <a:extLst>
                <a:ext uri="{FF2B5EF4-FFF2-40B4-BE49-F238E27FC236}">
                  <a16:creationId xmlns:a16="http://schemas.microsoft.com/office/drawing/2014/main" id="{E9D9DFCA-2BA3-7F81-140E-99641872F2E9}"/>
                </a:ext>
              </a:extLst>
            </p:cNvPr>
            <p:cNvSpPr/>
            <p:nvPr/>
          </p:nvSpPr>
          <p:spPr>
            <a:xfrm>
              <a:off x="3163288" y="2606040"/>
              <a:ext cx="2260123" cy="2388870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13" name="Groep 8">
              <a:extLst>
                <a:ext uri="{FF2B5EF4-FFF2-40B4-BE49-F238E27FC236}">
                  <a16:creationId xmlns:a16="http://schemas.microsoft.com/office/drawing/2014/main" id="{1B54C897-471D-E969-2F72-8EEC98A14E5F}"/>
                </a:ext>
              </a:extLst>
            </p:cNvPr>
            <p:cNvGrpSpPr/>
            <p:nvPr/>
          </p:nvGrpSpPr>
          <p:grpSpPr>
            <a:xfrm>
              <a:off x="2775333" y="2398449"/>
              <a:ext cx="2848227" cy="2738437"/>
              <a:chOff x="2823094" y="2588902"/>
              <a:chExt cx="3100146" cy="2593957"/>
            </a:xfrm>
          </p:grpSpPr>
          <p:cxnSp>
            <p:nvCxnSpPr>
              <p:cNvPr id="14415" name="AutoShape 45">
                <a:extLst>
                  <a:ext uri="{FF2B5EF4-FFF2-40B4-BE49-F238E27FC236}">
                    <a16:creationId xmlns:a16="http://schemas.microsoft.com/office/drawing/2014/main" id="{BC04A1A0-77C8-5DDE-1C6F-23FA31322904}"/>
                  </a:ext>
                </a:extLst>
              </p:cNvPr>
              <p:cNvCxnSpPr>
                <a:cxnSpLocks noChangeShapeType="1"/>
                <a:endCxn id="14414" idx="0"/>
              </p:cNvCxnSpPr>
              <p:nvPr/>
            </p:nvCxnSpPr>
            <p:spPr bwMode="auto">
              <a:xfrm>
                <a:off x="4473582" y="2588902"/>
                <a:ext cx="0" cy="44466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6" name="AutoShape 46">
                <a:extLst>
                  <a:ext uri="{FF2B5EF4-FFF2-40B4-BE49-F238E27FC236}">
                    <a16:creationId xmlns:a16="http://schemas.microsoft.com/office/drawing/2014/main" id="{464A64D3-F1D8-260D-47A1-2200FA3191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5129349" y="2902027"/>
                <a:ext cx="578664" cy="325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7" name="AutoShape 47">
                <a:extLst>
                  <a:ext uri="{FF2B5EF4-FFF2-40B4-BE49-F238E27FC236}">
                    <a16:creationId xmlns:a16="http://schemas.microsoft.com/office/drawing/2014/main" id="{47DEEFCB-C228-72B8-9BE3-9207DE9F0E72}"/>
                  </a:ext>
                </a:extLst>
              </p:cNvPr>
              <p:cNvCxnSpPr>
                <a:cxnSpLocks noChangeShapeType="1"/>
                <a:endCxn id="14414" idx="6"/>
              </p:cNvCxnSpPr>
              <p:nvPr/>
            </p:nvCxnSpPr>
            <p:spPr bwMode="auto">
              <a:xfrm flipH="1">
                <a:off x="5552321" y="3941430"/>
                <a:ext cx="370919" cy="85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8" name="AutoShape 48">
                <a:extLst>
                  <a:ext uri="{FF2B5EF4-FFF2-40B4-BE49-F238E27FC236}">
                    <a16:creationId xmlns:a16="http://schemas.microsoft.com/office/drawing/2014/main" id="{0976E1CD-C18A-CCDC-2A29-6EB3BEE2DD39}"/>
                  </a:ext>
                </a:extLst>
              </p:cNvPr>
              <p:cNvCxnSpPr>
                <a:cxnSpLocks noChangeShapeType="1"/>
                <a:endCxn id="14414" idx="5"/>
              </p:cNvCxnSpPr>
              <p:nvPr/>
            </p:nvCxnSpPr>
            <p:spPr bwMode="auto">
              <a:xfrm flipH="1" flipV="1">
                <a:off x="5236365" y="4598025"/>
                <a:ext cx="596540" cy="379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9" name="AutoShape 49">
                <a:extLst>
                  <a:ext uri="{FF2B5EF4-FFF2-40B4-BE49-F238E27FC236}">
                    <a16:creationId xmlns:a16="http://schemas.microsoft.com/office/drawing/2014/main" id="{4AEC3FE4-1171-F639-99EB-869C85AFCF2B}"/>
                  </a:ext>
                </a:extLst>
              </p:cNvPr>
              <p:cNvCxnSpPr>
                <a:cxnSpLocks noChangeShapeType="1"/>
                <a:endCxn id="14414" idx="4"/>
              </p:cNvCxnSpPr>
              <p:nvPr/>
            </p:nvCxnSpPr>
            <p:spPr bwMode="auto">
              <a:xfrm flipV="1">
                <a:off x="4467550" y="4866444"/>
                <a:ext cx="6032" cy="3164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0" name="AutoShape 50">
                <a:extLst>
                  <a:ext uri="{FF2B5EF4-FFF2-40B4-BE49-F238E27FC236}">
                    <a16:creationId xmlns:a16="http://schemas.microsoft.com/office/drawing/2014/main" id="{BA4A5903-F31A-ECB8-01CA-F97BAA629668}"/>
                  </a:ext>
                </a:extLst>
              </p:cNvPr>
              <p:cNvCxnSpPr>
                <a:cxnSpLocks noChangeShapeType="1"/>
                <a:endCxn id="14414" idx="3"/>
              </p:cNvCxnSpPr>
              <p:nvPr/>
            </p:nvCxnSpPr>
            <p:spPr bwMode="auto">
              <a:xfrm flipV="1">
                <a:off x="3108268" y="4598025"/>
                <a:ext cx="602531" cy="3380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1" name="AutoShape 51">
                <a:extLst>
                  <a:ext uri="{FF2B5EF4-FFF2-40B4-BE49-F238E27FC236}">
                    <a16:creationId xmlns:a16="http://schemas.microsoft.com/office/drawing/2014/main" id="{65532BFE-F12F-569D-B36B-346CDF03928A}"/>
                  </a:ext>
                </a:extLst>
              </p:cNvPr>
              <p:cNvCxnSpPr>
                <a:cxnSpLocks noChangeShapeType="1"/>
                <a:endCxn id="14414" idx="2"/>
              </p:cNvCxnSpPr>
              <p:nvPr/>
            </p:nvCxnSpPr>
            <p:spPr bwMode="auto">
              <a:xfrm flipV="1">
                <a:off x="2823094" y="3950004"/>
                <a:ext cx="571752" cy="50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2" name="AutoShape 384">
                <a:extLst>
                  <a:ext uri="{FF2B5EF4-FFF2-40B4-BE49-F238E27FC236}">
                    <a16:creationId xmlns:a16="http://schemas.microsoft.com/office/drawing/2014/main" id="{09A086C6-3B55-F4FD-E868-729D59FC0E21}"/>
                  </a:ext>
                </a:extLst>
              </p:cNvPr>
              <p:cNvCxnSpPr>
                <a:cxnSpLocks noChangeShapeType="1"/>
                <a:endCxn id="14414" idx="1"/>
              </p:cNvCxnSpPr>
              <p:nvPr/>
            </p:nvCxnSpPr>
            <p:spPr bwMode="auto">
              <a:xfrm>
                <a:off x="3053835" y="2957833"/>
                <a:ext cx="656964" cy="3441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</p:grpSp>
        <p:sp>
          <p:nvSpPr>
            <p:cNvPr id="14414" name="Oval 2">
              <a:extLst>
                <a:ext uri="{FF2B5EF4-FFF2-40B4-BE49-F238E27FC236}">
                  <a16:creationId xmlns:a16="http://schemas.microsoft.com/office/drawing/2014/main" id="{E901108A-F3AA-3A4F-72FE-8E46A01CDE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622" y="2867878"/>
              <a:ext cx="1982160" cy="1934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270730"/>
              <a:endParaRPr lang="en-GB" sz="1100" dirty="0"/>
            </a:p>
          </p:txBody>
        </p:sp>
      </p:grpSp>
      <p:grpSp>
        <p:nvGrpSpPr>
          <p:cNvPr id="33" name="Groep 20">
            <a:extLst>
              <a:ext uri="{FF2B5EF4-FFF2-40B4-BE49-F238E27FC236}">
                <a16:creationId xmlns:a16="http://schemas.microsoft.com/office/drawing/2014/main" id="{3A9CF916-3647-8F5D-EF9C-31DAA0B9C6B8}"/>
              </a:ext>
            </a:extLst>
          </p:cNvPr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55" name="Text Box 207">
              <a:extLst>
                <a:ext uri="{FF2B5EF4-FFF2-40B4-BE49-F238E27FC236}">
                  <a16:creationId xmlns:a16="http://schemas.microsoft.com/office/drawing/2014/main" id="{081EEE6B-BA8D-5C1A-EF73-2371FEE774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Overheid</a:t>
              </a:r>
              <a:endParaRPr lang="en-GB" sz="1400" b="1" dirty="0"/>
            </a:p>
          </p:txBody>
        </p:sp>
        <p:grpSp>
          <p:nvGrpSpPr>
            <p:cNvPr id="56" name="Group 328">
              <a:extLst>
                <a:ext uri="{FF2B5EF4-FFF2-40B4-BE49-F238E27FC236}">
                  <a16:creationId xmlns:a16="http://schemas.microsoft.com/office/drawing/2014/main" id="{8FF21819-E9F7-F7AC-630F-C53ECA2DD8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58" name="Oval 329">
                <a:extLst>
                  <a:ext uri="{FF2B5EF4-FFF2-40B4-BE49-F238E27FC236}">
                    <a16:creationId xmlns:a16="http://schemas.microsoft.com/office/drawing/2014/main" id="{21425B0F-0DFF-6B3B-8B5B-65F746D75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9" name="Line 330">
                <a:extLst>
                  <a:ext uri="{FF2B5EF4-FFF2-40B4-BE49-F238E27FC236}">
                    <a16:creationId xmlns:a16="http://schemas.microsoft.com/office/drawing/2014/main" id="{1D5046A4-6A81-A200-4D11-DF10482ABD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0" name="Line 331">
                <a:extLst>
                  <a:ext uri="{FF2B5EF4-FFF2-40B4-BE49-F238E27FC236}">
                    <a16:creationId xmlns:a16="http://schemas.microsoft.com/office/drawing/2014/main" id="{ACEAAE71-B94B-1316-47E2-80E9CECCF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1" name="Line 332">
                <a:extLst>
                  <a:ext uri="{FF2B5EF4-FFF2-40B4-BE49-F238E27FC236}">
                    <a16:creationId xmlns:a16="http://schemas.microsoft.com/office/drawing/2014/main" id="{506712D9-3A62-765C-FE7B-314439D6F2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2" name="Line 333">
                <a:extLst>
                  <a:ext uri="{FF2B5EF4-FFF2-40B4-BE49-F238E27FC236}">
                    <a16:creationId xmlns:a16="http://schemas.microsoft.com/office/drawing/2014/main" id="{551112C7-CF7F-A814-20E9-5C59314C6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63" name="Bijschrift met afgeronde rechthoek 29">
            <a:extLst>
              <a:ext uri="{FF2B5EF4-FFF2-40B4-BE49-F238E27FC236}">
                <a16:creationId xmlns:a16="http://schemas.microsoft.com/office/drawing/2014/main" id="{4C81B42F-28B0-3A47-4407-75D35A163808}"/>
              </a:ext>
            </a:extLst>
          </p:cNvPr>
          <p:cNvSpPr/>
          <p:nvPr/>
        </p:nvSpPr>
        <p:spPr>
          <a:xfrm>
            <a:off x="474433" y="2520000"/>
            <a:ext cx="1215498" cy="664007"/>
          </a:xfrm>
          <a:prstGeom prst="wedgeRoundRectCallout">
            <a:avLst>
              <a:gd name="adj1" fmla="val 105807"/>
              <a:gd name="adj2" fmla="val -1627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Wetboek</a:t>
            </a:r>
            <a:r>
              <a:rPr lang="en-GB" sz="1100" dirty="0"/>
              <a:t>, </a:t>
            </a:r>
            <a:r>
              <a:rPr lang="en-GB" sz="1100" dirty="0" err="1"/>
              <a:t>artikel</a:t>
            </a:r>
            <a:r>
              <a:rPr lang="en-GB" sz="1100" dirty="0"/>
              <a:t> </a:t>
            </a:r>
            <a:r>
              <a:rPr lang="en-GB" sz="1100" dirty="0" err="1"/>
              <a:t>aansprakelijkheid</a:t>
            </a:r>
            <a:r>
              <a:rPr lang="en-GB" sz="1100" dirty="0"/>
              <a:t>, </a:t>
            </a:r>
            <a:r>
              <a:rPr lang="en-GB" sz="1100" dirty="0" err="1"/>
              <a:t>traceerbaarheid</a:t>
            </a:r>
            <a:endParaRPr lang="en-GB" sz="1100" dirty="0"/>
          </a:p>
        </p:txBody>
      </p:sp>
      <p:sp>
        <p:nvSpPr>
          <p:cNvPr id="14339" name="Bijschrift met afgeronde rechthoek 27">
            <a:extLst>
              <a:ext uri="{FF2B5EF4-FFF2-40B4-BE49-F238E27FC236}">
                <a16:creationId xmlns:a16="http://schemas.microsoft.com/office/drawing/2014/main" id="{3CBD1E04-4005-FAD6-DAFE-ECB08BEB2121}"/>
              </a:ext>
            </a:extLst>
          </p:cNvPr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</a:t>
            </a:r>
            <a:r>
              <a:rPr lang="en-GB" sz="1100" dirty="0" err="1"/>
              <a:t>maatregel</a:t>
            </a:r>
            <a:r>
              <a:rPr lang="en-GB" sz="1100" dirty="0"/>
              <a:t>, </a:t>
            </a:r>
            <a:r>
              <a:rPr lang="en-GB" sz="1100" dirty="0" err="1"/>
              <a:t>schade</a:t>
            </a:r>
            <a:r>
              <a:rPr lang="en-GB" sz="1100" dirty="0"/>
              <a:t>, </a:t>
            </a:r>
            <a:r>
              <a:rPr lang="en-GB" sz="1100" dirty="0" err="1"/>
              <a:t>aanval</a:t>
            </a:r>
            <a:r>
              <a:rPr lang="en-GB" sz="1100" dirty="0"/>
              <a:t>, </a:t>
            </a:r>
            <a:r>
              <a:rPr lang="en-GB" sz="1100" dirty="0" err="1"/>
              <a:t>kwetsbaarheid</a:t>
            </a:r>
            <a:endParaRPr lang="en-GB" sz="1100" dirty="0"/>
          </a:p>
        </p:txBody>
      </p:sp>
      <p:grpSp>
        <p:nvGrpSpPr>
          <p:cNvPr id="14340" name="Groep 22">
            <a:extLst>
              <a:ext uri="{FF2B5EF4-FFF2-40B4-BE49-F238E27FC236}">
                <a16:creationId xmlns:a16="http://schemas.microsoft.com/office/drawing/2014/main" id="{8B5A507C-ED36-01B2-4E82-4196A7EBD1AF}"/>
              </a:ext>
            </a:extLst>
          </p:cNvPr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sp>
          <p:nvSpPr>
            <p:cNvPr id="14341" name="Text Box 334">
              <a:extLst>
                <a:ext uri="{FF2B5EF4-FFF2-40B4-BE49-F238E27FC236}">
                  <a16:creationId xmlns:a16="http://schemas.microsoft.com/office/drawing/2014/main" id="{979E2248-84D6-4637-205C-3491FA3A2E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Beveiligings</a:t>
              </a:r>
              <a:r>
                <a:rPr lang="en-GB" sz="1400" b="1" dirty="0"/>
                <a:t>-</a:t>
              </a:r>
              <a:br>
                <a:rPr lang="en-GB" sz="1400" b="1" dirty="0"/>
              </a:br>
              <a:r>
                <a:rPr lang="en-GB" sz="1400" b="1" dirty="0"/>
                <a:t>expert</a:t>
              </a:r>
            </a:p>
          </p:txBody>
        </p:sp>
        <p:grpSp>
          <p:nvGrpSpPr>
            <p:cNvPr id="14344" name="Group 328">
              <a:extLst>
                <a:ext uri="{FF2B5EF4-FFF2-40B4-BE49-F238E27FC236}">
                  <a16:creationId xmlns:a16="http://schemas.microsoft.com/office/drawing/2014/main" id="{DADF487C-BFAF-3D8F-A497-445286AEB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14423" name="Oval 329">
                <a:extLst>
                  <a:ext uri="{FF2B5EF4-FFF2-40B4-BE49-F238E27FC236}">
                    <a16:creationId xmlns:a16="http://schemas.microsoft.com/office/drawing/2014/main" id="{A803E469-EC29-FBE1-0834-E6FD74DDC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4" name="Line 330">
                <a:extLst>
                  <a:ext uri="{FF2B5EF4-FFF2-40B4-BE49-F238E27FC236}">
                    <a16:creationId xmlns:a16="http://schemas.microsoft.com/office/drawing/2014/main" id="{1D5EE28B-A719-33D4-4C2E-C7BEFD0334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5" name="Line 331">
                <a:extLst>
                  <a:ext uri="{FF2B5EF4-FFF2-40B4-BE49-F238E27FC236}">
                    <a16:creationId xmlns:a16="http://schemas.microsoft.com/office/drawing/2014/main" id="{A42D3970-D386-3F88-FF66-9D30303AF0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6" name="Line 332">
                <a:extLst>
                  <a:ext uri="{FF2B5EF4-FFF2-40B4-BE49-F238E27FC236}">
                    <a16:creationId xmlns:a16="http://schemas.microsoft.com/office/drawing/2014/main" id="{3D5C39C2-CE16-30C8-E5C8-383A63507F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27" name="Line 333">
                <a:extLst>
                  <a:ext uri="{FF2B5EF4-FFF2-40B4-BE49-F238E27FC236}">
                    <a16:creationId xmlns:a16="http://schemas.microsoft.com/office/drawing/2014/main" id="{5FE5B6D7-C076-D1DC-65C9-8B24D761C8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28" name="Bijschrift met afgeronde rechthoek 24">
            <a:extLst>
              <a:ext uri="{FF2B5EF4-FFF2-40B4-BE49-F238E27FC236}">
                <a16:creationId xmlns:a16="http://schemas.microsoft.com/office/drawing/2014/main" id="{BB2305EA-F1A6-EC97-E960-A756F05611E9}"/>
              </a:ext>
            </a:extLst>
          </p:cNvPr>
          <p:cNvSpPr/>
          <p:nvPr/>
        </p:nvSpPr>
        <p:spPr>
          <a:xfrm>
            <a:off x="5996073" y="2434281"/>
            <a:ext cx="133075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Bedrijfsmodel</a:t>
            </a:r>
            <a:r>
              <a:rPr lang="en-GB" sz="1100" dirty="0"/>
              <a:t>, </a:t>
            </a:r>
            <a:r>
              <a:rPr lang="en-GB" sz="1100" dirty="0" err="1"/>
              <a:t>omzet</a:t>
            </a:r>
            <a:r>
              <a:rPr lang="en-GB" sz="1100" dirty="0"/>
              <a:t>, </a:t>
            </a:r>
            <a:r>
              <a:rPr lang="en-GB" sz="1100" dirty="0" err="1"/>
              <a:t>rentestand</a:t>
            </a:r>
            <a:r>
              <a:rPr lang="en-GB" sz="1100" dirty="0"/>
              <a:t>,  financiering</a:t>
            </a:r>
          </a:p>
        </p:txBody>
      </p:sp>
      <p:grpSp>
        <p:nvGrpSpPr>
          <p:cNvPr id="14429" name="Groep 23">
            <a:extLst>
              <a:ext uri="{FF2B5EF4-FFF2-40B4-BE49-F238E27FC236}">
                <a16:creationId xmlns:a16="http://schemas.microsoft.com/office/drawing/2014/main" id="{0E194F3B-01BD-E32C-94C8-92C5B9C51D30}"/>
              </a:ext>
            </a:extLst>
          </p:cNvPr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14431" name="Text Box 320">
              <a:extLst>
                <a:ext uri="{FF2B5EF4-FFF2-40B4-BE49-F238E27FC236}">
                  <a16:creationId xmlns:a16="http://schemas.microsoft.com/office/drawing/2014/main" id="{8A725007-1115-7AA7-A25D-6036EF5FA9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Project-management</a:t>
              </a:r>
            </a:p>
          </p:txBody>
        </p:sp>
        <p:grpSp>
          <p:nvGrpSpPr>
            <p:cNvPr id="14432" name="Group 328">
              <a:extLst>
                <a:ext uri="{FF2B5EF4-FFF2-40B4-BE49-F238E27FC236}">
                  <a16:creationId xmlns:a16="http://schemas.microsoft.com/office/drawing/2014/main" id="{36E54170-CB8F-ED92-A62B-73F42C5001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14438" name="Oval 329">
                <a:extLst>
                  <a:ext uri="{FF2B5EF4-FFF2-40B4-BE49-F238E27FC236}">
                    <a16:creationId xmlns:a16="http://schemas.microsoft.com/office/drawing/2014/main" id="{57C34F97-F034-2A77-7B4C-0722ACA01C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9" name="Line 330">
                <a:extLst>
                  <a:ext uri="{FF2B5EF4-FFF2-40B4-BE49-F238E27FC236}">
                    <a16:creationId xmlns:a16="http://schemas.microsoft.com/office/drawing/2014/main" id="{BCF24A86-AC8C-27F4-A392-C1FC46A795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0" name="Line 331">
                <a:extLst>
                  <a:ext uri="{FF2B5EF4-FFF2-40B4-BE49-F238E27FC236}">
                    <a16:creationId xmlns:a16="http://schemas.microsoft.com/office/drawing/2014/main" id="{11F08272-BB01-0E96-D7BD-CD2E3D216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1" name="Line 332">
                <a:extLst>
                  <a:ext uri="{FF2B5EF4-FFF2-40B4-BE49-F238E27FC236}">
                    <a16:creationId xmlns:a16="http://schemas.microsoft.com/office/drawing/2014/main" id="{748E4EB4-DB74-8DE3-CF16-DE838FA044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2" name="Line 333">
                <a:extLst>
                  <a:ext uri="{FF2B5EF4-FFF2-40B4-BE49-F238E27FC236}">
                    <a16:creationId xmlns:a16="http://schemas.microsoft.com/office/drawing/2014/main" id="{ABF46CAB-7DF4-88BF-22A5-2D99EAC8A9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43" name="Bijschrift met afgeronde rechthoek 28">
            <a:extLst>
              <a:ext uri="{FF2B5EF4-FFF2-40B4-BE49-F238E27FC236}">
                <a16:creationId xmlns:a16="http://schemas.microsoft.com/office/drawing/2014/main" id="{A27048D1-5B31-B88E-E4CE-D9BEF197C059}"/>
              </a:ext>
            </a:extLst>
          </p:cNvPr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66"/>
              <a:gd name="adj2" fmla="val -10510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</a:t>
            </a:r>
            <a:r>
              <a:rPr lang="en-GB" sz="1100" dirty="0" err="1"/>
              <a:t>mijlpaal</a:t>
            </a:r>
            <a:r>
              <a:rPr lang="en-GB" sz="1100" dirty="0"/>
              <a:t>,</a:t>
            </a:r>
            <a:br>
              <a:rPr lang="en-GB" sz="1100" dirty="0"/>
            </a:br>
            <a:r>
              <a:rPr lang="en-GB" sz="1100" dirty="0" err="1"/>
              <a:t>taak</a:t>
            </a:r>
            <a:r>
              <a:rPr lang="en-GB" sz="1100" dirty="0"/>
              <a:t>, </a:t>
            </a:r>
            <a:r>
              <a:rPr lang="en-GB" sz="1100" dirty="0" err="1"/>
              <a:t>oplevering</a:t>
            </a:r>
            <a:endParaRPr lang="en-GB" sz="1100" dirty="0"/>
          </a:p>
        </p:txBody>
      </p:sp>
      <p:grpSp>
        <p:nvGrpSpPr>
          <p:cNvPr id="14444" name="Groep 17">
            <a:extLst>
              <a:ext uri="{FF2B5EF4-FFF2-40B4-BE49-F238E27FC236}">
                <a16:creationId xmlns:a16="http://schemas.microsoft.com/office/drawing/2014/main" id="{82150021-8045-38BE-62D3-39A55C7273AE}"/>
              </a:ext>
            </a:extLst>
          </p:cNvPr>
          <p:cNvGrpSpPr/>
          <p:nvPr/>
        </p:nvGrpSpPr>
        <p:grpSpPr>
          <a:xfrm>
            <a:off x="4884589" y="3648045"/>
            <a:ext cx="1365576" cy="614777"/>
            <a:chOff x="25993953" y="19773231"/>
            <a:chExt cx="2957649" cy="1340719"/>
          </a:xfrm>
        </p:grpSpPr>
        <p:sp>
          <p:nvSpPr>
            <p:cNvPr id="14445" name="Text Box 223">
              <a:extLst>
                <a:ext uri="{FF2B5EF4-FFF2-40B4-BE49-F238E27FC236}">
                  <a16:creationId xmlns:a16="http://schemas.microsoft.com/office/drawing/2014/main" id="{B9F5DC4A-8612-3639-1837-0AD86DC8D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3953" y="20644105"/>
              <a:ext cx="29576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Personeelszaken</a:t>
              </a:r>
              <a:endParaRPr lang="en-GB" sz="1400" b="1" dirty="0"/>
            </a:p>
          </p:txBody>
        </p:sp>
        <p:grpSp>
          <p:nvGrpSpPr>
            <p:cNvPr id="14446" name="Group 328">
              <a:extLst>
                <a:ext uri="{FF2B5EF4-FFF2-40B4-BE49-F238E27FC236}">
                  <a16:creationId xmlns:a16="http://schemas.microsoft.com/office/drawing/2014/main" id="{8AAC7FD0-3620-B310-C10B-6CC33EA81E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4447" name="Oval 329">
                <a:extLst>
                  <a:ext uri="{FF2B5EF4-FFF2-40B4-BE49-F238E27FC236}">
                    <a16:creationId xmlns:a16="http://schemas.microsoft.com/office/drawing/2014/main" id="{B7C9DE7A-08FD-1D9F-FE6C-09B111D98C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8" name="Line 330">
                <a:extLst>
                  <a:ext uri="{FF2B5EF4-FFF2-40B4-BE49-F238E27FC236}">
                    <a16:creationId xmlns:a16="http://schemas.microsoft.com/office/drawing/2014/main" id="{3F674889-E1EE-CF4A-015E-3023D29A2B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49" name="Line 331">
                <a:extLst>
                  <a:ext uri="{FF2B5EF4-FFF2-40B4-BE49-F238E27FC236}">
                    <a16:creationId xmlns:a16="http://schemas.microsoft.com/office/drawing/2014/main" id="{F924D3EC-FB83-F8D9-247F-65F9863CAD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0" name="Line 332">
                <a:extLst>
                  <a:ext uri="{FF2B5EF4-FFF2-40B4-BE49-F238E27FC236}">
                    <a16:creationId xmlns:a16="http://schemas.microsoft.com/office/drawing/2014/main" id="{29B4E70D-A5C7-FA8A-2453-C613F41F8B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1" name="Line 333">
                <a:extLst>
                  <a:ext uri="{FF2B5EF4-FFF2-40B4-BE49-F238E27FC236}">
                    <a16:creationId xmlns:a16="http://schemas.microsoft.com/office/drawing/2014/main" id="{A87D3F91-5B09-4118-E903-8382E55391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52" name="Bijschrift met afgeronde rechthoek 30">
            <a:extLst>
              <a:ext uri="{FF2B5EF4-FFF2-40B4-BE49-F238E27FC236}">
                <a16:creationId xmlns:a16="http://schemas.microsoft.com/office/drawing/2014/main" id="{997D2CD2-0A4F-370C-C2BC-872A38114924}"/>
              </a:ext>
            </a:extLst>
          </p:cNvPr>
          <p:cNvSpPr/>
          <p:nvPr/>
        </p:nvSpPr>
        <p:spPr>
          <a:xfrm>
            <a:off x="6019868" y="4366816"/>
            <a:ext cx="1306961" cy="664007"/>
          </a:xfrm>
          <a:prstGeom prst="wedgeRoundRectCallout">
            <a:avLst>
              <a:gd name="adj1" fmla="val -83260"/>
              <a:gd name="adj2" fmla="val -6340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Medewerker</a:t>
            </a:r>
            <a:r>
              <a:rPr lang="en-GB" sz="1100" dirty="0"/>
              <a:t>, </a:t>
            </a:r>
            <a:r>
              <a:rPr lang="en-GB" sz="1100" dirty="0" err="1"/>
              <a:t>opleiding</a:t>
            </a:r>
            <a:r>
              <a:rPr lang="en-GB" sz="1100" dirty="0"/>
              <a:t>, </a:t>
            </a:r>
            <a:r>
              <a:rPr lang="en-GB" sz="1100" dirty="0" err="1"/>
              <a:t>ervaring</a:t>
            </a:r>
            <a:r>
              <a:rPr lang="en-GB" sz="1100" dirty="0"/>
              <a:t>, </a:t>
            </a:r>
            <a:r>
              <a:rPr lang="en-GB" sz="1100" dirty="0" err="1"/>
              <a:t>vaardigheid</a:t>
            </a:r>
            <a:endParaRPr lang="en-GB" sz="1100" dirty="0"/>
          </a:p>
        </p:txBody>
      </p:sp>
      <p:grpSp>
        <p:nvGrpSpPr>
          <p:cNvPr id="14453" name="Groep 14">
            <a:extLst>
              <a:ext uri="{FF2B5EF4-FFF2-40B4-BE49-F238E27FC236}">
                <a16:creationId xmlns:a16="http://schemas.microsoft.com/office/drawing/2014/main" id="{CB07A1B6-D7EC-B66E-8836-4180F8C7D192}"/>
              </a:ext>
            </a:extLst>
          </p:cNvPr>
          <p:cNvGrpSpPr/>
          <p:nvPr/>
        </p:nvGrpSpPr>
        <p:grpSpPr>
          <a:xfrm>
            <a:off x="3218600" y="5337633"/>
            <a:ext cx="1540213" cy="538734"/>
            <a:chOff x="12801326" y="26099985"/>
            <a:chExt cx="4257705" cy="1174883"/>
          </a:xfrm>
        </p:grpSpPr>
        <p:sp>
          <p:nvSpPr>
            <p:cNvPr id="14454" name="Text Box 327">
              <a:extLst>
                <a:ext uri="{FF2B5EF4-FFF2-40B4-BE49-F238E27FC236}">
                  <a16:creationId xmlns:a16="http://schemas.microsoft.com/office/drawing/2014/main" id="{11FD0ACE-3FC3-2144-C5F5-03CA2B09F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1326" y="26805023"/>
              <a:ext cx="425770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Netwerkbeheerder</a:t>
              </a:r>
              <a:endParaRPr lang="en-GB" sz="1400" b="1" dirty="0"/>
            </a:p>
          </p:txBody>
        </p:sp>
        <p:grpSp>
          <p:nvGrpSpPr>
            <p:cNvPr id="14455" name="Group 328">
              <a:extLst>
                <a:ext uri="{FF2B5EF4-FFF2-40B4-BE49-F238E27FC236}">
                  <a16:creationId xmlns:a16="http://schemas.microsoft.com/office/drawing/2014/main" id="{C49C8C74-49AB-2BFA-DD56-99BE80FCC1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4456" name="Oval 329">
                <a:extLst>
                  <a:ext uri="{FF2B5EF4-FFF2-40B4-BE49-F238E27FC236}">
                    <a16:creationId xmlns:a16="http://schemas.microsoft.com/office/drawing/2014/main" id="{5229BA9B-C258-8CCC-DD01-D78C08C1D4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7" name="Line 330">
                <a:extLst>
                  <a:ext uri="{FF2B5EF4-FFF2-40B4-BE49-F238E27FC236}">
                    <a16:creationId xmlns:a16="http://schemas.microsoft.com/office/drawing/2014/main" id="{4EB58FDE-52DA-C991-BE18-1AEEAAB0C7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8" name="Line 331">
                <a:extLst>
                  <a:ext uri="{FF2B5EF4-FFF2-40B4-BE49-F238E27FC236}">
                    <a16:creationId xmlns:a16="http://schemas.microsoft.com/office/drawing/2014/main" id="{52D8852C-0282-69ED-F6E9-ECD447F33B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59" name="Line 332">
                <a:extLst>
                  <a:ext uri="{FF2B5EF4-FFF2-40B4-BE49-F238E27FC236}">
                    <a16:creationId xmlns:a16="http://schemas.microsoft.com/office/drawing/2014/main" id="{06DE760E-D771-E70D-A99D-2C0D61B7A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60" name="Line 333">
                <a:extLst>
                  <a:ext uri="{FF2B5EF4-FFF2-40B4-BE49-F238E27FC236}">
                    <a16:creationId xmlns:a16="http://schemas.microsoft.com/office/drawing/2014/main" id="{6D38AFB6-68FC-EDF9-90DF-DD8697014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61" name="Bijschrift met afgeronde rechthoek 31">
            <a:extLst>
              <a:ext uri="{FF2B5EF4-FFF2-40B4-BE49-F238E27FC236}">
                <a16:creationId xmlns:a16="http://schemas.microsoft.com/office/drawing/2014/main" id="{A31F22A6-63F8-BFD4-6ABD-B52CF66FE44C}"/>
              </a:ext>
            </a:extLst>
          </p:cNvPr>
          <p:cNvSpPr/>
          <p:nvPr/>
        </p:nvSpPr>
        <p:spPr>
          <a:xfrm>
            <a:off x="2325658" y="5845208"/>
            <a:ext cx="1062426" cy="664007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knoop</a:t>
            </a:r>
            <a:r>
              <a:rPr lang="en-GB" sz="1100" dirty="0"/>
              <a:t>, latency, </a:t>
            </a:r>
            <a:r>
              <a:rPr lang="en-GB" sz="1100" dirty="0" err="1"/>
              <a:t>encryptie</a:t>
            </a:r>
            <a:r>
              <a:rPr lang="en-GB" sz="1100" dirty="0"/>
              <a:t>, </a:t>
            </a:r>
            <a:r>
              <a:rPr lang="en-GB" sz="1100" dirty="0" err="1"/>
              <a:t>redundantie</a:t>
            </a:r>
            <a:endParaRPr lang="en-GB" sz="1100" dirty="0"/>
          </a:p>
        </p:txBody>
      </p:sp>
      <p:grpSp>
        <p:nvGrpSpPr>
          <p:cNvPr id="14462" name="Groep 21">
            <a:extLst>
              <a:ext uri="{FF2B5EF4-FFF2-40B4-BE49-F238E27FC236}">
                <a16:creationId xmlns:a16="http://schemas.microsoft.com/office/drawing/2014/main" id="{77CE8427-791E-1A52-C2D3-32858679F973}"/>
              </a:ext>
            </a:extLst>
          </p:cNvPr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4463" name="Text Box 341">
              <a:extLst>
                <a:ext uri="{FF2B5EF4-FFF2-40B4-BE49-F238E27FC236}">
                  <a16:creationId xmlns:a16="http://schemas.microsoft.com/office/drawing/2014/main" id="{65BE426B-5CB0-F4FE-7235-14CA41FC50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5120" name="Group 328">
              <a:extLst>
                <a:ext uri="{FF2B5EF4-FFF2-40B4-BE49-F238E27FC236}">
                  <a16:creationId xmlns:a16="http://schemas.microsoft.com/office/drawing/2014/main" id="{B5C1695E-AEF1-70B5-CB7B-4FF835EFDD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5121" name="Oval 329">
                <a:extLst>
                  <a:ext uri="{FF2B5EF4-FFF2-40B4-BE49-F238E27FC236}">
                    <a16:creationId xmlns:a16="http://schemas.microsoft.com/office/drawing/2014/main" id="{C4F297F8-F6CB-5C55-97BE-D4E2D5D6B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3" name="Line 330">
                <a:extLst>
                  <a:ext uri="{FF2B5EF4-FFF2-40B4-BE49-F238E27FC236}">
                    <a16:creationId xmlns:a16="http://schemas.microsoft.com/office/drawing/2014/main" id="{21D8F845-3269-0214-8928-4592BC1F82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4" name="Line 331">
                <a:extLst>
                  <a:ext uri="{FF2B5EF4-FFF2-40B4-BE49-F238E27FC236}">
                    <a16:creationId xmlns:a16="http://schemas.microsoft.com/office/drawing/2014/main" id="{16102E54-114D-94D3-1690-DEF952E7DF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5" name="Line 332">
                <a:extLst>
                  <a:ext uri="{FF2B5EF4-FFF2-40B4-BE49-F238E27FC236}">
                    <a16:creationId xmlns:a16="http://schemas.microsoft.com/office/drawing/2014/main" id="{9E21A31B-EA6B-CE50-EFB4-131D6DD41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26" name="Line 333">
                <a:extLst>
                  <a:ext uri="{FF2B5EF4-FFF2-40B4-BE49-F238E27FC236}">
                    <a16:creationId xmlns:a16="http://schemas.microsoft.com/office/drawing/2014/main" id="{E4728469-4CCA-22D2-A009-5EA2985F20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5127" name="Bijschrift met afgeronde rechthoek 25">
            <a:extLst>
              <a:ext uri="{FF2B5EF4-FFF2-40B4-BE49-F238E27FC236}">
                <a16:creationId xmlns:a16="http://schemas.microsoft.com/office/drawing/2014/main" id="{78BAEA64-696F-27FA-6BAB-1468989BE921}"/>
              </a:ext>
            </a:extLst>
          </p:cNvPr>
          <p:cNvSpPr/>
          <p:nvPr/>
        </p:nvSpPr>
        <p:spPr>
          <a:xfrm>
            <a:off x="367402" y="4083897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Toegang</a:t>
            </a:r>
            <a:r>
              <a:rPr lang="en-GB" sz="1100" dirty="0"/>
              <a:t>, help, data </a:t>
            </a:r>
            <a:r>
              <a:rPr lang="en-GB" sz="1100" dirty="0" err="1"/>
              <a:t>invoeren</a:t>
            </a:r>
            <a:endParaRPr lang="en-GB" sz="1100" dirty="0"/>
          </a:p>
        </p:txBody>
      </p:sp>
      <p:grpSp>
        <p:nvGrpSpPr>
          <p:cNvPr id="5128" name="Groep 19">
            <a:extLst>
              <a:ext uri="{FF2B5EF4-FFF2-40B4-BE49-F238E27FC236}">
                <a16:creationId xmlns:a16="http://schemas.microsoft.com/office/drawing/2014/main" id="{58DD28C6-4CE0-18F1-4458-43BD6A080C85}"/>
              </a:ext>
            </a:extLst>
          </p:cNvPr>
          <p:cNvGrpSpPr/>
          <p:nvPr/>
        </p:nvGrpSpPr>
        <p:grpSpPr>
          <a:xfrm>
            <a:off x="3007097" y="1950034"/>
            <a:ext cx="2043937" cy="544665"/>
            <a:chOff x="12754638" y="18555961"/>
            <a:chExt cx="4426886" cy="1187818"/>
          </a:xfrm>
        </p:grpSpPr>
        <p:sp>
          <p:nvSpPr>
            <p:cNvPr id="5129" name="Text Box 208">
              <a:extLst>
                <a:ext uri="{FF2B5EF4-FFF2-40B4-BE49-F238E27FC236}">
                  <a16:creationId xmlns:a16="http://schemas.microsoft.com/office/drawing/2014/main" id="{B50B3C48-7A73-4BF4-D4EB-CD3E47D1F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4426886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Geldautomaat</a:t>
              </a:r>
              <a:r>
                <a:rPr lang="en-GB" sz="1400" b="1" dirty="0"/>
                <a:t> </a:t>
              </a:r>
              <a:r>
                <a:rPr lang="en-GB" sz="1400" b="1" dirty="0" err="1"/>
                <a:t>gebruiker</a:t>
              </a:r>
              <a:endParaRPr lang="en-GB" sz="1400" b="1" dirty="0"/>
            </a:p>
          </p:txBody>
        </p:sp>
        <p:grpSp>
          <p:nvGrpSpPr>
            <p:cNvPr id="5130" name="Group 328">
              <a:extLst>
                <a:ext uri="{FF2B5EF4-FFF2-40B4-BE49-F238E27FC236}">
                  <a16:creationId xmlns:a16="http://schemas.microsoft.com/office/drawing/2014/main" id="{8CBC76A4-9F1A-470E-B458-FE7873413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5131" name="Oval 329">
                <a:extLst>
                  <a:ext uri="{FF2B5EF4-FFF2-40B4-BE49-F238E27FC236}">
                    <a16:creationId xmlns:a16="http://schemas.microsoft.com/office/drawing/2014/main" id="{486FB535-BB81-0E1E-106D-773D5EC80E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2" name="Line 330">
                <a:extLst>
                  <a:ext uri="{FF2B5EF4-FFF2-40B4-BE49-F238E27FC236}">
                    <a16:creationId xmlns:a16="http://schemas.microsoft.com/office/drawing/2014/main" id="{DA115566-E001-6838-F675-7367E1FB2F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3" name="Line 331">
                <a:extLst>
                  <a:ext uri="{FF2B5EF4-FFF2-40B4-BE49-F238E27FC236}">
                    <a16:creationId xmlns:a16="http://schemas.microsoft.com/office/drawing/2014/main" id="{9A0A2BD3-DF0F-F820-EC71-DA2C2AD3DE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4" name="Line 332">
                <a:extLst>
                  <a:ext uri="{FF2B5EF4-FFF2-40B4-BE49-F238E27FC236}">
                    <a16:creationId xmlns:a16="http://schemas.microsoft.com/office/drawing/2014/main" id="{4EE246C7-E3F7-FE76-3014-A50E7AF7D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35" name="Line 333">
                <a:extLst>
                  <a:ext uri="{FF2B5EF4-FFF2-40B4-BE49-F238E27FC236}">
                    <a16:creationId xmlns:a16="http://schemas.microsoft.com/office/drawing/2014/main" id="{43409B6D-DF84-D61F-1EA1-FDC960BF8C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5136" name="Bijschrift met afgeronde rechthoek 25">
            <a:extLst>
              <a:ext uri="{FF2B5EF4-FFF2-40B4-BE49-F238E27FC236}">
                <a16:creationId xmlns:a16="http://schemas.microsoft.com/office/drawing/2014/main" id="{52C05D83-E008-2536-311C-58ECADBD68C8}"/>
              </a:ext>
            </a:extLst>
          </p:cNvPr>
          <p:cNvSpPr/>
          <p:nvPr/>
        </p:nvSpPr>
        <p:spPr>
          <a:xfrm>
            <a:off x="2505245" y="1508693"/>
            <a:ext cx="1054081" cy="664007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Geld </a:t>
            </a:r>
            <a:r>
              <a:rPr lang="en-GB" sz="1100" dirty="0" err="1"/>
              <a:t>opnemen</a:t>
            </a:r>
            <a:r>
              <a:rPr lang="en-GB" sz="1100" dirty="0"/>
              <a:t>, </a:t>
            </a:r>
            <a:r>
              <a:rPr lang="en-GB" sz="1100" dirty="0" err="1"/>
              <a:t>rekeningsaldo</a:t>
            </a:r>
            <a:r>
              <a:rPr lang="en-GB" sz="1100" dirty="0"/>
              <a:t>, privacy</a:t>
            </a:r>
          </a:p>
        </p:txBody>
      </p:sp>
      <p:grpSp>
        <p:nvGrpSpPr>
          <p:cNvPr id="5137" name="Groep 18">
            <a:extLst>
              <a:ext uri="{FF2B5EF4-FFF2-40B4-BE49-F238E27FC236}">
                <a16:creationId xmlns:a16="http://schemas.microsoft.com/office/drawing/2014/main" id="{3D4FF2E3-BB95-FD8C-51DE-B39300847FA5}"/>
              </a:ext>
            </a:extLst>
          </p:cNvPr>
          <p:cNvGrpSpPr/>
          <p:nvPr/>
        </p:nvGrpSpPr>
        <p:grpSpPr>
          <a:xfrm>
            <a:off x="4854873" y="2523688"/>
            <a:ext cx="1188696" cy="600394"/>
            <a:chOff x="24762768" y="17741614"/>
            <a:chExt cx="2574553" cy="1309352"/>
          </a:xfrm>
        </p:grpSpPr>
        <p:grpSp>
          <p:nvGrpSpPr>
            <p:cNvPr id="5138" name="Group 328">
              <a:extLst>
                <a:ext uri="{FF2B5EF4-FFF2-40B4-BE49-F238E27FC236}">
                  <a16:creationId xmlns:a16="http://schemas.microsoft.com/office/drawing/2014/main" id="{7D2D8A63-99C3-B1C0-50FE-581B297B98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5140" name="Oval 329">
                <a:extLst>
                  <a:ext uri="{FF2B5EF4-FFF2-40B4-BE49-F238E27FC236}">
                    <a16:creationId xmlns:a16="http://schemas.microsoft.com/office/drawing/2014/main" id="{A68A2B6F-D977-389D-AA10-DA67242C5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1" name="Line 330">
                <a:extLst>
                  <a:ext uri="{FF2B5EF4-FFF2-40B4-BE49-F238E27FC236}">
                    <a16:creationId xmlns:a16="http://schemas.microsoft.com/office/drawing/2014/main" id="{3612E956-3B84-698F-55D3-12C2DEE5B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2" name="Line 331">
                <a:extLst>
                  <a:ext uri="{FF2B5EF4-FFF2-40B4-BE49-F238E27FC236}">
                    <a16:creationId xmlns:a16="http://schemas.microsoft.com/office/drawing/2014/main" id="{011BA8A5-9253-A2FD-77B1-7F0BF4B8E7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3" name="Line 332">
                <a:extLst>
                  <a:ext uri="{FF2B5EF4-FFF2-40B4-BE49-F238E27FC236}">
                    <a16:creationId xmlns:a16="http://schemas.microsoft.com/office/drawing/2014/main" id="{6A7592CE-EBF1-F5D2-EAA7-66127109B9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44" name="Line 333">
                <a:extLst>
                  <a:ext uri="{FF2B5EF4-FFF2-40B4-BE49-F238E27FC236}">
                    <a16:creationId xmlns:a16="http://schemas.microsoft.com/office/drawing/2014/main" id="{B25BD73D-9C90-652B-9C8E-3CBAB1451A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5139" name="Text Box 215">
              <a:extLst>
                <a:ext uri="{FF2B5EF4-FFF2-40B4-BE49-F238E27FC236}">
                  <a16:creationId xmlns:a16="http://schemas.microsoft.com/office/drawing/2014/main" id="{3F5D3EB4-A948-74FF-C446-C338AC7D8A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2768" y="18581121"/>
              <a:ext cx="2574553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Bankmanager</a:t>
              </a:r>
              <a:endParaRPr lang="en-GB" sz="14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9698FED-DE88-BD01-5918-05711C6EBB84}"/>
              </a:ext>
            </a:extLst>
          </p:cNvPr>
          <p:cNvGrpSpPr/>
          <p:nvPr/>
        </p:nvGrpSpPr>
        <p:grpSpPr>
          <a:xfrm>
            <a:off x="8304628" y="2633623"/>
            <a:ext cx="3306623" cy="2566220"/>
            <a:chOff x="8444128" y="3175804"/>
            <a:chExt cx="2684904" cy="194306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6DA19AB-CE86-2AA2-F1B5-7E636A506CC6}"/>
                </a:ext>
              </a:extLst>
            </p:cNvPr>
            <p:cNvSpPr/>
            <p:nvPr/>
          </p:nvSpPr>
          <p:spPr>
            <a:xfrm>
              <a:off x="8681885" y="3184007"/>
              <a:ext cx="2290916" cy="1846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Afbeelding 7" descr="info overload1.gif">
              <a:extLst>
                <a:ext uri="{FF2B5EF4-FFF2-40B4-BE49-F238E27FC236}">
                  <a16:creationId xmlns:a16="http://schemas.microsoft.com/office/drawing/2014/main" id="{B13A5011-19DE-8317-0D50-BCFC03F9D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444128" y="3175804"/>
              <a:ext cx="2684904" cy="1943069"/>
            </a:xfrm>
            <a:prstGeom prst="rect">
              <a:avLst/>
            </a:prstGeom>
          </p:spPr>
        </p:pic>
      </p:grpSp>
      <p:pic>
        <p:nvPicPr>
          <p:cNvPr id="22" name="Picture 21" descr="A person sitting on a chair with a computer&#10;&#10;Description automatically generated">
            <a:extLst>
              <a:ext uri="{FF2B5EF4-FFF2-40B4-BE49-F238E27FC236}">
                <a16:creationId xmlns:a16="http://schemas.microsoft.com/office/drawing/2014/main" id="{D8BB5674-BB08-4F4D-889D-5122B781C38E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-11411"/>
          <a:stretch/>
        </p:blipFill>
        <p:spPr>
          <a:xfrm>
            <a:off x="8054867" y="2434281"/>
            <a:ext cx="3975208" cy="3205800"/>
          </a:xfrm>
          <a:prstGeom prst="rect">
            <a:avLst/>
          </a:prstGeom>
        </p:spPr>
      </p:pic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B04B7A90-4968-32BD-40F3-DE929A260198}"/>
              </a:ext>
            </a:extLst>
          </p:cNvPr>
          <p:cNvSpPr/>
          <p:nvPr/>
        </p:nvSpPr>
        <p:spPr>
          <a:xfrm flipH="1">
            <a:off x="4484987" y="3235056"/>
            <a:ext cx="4506612" cy="1325563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Programmeur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vertaalt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r>
              <a:rPr lang="en-GB" sz="2000" b="1" dirty="0" err="1">
                <a:solidFill>
                  <a:schemeClr val="tx1"/>
                </a:solidFill>
              </a:rPr>
              <a:t>alleen</a:t>
            </a:r>
            <a:r>
              <a:rPr lang="en-GB" sz="2000" b="1" dirty="0">
                <a:solidFill>
                  <a:schemeClr val="tx1"/>
                </a:solidFill>
              </a:rPr>
              <a:t> de </a:t>
            </a:r>
            <a:r>
              <a:rPr lang="en-GB" sz="2000" b="1" dirty="0" err="1">
                <a:solidFill>
                  <a:schemeClr val="tx1"/>
                </a:solidFill>
              </a:rPr>
              <a:t>methode</a:t>
            </a:r>
            <a:endParaRPr lang="en-GB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56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EFE0A-A474-2964-4760-FD1927B3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6447F-E731-A02C-3D6E-D85A54DD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62" t="38378" r="29154" b="26974"/>
          <a:stretch/>
        </p:blipFill>
        <p:spPr>
          <a:xfrm>
            <a:off x="296181" y="487084"/>
            <a:ext cx="4892714" cy="151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85EB36-658C-8D7F-EF05-C9D6A42AF203}"/>
              </a:ext>
            </a:extLst>
          </p:cNvPr>
          <p:cNvGrpSpPr/>
          <p:nvPr/>
        </p:nvGrpSpPr>
        <p:grpSpPr>
          <a:xfrm>
            <a:off x="296181" y="3390364"/>
            <a:ext cx="5124898" cy="1213359"/>
            <a:chOff x="253218" y="2178979"/>
            <a:chExt cx="5331656" cy="13718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41CC40-A824-03B9-4836-4397B437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6586" t="39609" r="12945" b="10649"/>
            <a:stretch/>
          </p:blipFill>
          <p:spPr>
            <a:xfrm>
              <a:off x="253218" y="2178979"/>
              <a:ext cx="2165178" cy="9581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B0F514-3EEA-4EAC-4206-AB02707E6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894" t="35334" r="31397" b="51590"/>
            <a:stretch/>
          </p:blipFill>
          <p:spPr>
            <a:xfrm>
              <a:off x="253218" y="2780193"/>
              <a:ext cx="5331656" cy="770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92231B7-DC4E-07D4-82A0-39A1955461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354" t="35035" r="18665" b="33982"/>
          <a:stretch/>
        </p:blipFill>
        <p:spPr>
          <a:xfrm>
            <a:off x="296181" y="4691105"/>
            <a:ext cx="5940324" cy="1128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551E7A-BA4E-AD3F-2604-581619A3A757}"/>
              </a:ext>
            </a:extLst>
          </p:cNvPr>
          <p:cNvGrpSpPr/>
          <p:nvPr/>
        </p:nvGrpSpPr>
        <p:grpSpPr>
          <a:xfrm>
            <a:off x="291004" y="2129097"/>
            <a:ext cx="5727896" cy="1172858"/>
            <a:chOff x="215704" y="5338473"/>
            <a:chExt cx="6096000" cy="13651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2A95D-E52E-9325-14BB-CF2811C478CC}"/>
                </a:ext>
              </a:extLst>
            </p:cNvPr>
            <p:cNvGrpSpPr/>
            <p:nvPr/>
          </p:nvGrpSpPr>
          <p:grpSpPr>
            <a:xfrm>
              <a:off x="215704" y="5338473"/>
              <a:ext cx="6096000" cy="1350717"/>
              <a:chOff x="215704" y="5326248"/>
              <a:chExt cx="5838093" cy="1271500"/>
            </a:xfrm>
            <a:noFill/>
          </p:grpSpPr>
          <p:pic>
            <p:nvPicPr>
              <p:cNvPr id="1026" name="Picture 2" descr="Cover">
                <a:extLst>
                  <a:ext uri="{FF2B5EF4-FFF2-40B4-BE49-F238E27FC236}">
                    <a16:creationId xmlns:a16="http://schemas.microsoft.com/office/drawing/2014/main" id="{AFD3A8B3-92C7-6307-D104-9123E4FA9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83" b="53553"/>
              <a:stretch/>
            </p:blipFill>
            <p:spPr bwMode="auto">
              <a:xfrm>
                <a:off x="215704" y="5326248"/>
                <a:ext cx="1982397" cy="1038017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9FA39F6-C369-9B94-0CA6-1687D04A7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502" t="74212" r="29471" b="5152"/>
              <a:stretch/>
            </p:blipFill>
            <p:spPr>
              <a:xfrm>
                <a:off x="215704" y="5830889"/>
                <a:ext cx="5838093" cy="76685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A7088E-0614-3662-C7E4-292D89A233F1}"/>
                </a:ext>
              </a:extLst>
            </p:cNvPr>
            <p:cNvSpPr txBox="1"/>
            <p:nvPr/>
          </p:nvSpPr>
          <p:spPr>
            <a:xfrm>
              <a:off x="4814178" y="6395867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Under submission</a:t>
              </a:r>
            </a:p>
          </p:txBody>
        </p:sp>
      </p:grpSp>
      <p:pic>
        <p:nvPicPr>
          <p:cNvPr id="26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652BBE32-81C4-FDD2-4A6A-3E8C436D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84" y="336265"/>
            <a:ext cx="3608071" cy="5099931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0FCE1E0-D99D-DCC5-9EC9-4A8D8BC97FC7}"/>
              </a:ext>
            </a:extLst>
          </p:cNvPr>
          <p:cNvSpPr txBox="1"/>
          <p:nvPr/>
        </p:nvSpPr>
        <p:spPr>
          <a:xfrm>
            <a:off x="7402347" y="5491580"/>
            <a:ext cx="462254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Volledige</a:t>
            </a:r>
            <a:r>
              <a:rPr lang="en-GB" dirty="0"/>
              <a:t> </a:t>
            </a:r>
            <a:r>
              <a:rPr lang="en-GB" dirty="0" err="1"/>
              <a:t>methodedefinitie</a:t>
            </a:r>
            <a:r>
              <a:rPr lang="en-GB" dirty="0"/>
              <a:t>, </a:t>
            </a:r>
            <a:r>
              <a:rPr lang="en-GB" dirty="0" err="1"/>
              <a:t>achtergrond</a:t>
            </a:r>
            <a:r>
              <a:rPr lang="en-GB" dirty="0"/>
              <a:t> data,  </a:t>
            </a:r>
            <a:br>
              <a:rPr lang="en-GB" dirty="0"/>
            </a:br>
            <a:r>
              <a:rPr lang="en-GB" dirty="0"/>
              <a:t>en case studies op:</a:t>
            </a:r>
            <a:br>
              <a:rPr lang="en-GB" dirty="0"/>
            </a:br>
            <a:r>
              <a:rPr lang="en-GB" dirty="0"/>
              <a:t>https://github.com/robertdeckers/MuDForM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A2EF-D843-EBA5-25CC-93B61EFB0E7A}"/>
              </a:ext>
            </a:extLst>
          </p:cNvPr>
          <p:cNvSpPr txBox="1"/>
          <p:nvPr/>
        </p:nvSpPr>
        <p:spPr>
          <a:xfrm>
            <a:off x="296181" y="5884981"/>
            <a:ext cx="540019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spective on MuDForM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BB33AA-343B-E9D1-2000-EE4856343F80}"/>
              </a:ext>
            </a:extLst>
          </p:cNvPr>
          <p:cNvGrpSpPr/>
          <p:nvPr/>
        </p:nvGrpSpPr>
        <p:grpSpPr>
          <a:xfrm>
            <a:off x="2664308" y="133763"/>
            <a:ext cx="5127351" cy="6576081"/>
            <a:chOff x="2664308" y="133763"/>
            <a:chExt cx="5127351" cy="657608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53D3F21-A025-1388-5481-5E63C9DAEE2F}"/>
                </a:ext>
              </a:extLst>
            </p:cNvPr>
            <p:cNvSpPr/>
            <p:nvPr/>
          </p:nvSpPr>
          <p:spPr>
            <a:xfrm>
              <a:off x="6630412" y="336265"/>
              <a:ext cx="1161247" cy="6208479"/>
            </a:xfrm>
            <a:prstGeom prst="rightBrace">
              <a:avLst>
                <a:gd name="adj1" fmla="val 36814"/>
                <a:gd name="adj2" fmla="val 50164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8D1C00-006E-1341-D4A6-23F4C4F4FA93}"/>
                </a:ext>
              </a:extLst>
            </p:cNvPr>
            <p:cNvSpPr txBox="1"/>
            <p:nvPr/>
          </p:nvSpPr>
          <p:spPr>
            <a:xfrm>
              <a:off x="6581457" y="986550"/>
              <a:ext cx="61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Hst2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21EA2-5E37-092F-BBEB-071B372AED56}"/>
                </a:ext>
              </a:extLst>
            </p:cNvPr>
            <p:cNvSpPr txBox="1"/>
            <p:nvPr/>
          </p:nvSpPr>
          <p:spPr>
            <a:xfrm>
              <a:off x="6616721" y="4147209"/>
              <a:ext cx="61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Hst4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FD1EC-9B72-BAC6-8869-1BDB8A848B77}"/>
                </a:ext>
              </a:extLst>
            </p:cNvPr>
            <p:cNvSpPr txBox="1"/>
            <p:nvPr/>
          </p:nvSpPr>
          <p:spPr>
            <a:xfrm>
              <a:off x="6603708" y="5080709"/>
              <a:ext cx="61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Hst5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BC2BED-217E-68A1-2E42-3AC7C9E8ABE4}"/>
                </a:ext>
              </a:extLst>
            </p:cNvPr>
            <p:cNvSpPr txBox="1"/>
            <p:nvPr/>
          </p:nvSpPr>
          <p:spPr>
            <a:xfrm>
              <a:off x="6634364" y="2757281"/>
              <a:ext cx="61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Hst3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D80037-31CE-49FA-CAEA-DC51EB0BD641}"/>
                </a:ext>
              </a:extLst>
            </p:cNvPr>
            <p:cNvSpPr txBox="1"/>
            <p:nvPr/>
          </p:nvSpPr>
          <p:spPr>
            <a:xfrm>
              <a:off x="6616722" y="5876317"/>
              <a:ext cx="610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Hst6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E29F8-0C35-99E6-CCB3-7E70DCE9DDB5}"/>
                </a:ext>
              </a:extLst>
            </p:cNvPr>
            <p:cNvSpPr txBox="1"/>
            <p:nvPr/>
          </p:nvSpPr>
          <p:spPr>
            <a:xfrm>
              <a:off x="4193067" y="133763"/>
              <a:ext cx="2559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Introductie</a:t>
              </a:r>
              <a:r>
                <a:rPr lang="en-GB" dirty="0"/>
                <a:t>, </a:t>
              </a:r>
              <a:r>
                <a:rPr lang="en-GB" dirty="0" err="1"/>
                <a:t>visie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Hst1 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0FA378-B567-91E6-ED3B-175362A239D9}"/>
                </a:ext>
              </a:extLst>
            </p:cNvPr>
            <p:cNvSpPr txBox="1"/>
            <p:nvPr/>
          </p:nvSpPr>
          <p:spPr>
            <a:xfrm>
              <a:off x="2664308" y="6340512"/>
              <a:ext cx="4101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Conclusie</a:t>
              </a:r>
              <a:r>
                <a:rPr lang="en-GB" dirty="0"/>
                <a:t>, </a:t>
              </a:r>
              <a:r>
                <a:rPr lang="en-GB" dirty="0" err="1"/>
                <a:t>discussie</a:t>
              </a:r>
              <a:r>
                <a:rPr lang="en-GB" dirty="0"/>
                <a:t>, open </a:t>
              </a:r>
              <a:r>
                <a:rPr lang="en-GB" dirty="0" err="1"/>
                <a:t>punten</a:t>
              </a:r>
              <a:r>
                <a:rPr lang="en-GB" dirty="0"/>
                <a:t> </a:t>
              </a:r>
              <a:r>
                <a:rPr lang="en-GB" dirty="0">
                  <a:sym typeface="Wingdings" panose="05000000000000000000" pitchFamily="2" charset="2"/>
                </a:rPr>
                <a:t> Hst7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0117F4-2AB6-7793-2453-6125CF26B27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188895" y="1171216"/>
              <a:ext cx="139256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62760-B918-BE69-A1A4-3104F1E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79" y="4322043"/>
              <a:ext cx="11956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C7F24F-2FD5-E748-6164-8F181B1A29F8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236505" y="5255546"/>
              <a:ext cx="380216" cy="71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20492C2-0379-67E9-84E2-44ADD02014C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696379" y="6085036"/>
              <a:ext cx="9569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157BC39-4C77-CF0B-C10A-A85B1B3EC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8900" y="2940357"/>
              <a:ext cx="648165" cy="907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CDD1E002-2ECD-5A6D-A710-89A5309AA501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60374" r="33793" b="16897"/>
          <a:stretch/>
        </p:blipFill>
        <p:spPr bwMode="auto">
          <a:xfrm>
            <a:off x="4953083" y="5884826"/>
            <a:ext cx="743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4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AC115-1527-199A-FFD5-8DAFEFC77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D00537CA-8A83-E661-2ACC-4272194CDE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607" y="-71120"/>
            <a:ext cx="4994785" cy="706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4E9F800-E70E-88C8-D219-5F77D68B6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565" y="2927795"/>
            <a:ext cx="2810094" cy="1062191"/>
          </a:xfrm>
        </p:spPr>
        <p:txBody>
          <a:bodyPr/>
          <a:lstStyle/>
          <a:p>
            <a:r>
              <a:rPr lang="en-GB" b="1" dirty="0"/>
              <a:t>Dank 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5725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9CEF754-2C08-0FB0-F795-1DB953F17420}"/>
              </a:ext>
            </a:extLst>
          </p:cNvPr>
          <p:cNvSpPr/>
          <p:nvPr/>
        </p:nvSpPr>
        <p:spPr>
          <a:xfrm>
            <a:off x="8622535" y="-17758"/>
            <a:ext cx="3569465" cy="3458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20EF540-6910-B42B-2510-1E6985B908D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39"/>
          <a:stretch/>
        </p:blipFill>
        <p:spPr>
          <a:xfrm>
            <a:off x="9699464" y="38888"/>
            <a:ext cx="2582677" cy="1111725"/>
          </a:xfrm>
          <a:prstGeom prst="rect">
            <a:avLst/>
          </a:prstGeom>
        </p:spPr>
      </p:pic>
      <p:sp>
        <p:nvSpPr>
          <p:cNvPr id="12292" name="Tekstvak 3"/>
          <p:cNvSpPr txBox="1">
            <a:spLocks noChangeArrowheads="1"/>
          </p:cNvSpPr>
          <p:nvPr/>
        </p:nvSpPr>
        <p:spPr bwMode="auto">
          <a:xfrm>
            <a:off x="10403003" y="6449780"/>
            <a:ext cx="139493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NL" altLang="en-US" sz="1800" dirty="0"/>
              <a:t>20241112 v4</a:t>
            </a:r>
          </a:p>
        </p:txBody>
      </p:sp>
      <p:pic>
        <p:nvPicPr>
          <p:cNvPr id="2" name="Afbeelding 6" descr="Afbeelding met persoon, person, muur, binnen&#10;&#10;Automatisch gegenereerde beschrijving">
            <a:extLst>
              <a:ext uri="{FF2B5EF4-FFF2-40B4-BE49-F238E27FC236}">
                <a16:creationId xmlns:a16="http://schemas.microsoft.com/office/drawing/2014/main" id="{BECE1965-17B0-8A8D-6D93-3B010B2A94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9"/>
          <a:stretch/>
        </p:blipFill>
        <p:spPr>
          <a:xfrm>
            <a:off x="10692708" y="5319252"/>
            <a:ext cx="812437" cy="1134019"/>
          </a:xfrm>
          <a:prstGeom prst="rect">
            <a:avLst/>
          </a:prstGeom>
        </p:spPr>
      </p:pic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61AE20C0-823C-C96E-67B5-0256A529AA9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761"/>
          <a:stretch/>
        </p:blipFill>
        <p:spPr>
          <a:xfrm>
            <a:off x="9688860" y="1286051"/>
            <a:ext cx="2593281" cy="904551"/>
          </a:xfrm>
          <a:prstGeom prst="rect">
            <a:avLst/>
          </a:prstGeom>
        </p:spPr>
      </p:pic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65511974-D3F7-B487-1851-4CF51B50AE4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20"/>
          <a:stretch/>
        </p:blipFill>
        <p:spPr>
          <a:xfrm>
            <a:off x="0" y="-78118"/>
            <a:ext cx="4959229" cy="695557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770AA44-EB82-D61E-830E-A5626FA16546}"/>
              </a:ext>
            </a:extLst>
          </p:cNvPr>
          <p:cNvGrpSpPr/>
          <p:nvPr/>
        </p:nvGrpSpPr>
        <p:grpSpPr>
          <a:xfrm>
            <a:off x="10207154" y="2431035"/>
            <a:ext cx="1556692" cy="1883259"/>
            <a:chOff x="304137" y="155575"/>
            <a:chExt cx="1779205" cy="2207632"/>
          </a:xfrm>
        </p:grpSpPr>
        <p:pic>
          <p:nvPicPr>
            <p:cNvPr id="9" name="Afbeelding 9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39" y="155575"/>
              <a:ext cx="1683377" cy="18032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kstvak 10"/>
            <p:cNvSpPr txBox="1">
              <a:spLocks noChangeArrowheads="1"/>
            </p:cNvSpPr>
            <p:nvPr/>
          </p:nvSpPr>
          <p:spPr bwMode="auto">
            <a:xfrm>
              <a:off x="304137" y="1901542"/>
              <a:ext cx="17792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defRPr/>
              </a:pPr>
              <a:r>
                <a:rPr lang="nl-NL" altLang="en-US" sz="2400" dirty="0"/>
                <a:t>Atom Free IT</a:t>
              </a:r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53A1E6A-6E7A-1ABC-C74A-6F9E56FE00F5}"/>
              </a:ext>
            </a:extLst>
          </p:cNvPr>
          <p:cNvSpPr/>
          <p:nvPr/>
        </p:nvSpPr>
        <p:spPr>
          <a:xfrm>
            <a:off x="5083276" y="1843605"/>
            <a:ext cx="4695723" cy="367285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GB" sz="3200" dirty="0">
                <a:solidFill>
                  <a:prstClr val="black"/>
                </a:solidFill>
                <a:latin typeface="Calibri" panose="020F0502020204030204" pitchFamily="34" charset="0"/>
              </a:rPr>
              <a:t>A method to capture </a:t>
            </a:r>
          </a:p>
          <a:p>
            <a:pPr lvl="0" algn="ctr"/>
            <a:endParaRPr lang="en-GB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/>
            <a:r>
              <a:rPr lang="en-GB" sz="3200" dirty="0">
                <a:solidFill>
                  <a:prstClr val="black"/>
                </a:solidFill>
                <a:latin typeface="Calibri" panose="020F0502020204030204" pitchFamily="34" charset="0"/>
              </a:rPr>
              <a:t>knowledge and decisions</a:t>
            </a:r>
          </a:p>
          <a:p>
            <a:pPr lvl="0" algn="ctr"/>
            <a:endParaRPr lang="en-GB" sz="3200" dirty="0">
              <a:solidFill>
                <a:prstClr val="black"/>
              </a:solidFill>
              <a:latin typeface="Calibri" panose="020F0502020204030204" pitchFamily="34" charset="0"/>
            </a:endParaRPr>
          </a:p>
          <a:p>
            <a:pPr lvl="0" algn="ctr"/>
            <a:r>
              <a:rPr lang="en-GB" sz="3200" dirty="0">
                <a:solidFill>
                  <a:prstClr val="black"/>
                </a:solidFill>
                <a:latin typeface="Calibri" panose="020F0502020204030204" pitchFamily="34" charset="0"/>
              </a:rPr>
              <a:t>of all people involved</a:t>
            </a:r>
          </a:p>
          <a:p>
            <a:pPr lvl="0" algn="ctr"/>
            <a:r>
              <a:rPr lang="en-GB" sz="3200" dirty="0">
                <a:solidFill>
                  <a:prstClr val="black"/>
                </a:solidFill>
                <a:latin typeface="Calibri" panose="020F0502020204030204" pitchFamily="34" charset="0"/>
              </a:rPr>
              <a:t>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13410499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7E31-EA70-3291-8071-35192075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1325563"/>
          </a:xfrm>
        </p:spPr>
        <p:txBody>
          <a:bodyPr/>
          <a:lstStyle/>
          <a:p>
            <a:r>
              <a:rPr lang="en-GB" dirty="0"/>
              <a:t>At the ATM...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D3BF1-A221-661A-CA2E-4964CEFFB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412" y="1234694"/>
            <a:ext cx="6132872" cy="489310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ATM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balance is: ${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withdraw(self, account, amount)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amount &gt;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print("ATM has insufficient funds!")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amount &gt;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print("Account has insufficient funds!")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print(f"${amount} has been withdrawn. 			Your new account 	balance is: 			${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print(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new balance is:				${</a:t>
            </a:r>
            <a:r>
              <a:rPr lang="en-GB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GB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F07B878-0DA0-A181-91C1-E2262FC62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794" y="1325563"/>
            <a:ext cx="5181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Account: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print("Your account balance is: 	${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	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FE2A68-0C83-6EC1-2A73-D283F4F09766}"/>
              </a:ext>
            </a:extLst>
          </p:cNvPr>
          <p:cNvSpPr/>
          <p:nvPr/>
        </p:nvSpPr>
        <p:spPr>
          <a:xfrm>
            <a:off x="6553200" y="3202908"/>
            <a:ext cx="4876800" cy="27752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But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PIN verification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Traceable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User 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Multiple languages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Dealing with broken hardware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2E6F8563-8664-E496-2A61-2FCE95858949}"/>
              </a:ext>
            </a:extLst>
          </p:cNvPr>
          <p:cNvSpPr/>
          <p:nvPr/>
        </p:nvSpPr>
        <p:spPr>
          <a:xfrm>
            <a:off x="3104025" y="1938488"/>
            <a:ext cx="5597032" cy="482901"/>
          </a:xfrm>
          <a:prstGeom prst="wedgeRoundRectCallout">
            <a:avLst>
              <a:gd name="adj1" fmla="val -42865"/>
              <a:gd name="adj2" fmla="val 137432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Withdraw money amount from an account.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D3766FDA-E32E-E9EB-E6D7-A12D9C14E22D}"/>
              </a:ext>
            </a:extLst>
          </p:cNvPr>
          <p:cNvSpPr/>
          <p:nvPr/>
        </p:nvSpPr>
        <p:spPr>
          <a:xfrm>
            <a:off x="2095255" y="1017168"/>
            <a:ext cx="2373875" cy="482901"/>
          </a:xfrm>
          <a:prstGeom prst="wedgeRoundRectCallout">
            <a:avLst>
              <a:gd name="adj1" fmla="val -70550"/>
              <a:gd name="adj2" fmla="val 2700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There are ATMs.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1938B08-01B6-639B-7890-867F4BB5AF7F}"/>
              </a:ext>
            </a:extLst>
          </p:cNvPr>
          <p:cNvSpPr/>
          <p:nvPr/>
        </p:nvSpPr>
        <p:spPr>
          <a:xfrm>
            <a:off x="633312" y="5495306"/>
            <a:ext cx="5269229" cy="482901"/>
          </a:xfrm>
          <a:prstGeom prst="wedgeRoundRectCallout">
            <a:avLst>
              <a:gd name="adj1" fmla="val -3072"/>
              <a:gd name="adj2" fmla="val -12887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Decrease account balance with amount.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605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1D253C-B7BB-33B6-06C5-AA9F0D837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3012"/>
            <a:ext cx="6019800" cy="57692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Account: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pin):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pin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f"Your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account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Multilingual support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messages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'en':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balance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incorrect_pin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"Incorrect PIN!",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has insufficient funds! Please try a 	smaller amount or visit another ATM.",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"Account has insufficient funds! Please 	check your balance or deposit more funds.",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please_wait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"Please wait...",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withdraw_success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"${} has been withdrawn. Your new account balance 	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atm_new_balance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new balance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atm_out_of_service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is currently out of service. Please try 	again later."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"ATM-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incorrect_pin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Onjuiste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pincode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kleiner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bezoek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andere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ATM.",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 	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stort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geld.",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please_wait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"Even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geduld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aub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...",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withdraw_success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"${} is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opgenomen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nieuwe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	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atm_new_balance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Nieuw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ATM-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atm_out_of_service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is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momenteel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buiten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dienst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het 	later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opnieuw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455356-E222-6096-1195-1F80DE2834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33553"/>
            <a:ext cx="6292645" cy="60098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datetime import datetime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ATM: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self.is_operational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True  # Simulate ATM operational 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verify_pin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(self, account,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withdraw_cash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(self, account, amount,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not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self.is_operational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print("ATM is currently out of service. Please try again later.")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start_time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not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self.verify_pin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(account,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print("Incorrect PIN!")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amount &gt;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print("ATM has insufficient funds! Please try a smaller amount or 	visit another ATM.")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amount &gt;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print("Account has insufficient funds! Please check your balance or 	deposit more funds.")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-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start_time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print("Please wait...")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transaction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'amount': amount,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'timestamp':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datetime.now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().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isoformat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self.transactions.append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(transaction)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print(f"${amount} has been withdrawn. Your new account balance is: 	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new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transaction in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print(transaction)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0701B96-2C1A-DDD2-1AC5-43E5CBD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515600" cy="776748"/>
          </a:xfrm>
        </p:spPr>
        <p:txBody>
          <a:bodyPr/>
          <a:lstStyle/>
          <a:p>
            <a:r>
              <a:rPr lang="en-GB" dirty="0"/>
              <a:t>	At a bit more realistic ATM...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E6B5571-4DC0-CAF6-FAE1-BB3075F76B2B}"/>
              </a:ext>
            </a:extLst>
          </p:cNvPr>
          <p:cNvSpPr/>
          <p:nvPr/>
        </p:nvSpPr>
        <p:spPr>
          <a:xfrm>
            <a:off x="2766551" y="1683385"/>
            <a:ext cx="7124581" cy="29521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But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Compliance with banking and privacy laws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Other functions, e.g., deposit, check balance, choose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Assure uniformity across all financial transactions, e.g., transfers, online payments.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972617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D57E-E6CE-874D-598B-804B7F24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5" y="-128384"/>
            <a:ext cx="10515600" cy="1264721"/>
          </a:xfrm>
        </p:spPr>
        <p:txBody>
          <a:bodyPr/>
          <a:lstStyle/>
          <a:p>
            <a:r>
              <a:rPr lang="en-GB" dirty="0"/>
              <a:t>What’s the matter?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51C325-29A7-574C-9685-5507F854303E}"/>
              </a:ext>
            </a:extLst>
          </p:cNvPr>
          <p:cNvSpPr txBox="1"/>
          <p:nvPr/>
        </p:nvSpPr>
        <p:spPr>
          <a:xfrm>
            <a:off x="7087003" y="1556591"/>
            <a:ext cx="4505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Many different domains and people with their own language.</a:t>
            </a:r>
            <a:br>
              <a:rPr lang="en-GB" sz="2400" dirty="0">
                <a:solidFill>
                  <a:schemeClr val="tx1"/>
                </a:solidFill>
              </a:rPr>
            </a:b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/>
              <a:t>Programmer cannot </a:t>
            </a:r>
            <a:br>
              <a:rPr lang="en-GB" sz="2400" dirty="0"/>
            </a:br>
            <a:r>
              <a:rPr lang="en-GB" sz="2400" dirty="0"/>
              <a:t>handle them all.</a:t>
            </a:r>
          </a:p>
          <a:p>
            <a:endParaRPr lang="en-GB" sz="2400" dirty="0"/>
          </a:p>
        </p:txBody>
      </p:sp>
      <p:pic>
        <p:nvPicPr>
          <p:cNvPr id="157" name="Afbeelding 47">
            <a:extLst>
              <a:ext uri="{FF2B5EF4-FFF2-40B4-BE49-F238E27FC236}">
                <a16:creationId xmlns:a16="http://schemas.microsoft.com/office/drawing/2014/main" id="{AB3F1A8F-8518-DF1D-9470-8F0C5CA0E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74" y="3275524"/>
            <a:ext cx="1220482" cy="1354268"/>
          </a:xfrm>
          <a:prstGeom prst="rect">
            <a:avLst/>
          </a:prstGeom>
        </p:spPr>
      </p:pic>
      <p:grpSp>
        <p:nvGrpSpPr>
          <p:cNvPr id="158" name="Groep 49">
            <a:extLst>
              <a:ext uri="{FF2B5EF4-FFF2-40B4-BE49-F238E27FC236}">
                <a16:creationId xmlns:a16="http://schemas.microsoft.com/office/drawing/2014/main" id="{4E372E59-B5FE-C664-8CFC-C00F97BF1A5E}"/>
              </a:ext>
            </a:extLst>
          </p:cNvPr>
          <p:cNvGrpSpPr/>
          <p:nvPr/>
        </p:nvGrpSpPr>
        <p:grpSpPr>
          <a:xfrm>
            <a:off x="1104083" y="1745356"/>
            <a:ext cx="5139202" cy="4197820"/>
            <a:chOff x="2847565" y="2537885"/>
            <a:chExt cx="3189958" cy="2731336"/>
          </a:xfrm>
        </p:grpSpPr>
        <p:cxnSp>
          <p:nvCxnSpPr>
            <p:cNvPr id="249" name="AutoShape 45">
              <a:extLst>
                <a:ext uri="{FF2B5EF4-FFF2-40B4-BE49-F238E27FC236}">
                  <a16:creationId xmlns:a16="http://schemas.microsoft.com/office/drawing/2014/main" id="{D4F56DC7-A1AB-6DD7-4B29-9F6323A09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90257" y="2537885"/>
              <a:ext cx="1551" cy="3302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0" name="AutoShape 46">
              <a:extLst>
                <a:ext uri="{FF2B5EF4-FFF2-40B4-BE49-F238E27FC236}">
                  <a16:creationId xmlns:a16="http://schemas.microsoft.com/office/drawing/2014/main" id="{F5C0EF84-0CFF-F5C3-2217-88811D53C7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9202" y="3065036"/>
              <a:ext cx="241457" cy="1468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1" name="AutoShape 47">
              <a:extLst>
                <a:ext uri="{FF2B5EF4-FFF2-40B4-BE49-F238E27FC236}">
                  <a16:creationId xmlns:a16="http://schemas.microsoft.com/office/drawing/2014/main" id="{3BD15C4E-A473-233E-0DFD-41885A16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703799" y="3944460"/>
              <a:ext cx="333724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2" name="AutoShape 48">
              <a:extLst>
                <a:ext uri="{FF2B5EF4-FFF2-40B4-BE49-F238E27FC236}">
                  <a16:creationId xmlns:a16="http://schemas.microsoft.com/office/drawing/2014/main" id="{18790DD8-F8CB-D891-BDC2-02EE724237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76602" y="4741896"/>
              <a:ext cx="228241" cy="1432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3" name="AutoShape 49">
              <a:extLst>
                <a:ext uri="{FF2B5EF4-FFF2-40B4-BE49-F238E27FC236}">
                  <a16:creationId xmlns:a16="http://schemas.microsoft.com/office/drawing/2014/main" id="{2E64A79D-23D0-678D-B1D4-60E50CBAA3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0216" y="4971834"/>
              <a:ext cx="6734" cy="2973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4" name="AutoShape 50">
              <a:extLst>
                <a:ext uri="{FF2B5EF4-FFF2-40B4-BE49-F238E27FC236}">
                  <a16:creationId xmlns:a16="http://schemas.microsoft.com/office/drawing/2014/main" id="{8CAFC882-48BF-8A35-6A87-20EA99B7BE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858986" y="4879700"/>
              <a:ext cx="250084" cy="1494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5" name="AutoShape 51">
              <a:extLst>
                <a:ext uri="{FF2B5EF4-FFF2-40B4-BE49-F238E27FC236}">
                  <a16:creationId xmlns:a16="http://schemas.microsoft.com/office/drawing/2014/main" id="{7DBEA420-CC6F-37C6-9B11-60F662A895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7565" y="3944460"/>
              <a:ext cx="2785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6" name="AutoShape 384">
              <a:extLst>
                <a:ext uri="{FF2B5EF4-FFF2-40B4-BE49-F238E27FC236}">
                  <a16:creationId xmlns:a16="http://schemas.microsoft.com/office/drawing/2014/main" id="{133F2A4E-CE3C-55AC-59C6-F69F5C78F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36020" y="3206396"/>
              <a:ext cx="256389" cy="1238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159" name="Text Box 334">
            <a:extLst>
              <a:ext uri="{FF2B5EF4-FFF2-40B4-BE49-F238E27FC236}">
                <a16:creationId xmlns:a16="http://schemas.microsoft.com/office/drawing/2014/main" id="{56E5219D-C5B2-3324-FCAF-5ACFD0D92D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131167"/>
            <a:ext cx="141807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algn="ctr" defTabSz="2270730">
              <a:spcBef>
                <a:spcPct val="50000"/>
              </a:spcBef>
            </a:pPr>
            <a:r>
              <a:rPr lang="en-GB" sz="1400" b="1" dirty="0"/>
              <a:t>UI expert</a:t>
            </a:r>
          </a:p>
        </p:txBody>
      </p:sp>
      <p:sp>
        <p:nvSpPr>
          <p:cNvPr id="160" name="Text Box 207">
            <a:extLst>
              <a:ext uri="{FF2B5EF4-FFF2-40B4-BE49-F238E27FC236}">
                <a16:creationId xmlns:a16="http://schemas.microsoft.com/office/drawing/2014/main" id="{04B5881F-E292-B425-838A-55C9724806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543208"/>
            <a:ext cx="1612108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defTabSz="2270730">
              <a:spcBef>
                <a:spcPct val="50000"/>
              </a:spcBef>
            </a:pPr>
            <a:r>
              <a:rPr lang="en-GB" sz="1400" b="1" dirty="0"/>
              <a:t>Government</a:t>
            </a:r>
          </a:p>
        </p:txBody>
      </p:sp>
      <p:sp>
        <p:nvSpPr>
          <p:cNvPr id="161" name="Text Box 208">
            <a:extLst>
              <a:ext uri="{FF2B5EF4-FFF2-40B4-BE49-F238E27FC236}">
                <a16:creationId xmlns:a16="http://schemas.microsoft.com/office/drawing/2014/main" id="{BC466DD0-654A-9D3A-0FEE-3C35B419F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358" y="1522291"/>
            <a:ext cx="1126031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defTabSz="2270730">
              <a:spcBef>
                <a:spcPct val="50000"/>
              </a:spcBef>
            </a:pPr>
            <a:r>
              <a:rPr lang="en-GB" sz="1400" b="1" dirty="0"/>
              <a:t>ATM user</a:t>
            </a:r>
          </a:p>
        </p:txBody>
      </p:sp>
      <p:sp>
        <p:nvSpPr>
          <p:cNvPr id="162" name="Text Box 215">
            <a:extLst>
              <a:ext uri="{FF2B5EF4-FFF2-40B4-BE49-F238E27FC236}">
                <a16:creationId xmlns:a16="http://schemas.microsoft.com/office/drawing/2014/main" id="{127E4C13-E4B6-D6E7-AA51-930B3AA4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5794" y="2460184"/>
            <a:ext cx="1249812" cy="4308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algn="ctr" defTabSz="2270730">
              <a:spcBef>
                <a:spcPct val="50000"/>
              </a:spcBef>
            </a:pPr>
            <a:r>
              <a:rPr lang="en-GB" sz="1400" b="1" dirty="0"/>
              <a:t>Business</a:t>
            </a:r>
            <a:br>
              <a:rPr lang="en-GB" sz="1400" b="1" dirty="0"/>
            </a:br>
            <a:r>
              <a:rPr lang="en-GB" sz="1400" b="1" dirty="0"/>
              <a:t>management</a:t>
            </a:r>
          </a:p>
        </p:txBody>
      </p:sp>
      <p:sp>
        <p:nvSpPr>
          <p:cNvPr id="163" name="Text Box 223">
            <a:extLst>
              <a:ext uri="{FF2B5EF4-FFF2-40B4-BE49-F238E27FC236}">
                <a16:creationId xmlns:a16="http://schemas.microsoft.com/office/drawing/2014/main" id="{9C23970D-4CAF-48B8-174F-42E77B28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8524" y="4107298"/>
            <a:ext cx="952276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defTabSz="2270730">
              <a:spcBef>
                <a:spcPct val="50000"/>
              </a:spcBef>
            </a:pPr>
            <a:r>
              <a:rPr lang="en-GB" sz="1400" b="1" dirty="0"/>
              <a:t>HRM</a:t>
            </a:r>
          </a:p>
        </p:txBody>
      </p:sp>
      <p:sp>
        <p:nvSpPr>
          <p:cNvPr id="164" name="Text Box 320">
            <a:extLst>
              <a:ext uri="{FF2B5EF4-FFF2-40B4-BE49-F238E27FC236}">
                <a16:creationId xmlns:a16="http://schemas.microsoft.com/office/drawing/2014/main" id="{389798CF-34B1-C95A-B791-EB0D299339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6190" y="5516021"/>
            <a:ext cx="1918768" cy="72039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lIns="44700" tIns="0" rIns="44700" bIns="0" anchorCtr="1">
            <a:spAutoFit/>
          </a:bodyPr>
          <a:lstStyle/>
          <a:p>
            <a:pPr algn="ctr" defTabSz="2270730">
              <a:spcBef>
                <a:spcPct val="50000"/>
              </a:spcBef>
            </a:pPr>
            <a:r>
              <a:rPr lang="en-GB" sz="1400" b="1" dirty="0"/>
              <a:t>Project </a:t>
            </a:r>
            <a:br>
              <a:rPr lang="en-GB" sz="1400" b="1" dirty="0"/>
            </a:br>
            <a:r>
              <a:rPr lang="en-GB" sz="1400" b="1" dirty="0"/>
              <a:t>management</a:t>
            </a:r>
          </a:p>
        </p:txBody>
      </p:sp>
      <p:sp>
        <p:nvSpPr>
          <p:cNvPr id="165" name="Text Box 327">
            <a:extLst>
              <a:ext uri="{FF2B5EF4-FFF2-40B4-BE49-F238E27FC236}">
                <a16:creationId xmlns:a16="http://schemas.microsoft.com/office/drawing/2014/main" id="{E3A94CB5-2F13-3790-5615-BDE2BB79D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857" y="6515045"/>
            <a:ext cx="2621704" cy="21544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algn="ctr" defTabSz="2270730">
              <a:spcBef>
                <a:spcPct val="50000"/>
              </a:spcBef>
            </a:pPr>
            <a:r>
              <a:rPr lang="en-GB" sz="1400" b="1" dirty="0"/>
              <a:t>Infrastructure architect</a:t>
            </a:r>
          </a:p>
        </p:txBody>
      </p:sp>
      <p:grpSp>
        <p:nvGrpSpPr>
          <p:cNvPr id="166" name="Group 328">
            <a:extLst>
              <a:ext uri="{FF2B5EF4-FFF2-40B4-BE49-F238E27FC236}">
                <a16:creationId xmlns:a16="http://schemas.microsoft.com/office/drawing/2014/main" id="{2E235E23-22B5-88FF-F082-FCA8A926D513}"/>
              </a:ext>
            </a:extLst>
          </p:cNvPr>
          <p:cNvGrpSpPr>
            <a:grpSpLocks/>
          </p:cNvGrpSpPr>
          <p:nvPr/>
        </p:nvGrpSpPr>
        <p:grpSpPr bwMode="auto">
          <a:xfrm>
            <a:off x="3525454" y="6018191"/>
            <a:ext cx="299808" cy="492208"/>
            <a:chOff x="1032" y="437"/>
            <a:chExt cx="120" cy="249"/>
          </a:xfrm>
        </p:grpSpPr>
        <p:sp>
          <p:nvSpPr>
            <p:cNvPr id="244" name="Oval 329">
              <a:extLst>
                <a:ext uri="{FF2B5EF4-FFF2-40B4-BE49-F238E27FC236}">
                  <a16:creationId xmlns:a16="http://schemas.microsoft.com/office/drawing/2014/main" id="{1279C157-5A1F-626F-22AD-E9D9DB7C48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45" name="Line 330">
              <a:extLst>
                <a:ext uri="{FF2B5EF4-FFF2-40B4-BE49-F238E27FC236}">
                  <a16:creationId xmlns:a16="http://schemas.microsoft.com/office/drawing/2014/main" id="{6E7BB4BD-F3D8-514A-29F3-C8E3B61195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46" name="Line 331">
              <a:extLst>
                <a:ext uri="{FF2B5EF4-FFF2-40B4-BE49-F238E27FC236}">
                  <a16:creationId xmlns:a16="http://schemas.microsoft.com/office/drawing/2014/main" id="{19037146-FF52-A283-A8F2-DDE08FB524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47" name="Line 332">
              <a:extLst>
                <a:ext uri="{FF2B5EF4-FFF2-40B4-BE49-F238E27FC236}">
                  <a16:creationId xmlns:a16="http://schemas.microsoft.com/office/drawing/2014/main" id="{979378F2-3FCC-786D-4BAD-4ADD6938F1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48" name="Line 333">
              <a:extLst>
                <a:ext uri="{FF2B5EF4-FFF2-40B4-BE49-F238E27FC236}">
                  <a16:creationId xmlns:a16="http://schemas.microsoft.com/office/drawing/2014/main" id="{054F05A4-546E-C0CD-91FA-F8FC44ADCD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sp>
        <p:nvSpPr>
          <p:cNvPr id="167" name="Text Box 334">
            <a:extLst>
              <a:ext uri="{FF2B5EF4-FFF2-40B4-BE49-F238E27FC236}">
                <a16:creationId xmlns:a16="http://schemas.microsoft.com/office/drawing/2014/main" id="{62954027-AF5F-09E0-71A5-C101905C2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65104" y="5876219"/>
            <a:ext cx="2392382" cy="36019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 lIns="44700" tIns="0" rIns="44700" bIns="0" anchorCtr="1">
            <a:spAutoFit/>
          </a:bodyPr>
          <a:lstStyle/>
          <a:p>
            <a:pPr defTabSz="2270730">
              <a:spcBef>
                <a:spcPct val="50000"/>
              </a:spcBef>
            </a:pPr>
            <a:r>
              <a:rPr lang="en-GB" sz="1400" b="1" dirty="0"/>
              <a:t>Security engineer</a:t>
            </a:r>
          </a:p>
        </p:txBody>
      </p:sp>
      <p:grpSp>
        <p:nvGrpSpPr>
          <p:cNvPr id="169" name="Group 328">
            <a:extLst>
              <a:ext uri="{FF2B5EF4-FFF2-40B4-BE49-F238E27FC236}">
                <a16:creationId xmlns:a16="http://schemas.microsoft.com/office/drawing/2014/main" id="{5A416DC9-0DB2-EC68-B442-EE2286431F7A}"/>
              </a:ext>
            </a:extLst>
          </p:cNvPr>
          <p:cNvGrpSpPr>
            <a:grpSpLocks/>
          </p:cNvGrpSpPr>
          <p:nvPr/>
        </p:nvGrpSpPr>
        <p:grpSpPr bwMode="auto">
          <a:xfrm>
            <a:off x="6330780" y="3601308"/>
            <a:ext cx="299808" cy="492208"/>
            <a:chOff x="1032" y="437"/>
            <a:chExt cx="120" cy="249"/>
          </a:xfrm>
        </p:grpSpPr>
        <p:sp>
          <p:nvSpPr>
            <p:cNvPr id="206" name="Oval 329">
              <a:extLst>
                <a:ext uri="{FF2B5EF4-FFF2-40B4-BE49-F238E27FC236}">
                  <a16:creationId xmlns:a16="http://schemas.microsoft.com/office/drawing/2014/main" id="{00199919-BA69-4DC9-15BF-1D2D0B651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7" name="Line 330">
              <a:extLst>
                <a:ext uri="{FF2B5EF4-FFF2-40B4-BE49-F238E27FC236}">
                  <a16:creationId xmlns:a16="http://schemas.microsoft.com/office/drawing/2014/main" id="{6C299F27-9E28-CD63-942F-A935937D0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8" name="Line 331">
              <a:extLst>
                <a:ext uri="{FF2B5EF4-FFF2-40B4-BE49-F238E27FC236}">
                  <a16:creationId xmlns:a16="http://schemas.microsoft.com/office/drawing/2014/main" id="{7168731A-0212-262F-8F73-DAE04E942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9" name="Line 332">
              <a:extLst>
                <a:ext uri="{FF2B5EF4-FFF2-40B4-BE49-F238E27FC236}">
                  <a16:creationId xmlns:a16="http://schemas.microsoft.com/office/drawing/2014/main" id="{292E8960-6D1B-7F83-EF3B-D9FB67599F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10" name="Line 333">
              <a:extLst>
                <a:ext uri="{FF2B5EF4-FFF2-40B4-BE49-F238E27FC236}">
                  <a16:creationId xmlns:a16="http://schemas.microsoft.com/office/drawing/2014/main" id="{4A561A9B-14B5-BE9E-E6AE-DABF271CD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0" name="Group 328">
            <a:extLst>
              <a:ext uri="{FF2B5EF4-FFF2-40B4-BE49-F238E27FC236}">
                <a16:creationId xmlns:a16="http://schemas.microsoft.com/office/drawing/2014/main" id="{15A2EEBF-7C15-4346-C74F-B91926A0FE72}"/>
              </a:ext>
            </a:extLst>
          </p:cNvPr>
          <p:cNvGrpSpPr>
            <a:grpSpLocks/>
          </p:cNvGrpSpPr>
          <p:nvPr/>
        </p:nvGrpSpPr>
        <p:grpSpPr bwMode="auto">
          <a:xfrm>
            <a:off x="5993945" y="1955075"/>
            <a:ext cx="299808" cy="492208"/>
            <a:chOff x="1032" y="437"/>
            <a:chExt cx="120" cy="249"/>
          </a:xfrm>
        </p:grpSpPr>
        <p:sp>
          <p:nvSpPr>
            <p:cNvPr id="201" name="Oval 329">
              <a:extLst>
                <a:ext uri="{FF2B5EF4-FFF2-40B4-BE49-F238E27FC236}">
                  <a16:creationId xmlns:a16="http://schemas.microsoft.com/office/drawing/2014/main" id="{8D379775-33D2-CFE8-FF30-91C9ED78F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2" name="Line 330">
              <a:extLst>
                <a:ext uri="{FF2B5EF4-FFF2-40B4-BE49-F238E27FC236}">
                  <a16:creationId xmlns:a16="http://schemas.microsoft.com/office/drawing/2014/main" id="{F1203DA6-EB72-8EF5-E6BC-3E6F423160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3" name="Line 331">
              <a:extLst>
                <a:ext uri="{FF2B5EF4-FFF2-40B4-BE49-F238E27FC236}">
                  <a16:creationId xmlns:a16="http://schemas.microsoft.com/office/drawing/2014/main" id="{D3B37C3B-5128-2812-0D2A-0555E538C8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4" name="Line 332">
              <a:extLst>
                <a:ext uri="{FF2B5EF4-FFF2-40B4-BE49-F238E27FC236}">
                  <a16:creationId xmlns:a16="http://schemas.microsoft.com/office/drawing/2014/main" id="{1980A3F0-48CA-7E12-BACD-A43867D4A7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5" name="Line 333">
              <a:extLst>
                <a:ext uri="{FF2B5EF4-FFF2-40B4-BE49-F238E27FC236}">
                  <a16:creationId xmlns:a16="http://schemas.microsoft.com/office/drawing/2014/main" id="{05F419E7-7316-5652-2F9C-C990DD59C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1" name="Group 328">
            <a:extLst>
              <a:ext uri="{FF2B5EF4-FFF2-40B4-BE49-F238E27FC236}">
                <a16:creationId xmlns:a16="http://schemas.microsoft.com/office/drawing/2014/main" id="{B531C9C7-07D7-3DC2-DF6F-6CD61C82D0D7}"/>
              </a:ext>
            </a:extLst>
          </p:cNvPr>
          <p:cNvGrpSpPr>
            <a:grpSpLocks/>
          </p:cNvGrpSpPr>
          <p:nvPr/>
        </p:nvGrpSpPr>
        <p:grpSpPr bwMode="auto">
          <a:xfrm>
            <a:off x="3423020" y="1040539"/>
            <a:ext cx="299808" cy="492208"/>
            <a:chOff x="1032" y="437"/>
            <a:chExt cx="120" cy="249"/>
          </a:xfrm>
        </p:grpSpPr>
        <p:sp>
          <p:nvSpPr>
            <p:cNvPr id="196" name="Oval 329">
              <a:extLst>
                <a:ext uri="{FF2B5EF4-FFF2-40B4-BE49-F238E27FC236}">
                  <a16:creationId xmlns:a16="http://schemas.microsoft.com/office/drawing/2014/main" id="{66EB9D00-2FE0-0568-4B87-326287E0D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7" name="Line 330">
              <a:extLst>
                <a:ext uri="{FF2B5EF4-FFF2-40B4-BE49-F238E27FC236}">
                  <a16:creationId xmlns:a16="http://schemas.microsoft.com/office/drawing/2014/main" id="{8834224E-5278-7C19-FEF2-2458CEC4D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8" name="Line 331">
              <a:extLst>
                <a:ext uri="{FF2B5EF4-FFF2-40B4-BE49-F238E27FC236}">
                  <a16:creationId xmlns:a16="http://schemas.microsoft.com/office/drawing/2014/main" id="{AAEC326C-32FC-28FD-5608-E87138E84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9" name="Line 332">
              <a:extLst>
                <a:ext uri="{FF2B5EF4-FFF2-40B4-BE49-F238E27FC236}">
                  <a16:creationId xmlns:a16="http://schemas.microsoft.com/office/drawing/2014/main" id="{94383468-A6B5-2473-6018-C68E872FD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200" name="Line 333">
              <a:extLst>
                <a:ext uri="{FF2B5EF4-FFF2-40B4-BE49-F238E27FC236}">
                  <a16:creationId xmlns:a16="http://schemas.microsoft.com/office/drawing/2014/main" id="{F9950EC0-DDAE-5C84-1E31-26DE29E56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2" name="Group 328">
            <a:extLst>
              <a:ext uri="{FF2B5EF4-FFF2-40B4-BE49-F238E27FC236}">
                <a16:creationId xmlns:a16="http://schemas.microsoft.com/office/drawing/2014/main" id="{AE9DD5EA-2494-E903-C902-5907263FB348}"/>
              </a:ext>
            </a:extLst>
          </p:cNvPr>
          <p:cNvGrpSpPr>
            <a:grpSpLocks/>
          </p:cNvGrpSpPr>
          <p:nvPr/>
        </p:nvGrpSpPr>
        <p:grpSpPr bwMode="auto">
          <a:xfrm>
            <a:off x="942358" y="2048971"/>
            <a:ext cx="299808" cy="492208"/>
            <a:chOff x="1032" y="437"/>
            <a:chExt cx="120" cy="249"/>
          </a:xfrm>
        </p:grpSpPr>
        <p:sp>
          <p:nvSpPr>
            <p:cNvPr id="191" name="Oval 329">
              <a:extLst>
                <a:ext uri="{FF2B5EF4-FFF2-40B4-BE49-F238E27FC236}">
                  <a16:creationId xmlns:a16="http://schemas.microsoft.com/office/drawing/2014/main" id="{7026627D-BC04-A8FF-7754-3076A0FF0A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2" name="Line 330">
              <a:extLst>
                <a:ext uri="{FF2B5EF4-FFF2-40B4-BE49-F238E27FC236}">
                  <a16:creationId xmlns:a16="http://schemas.microsoft.com/office/drawing/2014/main" id="{18C9549C-275B-CD9D-7817-12BD60590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3" name="Line 331">
              <a:extLst>
                <a:ext uri="{FF2B5EF4-FFF2-40B4-BE49-F238E27FC236}">
                  <a16:creationId xmlns:a16="http://schemas.microsoft.com/office/drawing/2014/main" id="{02BDA8A7-7DF7-814C-521F-251C3FC183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4" name="Line 332">
              <a:extLst>
                <a:ext uri="{FF2B5EF4-FFF2-40B4-BE49-F238E27FC236}">
                  <a16:creationId xmlns:a16="http://schemas.microsoft.com/office/drawing/2014/main" id="{B27C5565-AA07-250E-A29F-FE25D89D24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5" name="Line 333">
              <a:extLst>
                <a:ext uri="{FF2B5EF4-FFF2-40B4-BE49-F238E27FC236}">
                  <a16:creationId xmlns:a16="http://schemas.microsoft.com/office/drawing/2014/main" id="{7F2C1FEE-D541-A166-A9F0-0A9F3CA4C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3" name="Group 328">
            <a:extLst>
              <a:ext uri="{FF2B5EF4-FFF2-40B4-BE49-F238E27FC236}">
                <a16:creationId xmlns:a16="http://schemas.microsoft.com/office/drawing/2014/main" id="{A172B484-F602-755C-F70A-EBA5E829D28E}"/>
              </a:ext>
            </a:extLst>
          </p:cNvPr>
          <p:cNvGrpSpPr>
            <a:grpSpLocks/>
          </p:cNvGrpSpPr>
          <p:nvPr/>
        </p:nvGrpSpPr>
        <p:grpSpPr bwMode="auto">
          <a:xfrm>
            <a:off x="732348" y="3601308"/>
            <a:ext cx="299808" cy="492208"/>
            <a:chOff x="1032" y="437"/>
            <a:chExt cx="120" cy="249"/>
          </a:xfrm>
        </p:grpSpPr>
        <p:sp>
          <p:nvSpPr>
            <p:cNvPr id="186" name="Oval 329">
              <a:extLst>
                <a:ext uri="{FF2B5EF4-FFF2-40B4-BE49-F238E27FC236}">
                  <a16:creationId xmlns:a16="http://schemas.microsoft.com/office/drawing/2014/main" id="{B7A42A71-2790-927A-3878-9D3138AB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7" name="Line 330">
              <a:extLst>
                <a:ext uri="{FF2B5EF4-FFF2-40B4-BE49-F238E27FC236}">
                  <a16:creationId xmlns:a16="http://schemas.microsoft.com/office/drawing/2014/main" id="{B6B9A80D-4C4C-668E-75DC-2B445818E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8" name="Line 331">
              <a:extLst>
                <a:ext uri="{FF2B5EF4-FFF2-40B4-BE49-F238E27FC236}">
                  <a16:creationId xmlns:a16="http://schemas.microsoft.com/office/drawing/2014/main" id="{52DEDD27-DF80-0483-AAB4-1C37B96D7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9" name="Line 332">
              <a:extLst>
                <a:ext uri="{FF2B5EF4-FFF2-40B4-BE49-F238E27FC236}">
                  <a16:creationId xmlns:a16="http://schemas.microsoft.com/office/drawing/2014/main" id="{5593A954-EAA2-4E22-1A1D-0216A33DEF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90" name="Line 333">
              <a:extLst>
                <a:ext uri="{FF2B5EF4-FFF2-40B4-BE49-F238E27FC236}">
                  <a16:creationId xmlns:a16="http://schemas.microsoft.com/office/drawing/2014/main" id="{042BD321-8A2F-4329-5D94-B0AF3F4E4B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4" name="Group 328">
            <a:extLst>
              <a:ext uri="{FF2B5EF4-FFF2-40B4-BE49-F238E27FC236}">
                <a16:creationId xmlns:a16="http://schemas.microsoft.com/office/drawing/2014/main" id="{62B24E71-0A84-3358-BD1C-0E8DFA04AF51}"/>
              </a:ext>
            </a:extLst>
          </p:cNvPr>
          <p:cNvGrpSpPr>
            <a:grpSpLocks/>
          </p:cNvGrpSpPr>
          <p:nvPr/>
        </p:nvGrpSpPr>
        <p:grpSpPr bwMode="auto">
          <a:xfrm>
            <a:off x="832663" y="5384011"/>
            <a:ext cx="299808" cy="492208"/>
            <a:chOff x="1032" y="437"/>
            <a:chExt cx="120" cy="249"/>
          </a:xfrm>
        </p:grpSpPr>
        <p:sp>
          <p:nvSpPr>
            <p:cNvPr id="181" name="Oval 329">
              <a:extLst>
                <a:ext uri="{FF2B5EF4-FFF2-40B4-BE49-F238E27FC236}">
                  <a16:creationId xmlns:a16="http://schemas.microsoft.com/office/drawing/2014/main" id="{6821706E-80A3-EABF-C15E-71EA2EF2B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2" name="Line 330">
              <a:extLst>
                <a:ext uri="{FF2B5EF4-FFF2-40B4-BE49-F238E27FC236}">
                  <a16:creationId xmlns:a16="http://schemas.microsoft.com/office/drawing/2014/main" id="{11F39B22-D4CF-E9CD-6AB4-C302D2C1A3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3" name="Line 331">
              <a:extLst>
                <a:ext uri="{FF2B5EF4-FFF2-40B4-BE49-F238E27FC236}">
                  <a16:creationId xmlns:a16="http://schemas.microsoft.com/office/drawing/2014/main" id="{69557EA3-B6F2-4A76-F98C-B3383939E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4" name="Line 332">
              <a:extLst>
                <a:ext uri="{FF2B5EF4-FFF2-40B4-BE49-F238E27FC236}">
                  <a16:creationId xmlns:a16="http://schemas.microsoft.com/office/drawing/2014/main" id="{ADD8E1A1-1A5A-B6E5-86E0-D6829A1534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5" name="Line 333">
              <a:extLst>
                <a:ext uri="{FF2B5EF4-FFF2-40B4-BE49-F238E27FC236}">
                  <a16:creationId xmlns:a16="http://schemas.microsoft.com/office/drawing/2014/main" id="{73FA8C3E-34B0-5AC3-3F8B-E1CBEAF65D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grpSp>
        <p:nvGrpSpPr>
          <p:cNvPr id="175" name="Group 328">
            <a:extLst>
              <a:ext uri="{FF2B5EF4-FFF2-40B4-BE49-F238E27FC236}">
                <a16:creationId xmlns:a16="http://schemas.microsoft.com/office/drawing/2014/main" id="{A03B025F-A00D-2207-4B2F-DC807D322AE1}"/>
              </a:ext>
            </a:extLst>
          </p:cNvPr>
          <p:cNvGrpSpPr>
            <a:grpSpLocks/>
          </p:cNvGrpSpPr>
          <p:nvPr/>
        </p:nvGrpSpPr>
        <p:grpSpPr bwMode="auto">
          <a:xfrm>
            <a:off x="5711918" y="4973863"/>
            <a:ext cx="299808" cy="492207"/>
            <a:chOff x="1032" y="437"/>
            <a:chExt cx="120" cy="249"/>
          </a:xfrm>
        </p:grpSpPr>
        <p:sp>
          <p:nvSpPr>
            <p:cNvPr id="176" name="Oval 329">
              <a:extLst>
                <a:ext uri="{FF2B5EF4-FFF2-40B4-BE49-F238E27FC236}">
                  <a16:creationId xmlns:a16="http://schemas.microsoft.com/office/drawing/2014/main" id="{FA63FE1C-7B57-3770-D07E-A14788857B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437"/>
              <a:ext cx="77" cy="77"/>
            </a:xfrm>
            <a:prstGeom prst="ellips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77" name="Line 330">
              <a:extLst>
                <a:ext uri="{FF2B5EF4-FFF2-40B4-BE49-F238E27FC236}">
                  <a16:creationId xmlns:a16="http://schemas.microsoft.com/office/drawing/2014/main" id="{1977DBC5-C7BF-24BA-1B09-0836476A3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518"/>
              <a:ext cx="1" cy="8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78" name="Line 331">
              <a:extLst>
                <a:ext uri="{FF2B5EF4-FFF2-40B4-BE49-F238E27FC236}">
                  <a16:creationId xmlns:a16="http://schemas.microsoft.com/office/drawing/2014/main" id="{92A233E3-1FD8-AAA1-0D6A-5B4E8F7F4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46" y="547"/>
              <a:ext cx="92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79" name="Line 332">
              <a:extLst>
                <a:ext uri="{FF2B5EF4-FFF2-40B4-BE49-F238E27FC236}">
                  <a16:creationId xmlns:a16="http://schemas.microsoft.com/office/drawing/2014/main" id="{E0A8022F-3F2B-3C17-D77C-5EF9D5B912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32" y="600"/>
              <a:ext cx="58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  <p:sp>
          <p:nvSpPr>
            <p:cNvPr id="180" name="Line 333">
              <a:extLst>
                <a:ext uri="{FF2B5EF4-FFF2-40B4-BE49-F238E27FC236}">
                  <a16:creationId xmlns:a16="http://schemas.microsoft.com/office/drawing/2014/main" id="{5D9142DC-12DA-B1C6-D67B-6CACDC16D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0" y="600"/>
              <a:ext cx="62" cy="8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2270730"/>
              <a:endParaRPr lang="en-GB" sz="2800" dirty="0"/>
            </a:p>
          </p:txBody>
        </p:sp>
      </p:grpSp>
      <p:pic>
        <p:nvPicPr>
          <p:cNvPr id="137" name="Afbeelding 7" descr="info overload1.gif">
            <a:extLst>
              <a:ext uri="{FF2B5EF4-FFF2-40B4-BE49-F238E27FC236}">
                <a16:creationId xmlns:a16="http://schemas.microsoft.com/office/drawing/2014/main" id="{27FA08CD-0EB4-0BE4-1DC7-23B4EA6ADB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178" y="2267658"/>
            <a:ext cx="4395394" cy="318095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DCBA0CC-B52D-60AF-1F36-40C4660A94CC}"/>
              </a:ext>
            </a:extLst>
          </p:cNvPr>
          <p:cNvSpPr/>
          <p:nvPr/>
        </p:nvSpPr>
        <p:spPr>
          <a:xfrm>
            <a:off x="7548838" y="3761424"/>
            <a:ext cx="3795967" cy="207783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en-GB" sz="3200" dirty="0">
                <a:solidFill>
                  <a:schemeClr val="tx1"/>
                </a:solidFill>
              </a:rPr>
              <a:t>Making the right software is hard.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Software quality </a:t>
            </a:r>
            <a:b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is insufficient </a:t>
            </a:r>
            <a:endParaRPr lang="en-GB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42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9264-99AA-8C6E-5C17-6D27B289E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050A2E7C-78B5-8317-8FB2-F19D12FFC95A}"/>
              </a:ext>
            </a:extLst>
          </p:cNvPr>
          <p:cNvGrpSpPr/>
          <p:nvPr/>
        </p:nvGrpSpPr>
        <p:grpSpPr>
          <a:xfrm>
            <a:off x="578553" y="1854352"/>
            <a:ext cx="2738003" cy="3493207"/>
            <a:chOff x="578553" y="1854352"/>
            <a:chExt cx="2738003" cy="3493207"/>
          </a:xfrm>
        </p:grpSpPr>
        <p:pic>
          <p:nvPicPr>
            <p:cNvPr id="143" name="Picture 142" descr="A person reading a book&#10;&#10;Description automatically generated">
              <a:extLst>
                <a:ext uri="{FF2B5EF4-FFF2-40B4-BE49-F238E27FC236}">
                  <a16:creationId xmlns:a16="http://schemas.microsoft.com/office/drawing/2014/main" id="{DCB377F5-24D8-2F9C-6402-201344A8A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0" y="1854352"/>
              <a:ext cx="1676393" cy="1676393"/>
            </a:xfrm>
            <a:prstGeom prst="rect">
              <a:avLst/>
            </a:prstGeom>
          </p:spPr>
        </p:pic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FB43E55C-54F3-A32F-EFD1-6920F159F2DF}"/>
                </a:ext>
              </a:extLst>
            </p:cNvPr>
            <p:cNvSpPr/>
            <p:nvPr/>
          </p:nvSpPr>
          <p:spPr>
            <a:xfrm>
              <a:off x="578553" y="3651815"/>
              <a:ext cx="2738003" cy="169574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Method: </a:t>
              </a:r>
              <a:br>
                <a:rPr lang="en-GB" sz="2400" dirty="0">
                  <a:solidFill>
                    <a:schemeClr val="tx1"/>
                  </a:solidFill>
                </a:rPr>
              </a:br>
              <a:r>
                <a:rPr lang="en-GB" sz="2400" dirty="0">
                  <a:solidFill>
                    <a:schemeClr val="tx1"/>
                  </a:solidFill>
                </a:rPr>
                <a:t>language, steps, and guidance</a:t>
              </a:r>
              <a:br>
                <a:rPr lang="en-GB" sz="2400" dirty="0">
                  <a:solidFill>
                    <a:schemeClr val="tx1"/>
                  </a:solidFill>
                </a:rPr>
              </a:b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Systematic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7E40933-4B9F-EC4C-C0F7-BDECBC4D531A}"/>
              </a:ext>
            </a:extLst>
          </p:cNvPr>
          <p:cNvGrpSpPr/>
          <p:nvPr/>
        </p:nvGrpSpPr>
        <p:grpSpPr>
          <a:xfrm>
            <a:off x="7500737" y="1671990"/>
            <a:ext cx="4103436" cy="3656870"/>
            <a:chOff x="3560300" y="1200034"/>
            <a:chExt cx="4103436" cy="3656870"/>
          </a:xfrm>
        </p:grpSpPr>
        <p:pic>
          <p:nvPicPr>
            <p:cNvPr id="145" name="Picture 144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730351BE-20FC-F792-D8EF-E9C5B9975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47" name="Picture 146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0A20D7AF-BB22-FA2B-5231-16ED00D42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CEEE662C-72B7-F109-5EE4-B3A78117A0A2}"/>
                </a:ext>
              </a:extLst>
            </p:cNvPr>
            <p:cNvSpPr/>
            <p:nvPr/>
          </p:nvSpPr>
          <p:spPr>
            <a:xfrm>
              <a:off x="3575485" y="3157170"/>
              <a:ext cx="4088251" cy="169973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Based on how people </a:t>
              </a:r>
              <a:br>
                <a:rPr lang="en-GB" sz="2400" dirty="0">
                  <a:solidFill>
                    <a:schemeClr val="tx1"/>
                  </a:solidFill>
                </a:rPr>
              </a:br>
              <a:r>
                <a:rPr lang="en-GB" sz="2400" dirty="0">
                  <a:solidFill>
                    <a:schemeClr val="tx1"/>
                  </a:solidFill>
                </a:rPr>
                <a:t>think and communicate</a:t>
              </a:r>
            </a:p>
            <a:p>
              <a:pPr marL="342900" indent="-342900">
                <a:buFont typeface="Wingdings" panose="05000000000000000000" pitchFamily="2" charset="2"/>
                <a:buChar char="à"/>
              </a:pP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For everyone and anything</a:t>
              </a:r>
            </a:p>
            <a:p>
              <a:pPr marL="342900" indent="-342900">
                <a:buFont typeface="Wingdings" panose="05000000000000000000" pitchFamily="2" charset="2"/>
                <a:buChar char="à"/>
              </a:pP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Human language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40F24FA-0A11-0D6E-4B96-CC2491C2D340}"/>
              </a:ext>
            </a:extLst>
          </p:cNvPr>
          <p:cNvGrpSpPr/>
          <p:nvPr/>
        </p:nvGrpSpPr>
        <p:grpSpPr>
          <a:xfrm>
            <a:off x="3651634" y="1753693"/>
            <a:ext cx="3514025" cy="3575167"/>
            <a:chOff x="8190295" y="1772391"/>
            <a:chExt cx="3514025" cy="3575167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A618071B-4E45-0468-E359-8F3CCBA08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r="432"/>
            <a:stretch/>
          </p:blipFill>
          <p:spPr>
            <a:xfrm>
              <a:off x="9046700" y="1772391"/>
              <a:ext cx="1801214" cy="1870886"/>
            </a:xfrm>
            <a:prstGeom prst="rect">
              <a:avLst/>
            </a:prstGeom>
          </p:spPr>
        </p:pic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3EFB4F88-7A68-802F-6B38-4BC76B92CD31}"/>
                </a:ext>
              </a:extLst>
            </p:cNvPr>
            <p:cNvSpPr/>
            <p:nvPr/>
          </p:nvSpPr>
          <p:spPr>
            <a:xfrm>
              <a:off x="8190295" y="3651814"/>
              <a:ext cx="3514025" cy="169574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Clear specifications of knowledge and decisions</a:t>
              </a:r>
            </a:p>
            <a:p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Usable for </a:t>
              </a:r>
              <a:r>
                <a:rPr lang="en-GB" sz="2400" dirty="0">
                  <a:solidFill>
                    <a:schemeClr val="tx1"/>
                  </a:solidFill>
                </a:rPr>
                <a:t>software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E967435-B745-66E3-35C3-E98B04B7D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Main research goal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E5ABFD3-8F71-3345-4838-D6BA61EDF960}"/>
              </a:ext>
            </a:extLst>
          </p:cNvPr>
          <p:cNvSpPr/>
          <p:nvPr/>
        </p:nvSpPr>
        <p:spPr>
          <a:xfrm>
            <a:off x="2999742" y="5666884"/>
            <a:ext cx="4817807" cy="6992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Approached via 5 research questions</a:t>
            </a:r>
          </a:p>
        </p:txBody>
      </p:sp>
    </p:spTree>
    <p:extLst>
      <p:ext uri="{BB962C8B-B14F-4D97-AF65-F5344CB8AC3E}">
        <p14:creationId xmlns:p14="http://schemas.microsoft.com/office/powerpoint/2010/main" val="351701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200B2-179C-3087-1B6A-791A4AEF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reading a book&#10;&#10;Description automatically generated">
            <a:extLst>
              <a:ext uri="{FF2B5EF4-FFF2-40B4-BE49-F238E27FC236}">
                <a16:creationId xmlns:a16="http://schemas.microsoft.com/office/drawing/2014/main" id="{E59B45C1-C69D-782E-20D7-82C521DF63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31EF45-1A0F-FDC2-320F-82034979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Study what methods exist </a:t>
            </a:r>
            <a:br>
              <a:rPr lang="en-GB" dirty="0"/>
            </a:br>
            <a:r>
              <a:rPr lang="en-GB" sz="2000" dirty="0"/>
              <a:t>(research question 1)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D7E257A-015F-42F0-26DA-69D30118F309}"/>
              </a:ext>
            </a:extLst>
          </p:cNvPr>
          <p:cNvGrpSpPr/>
          <p:nvPr/>
        </p:nvGrpSpPr>
        <p:grpSpPr>
          <a:xfrm>
            <a:off x="677046" y="3857641"/>
            <a:ext cx="2091935" cy="2624082"/>
            <a:chOff x="1047174" y="2656630"/>
            <a:chExt cx="2091935" cy="2624082"/>
          </a:xfrm>
        </p:grpSpPr>
        <p:pic>
          <p:nvPicPr>
            <p:cNvPr id="20" name="Picture 19" descr="A person reading a book&#10;&#10;Description automatically generated">
              <a:extLst>
                <a:ext uri="{FF2B5EF4-FFF2-40B4-BE49-F238E27FC236}">
                  <a16:creationId xmlns:a16="http://schemas.microsoft.com/office/drawing/2014/main" id="{B1A9C09B-6376-048A-0B03-0C10BEE64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174" y="3603112"/>
              <a:ext cx="1677600" cy="1677600"/>
            </a:xfrm>
            <a:prstGeom prst="rect">
              <a:avLst/>
            </a:prstGeom>
          </p:spPr>
        </p:pic>
        <p:pic>
          <p:nvPicPr>
            <p:cNvPr id="21" name="Picture 20" descr="A person reading a book&#10;&#10;Description automatically generated">
              <a:extLst>
                <a:ext uri="{FF2B5EF4-FFF2-40B4-BE49-F238E27FC236}">
                  <a16:creationId xmlns:a16="http://schemas.microsoft.com/office/drawing/2014/main" id="{AC53CC24-5C01-2CA2-6C45-518C45BC44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141" y="3171758"/>
              <a:ext cx="1677600" cy="1677600"/>
            </a:xfrm>
            <a:prstGeom prst="rect">
              <a:avLst/>
            </a:prstGeom>
          </p:spPr>
        </p:pic>
        <p:pic>
          <p:nvPicPr>
            <p:cNvPr id="22" name="Picture 21" descr="A person reading a book&#10;&#10;Description automatically generated">
              <a:extLst>
                <a:ext uri="{FF2B5EF4-FFF2-40B4-BE49-F238E27FC236}">
                  <a16:creationId xmlns:a16="http://schemas.microsoft.com/office/drawing/2014/main" id="{1310D96F-2C99-5C1C-1518-AE7646519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09" y="2656630"/>
              <a:ext cx="1677600" cy="1677600"/>
            </a:xfrm>
            <a:prstGeom prst="rect">
              <a:avLst/>
            </a:prstGeom>
          </p:spPr>
        </p:pic>
      </p:grpSp>
      <p:sp>
        <p:nvSpPr>
          <p:cNvPr id="25" name="Arrow: Bent 24">
            <a:extLst>
              <a:ext uri="{FF2B5EF4-FFF2-40B4-BE49-F238E27FC236}">
                <a16:creationId xmlns:a16="http://schemas.microsoft.com/office/drawing/2014/main" id="{9B0490EB-FDC6-A64A-A95E-FF560FB3C155}"/>
              </a:ext>
            </a:extLst>
          </p:cNvPr>
          <p:cNvSpPr/>
          <p:nvPr/>
        </p:nvSpPr>
        <p:spPr>
          <a:xfrm>
            <a:off x="1710813" y="1143034"/>
            <a:ext cx="3166268" cy="2446039"/>
          </a:xfrm>
          <a:prstGeom prst="bentArrow">
            <a:avLst>
              <a:gd name="adj1" fmla="val 29271"/>
              <a:gd name="adj2" fmla="val 25237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FB7C35-13FE-1739-DF04-35880C5CD950}"/>
              </a:ext>
            </a:extLst>
          </p:cNvPr>
          <p:cNvSpPr txBox="1"/>
          <p:nvPr/>
        </p:nvSpPr>
        <p:spPr>
          <a:xfrm>
            <a:off x="2269902" y="1434443"/>
            <a:ext cx="1693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Over 10 books</a:t>
            </a:r>
            <a:br>
              <a:rPr lang="en-GB" sz="1800" b="1" dirty="0">
                <a:solidFill>
                  <a:schemeClr val="tx1"/>
                </a:solidFill>
              </a:rPr>
            </a:br>
            <a:r>
              <a:rPr lang="en-GB" sz="1800" b="1" dirty="0">
                <a:solidFill>
                  <a:schemeClr val="tx1"/>
                </a:solidFill>
              </a:rPr>
              <a:t>and 200 articles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237CD5-5117-3EEE-2859-17F6B3E5C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3301866B-BB95-6290-A139-2EA72E7552EC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12" name="Picture 11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69CEA3D5-77EA-82A6-6529-81ED4EE2C3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3" name="Picture 12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DF84212F-2096-175A-52CF-57AFFE81A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7F30F72-D6EE-855A-C1C1-BF588B5B5BE3}"/>
              </a:ext>
            </a:extLst>
          </p:cNvPr>
          <p:cNvGrpSpPr/>
          <p:nvPr/>
        </p:nvGrpSpPr>
        <p:grpSpPr>
          <a:xfrm>
            <a:off x="4971080" y="867482"/>
            <a:ext cx="6261802" cy="1759338"/>
            <a:chOff x="4582079" y="1060734"/>
            <a:chExt cx="6261802" cy="17593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D321376-4958-DDFD-7211-301FA22D81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7962" t="38378" r="29154" b="26974"/>
            <a:stretch/>
          </p:blipFill>
          <p:spPr>
            <a:xfrm>
              <a:off x="5685857" y="1221484"/>
              <a:ext cx="5158024" cy="15985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92586EF0-B82D-7EF6-6567-B69360DE84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079" y="1060734"/>
              <a:ext cx="1133922" cy="113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F9605A2-0C5B-D818-175C-0FBCDDF91002}"/>
              </a:ext>
            </a:extLst>
          </p:cNvPr>
          <p:cNvSpPr/>
          <p:nvPr/>
        </p:nvSpPr>
        <p:spPr>
          <a:xfrm>
            <a:off x="6105002" y="2649922"/>
            <a:ext cx="5079709" cy="960854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1. Usable parts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2. Gaps  Other research questions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734805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2042A-D32D-6E3C-F366-F5E94E92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BE186-4494-CFF3-9849-CCADF5C47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515600" cy="802566"/>
          </a:xfrm>
        </p:spPr>
        <p:txBody>
          <a:bodyPr/>
          <a:lstStyle/>
          <a:p>
            <a:r>
              <a:rPr lang="en-GB" dirty="0" err="1"/>
              <a:t>Bij</a:t>
            </a:r>
            <a:r>
              <a:rPr lang="en-GB" dirty="0"/>
              <a:t> de </a:t>
            </a:r>
            <a:r>
              <a:rPr lang="en-GB" dirty="0" err="1"/>
              <a:t>geldautomaat</a:t>
            </a:r>
            <a:r>
              <a:rPr lang="en-GB" dirty="0"/>
              <a:t>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4DA7-5163-1804-3625-BC8399C3E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328" y="982446"/>
            <a:ext cx="6132872" cy="5644496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saldo_geldautomaat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controleer_saldo_geldautomaat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			    €{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opnemen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(self,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		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elif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rekening.saldo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rekening.saldo</a:t>
            </a:r>
            <a:r>
              <a:rPr lang="en-US" sz="1400" dirty="0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</a:t>
            </a:r>
            <a:r>
              <a:rPr lang="en-US" sz="1400" dirty="0" err="1">
                <a:highlight>
                  <a:srgbClr val="FFFF00"/>
                </a:highlight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endParaRPr lang="en-US" sz="1400" dirty="0">
              <a:highlight>
                <a:srgbClr val="FFFF00"/>
              </a:highlight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print(f"€{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is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opgenomen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Je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nieuwe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	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€{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rekening.saldo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f"Nieuw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van de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		€{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self.saldo_geldautomaat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buNone/>
            </a:pP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559662-A048-735A-D061-A36058078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794" y="1325563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beginsaldo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beginsaldo</a:t>
            </a:r>
            <a:endParaRPr lang="en-US" sz="1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controleer_saldo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buNone/>
            </a:pP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f"Je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		€{</a:t>
            </a:r>
            <a:r>
              <a:rPr lang="en-US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self.saldo</a:t>
            </a:r>
            <a:r>
              <a:rPr lang="en-US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A99E8E-4BC8-D108-1E36-DC8EE0176425}"/>
              </a:ext>
            </a:extLst>
          </p:cNvPr>
          <p:cNvSpPr/>
          <p:nvPr/>
        </p:nvSpPr>
        <p:spPr>
          <a:xfrm>
            <a:off x="6553200" y="3202908"/>
            <a:ext cx="4876800" cy="277529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Maar </a:t>
            </a:r>
            <a:r>
              <a:rPr lang="en-GB" sz="2400" dirty="0" err="1">
                <a:solidFill>
                  <a:schemeClr val="tx1"/>
                </a:solidFill>
              </a:rPr>
              <a:t>ook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tx1"/>
                </a:solidFill>
              </a:rPr>
              <a:t>PIN code </a:t>
            </a:r>
            <a:r>
              <a:rPr lang="en-GB" sz="2400" dirty="0" err="1">
                <a:solidFill>
                  <a:schemeClr val="tx1"/>
                </a:solidFill>
              </a:rPr>
              <a:t>controleren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chemeClr val="tx1"/>
                </a:solidFill>
              </a:rPr>
              <a:t>Traceerbaar</a:t>
            </a:r>
            <a:endParaRPr lang="en-GB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Gebruiksvriendelijk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Meer </a:t>
            </a:r>
            <a:r>
              <a:rPr lang="en-US" sz="2400" dirty="0" err="1">
                <a:solidFill>
                  <a:schemeClr val="tx1"/>
                </a:solidFill>
              </a:rPr>
              <a:t>talen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Omgaan</a:t>
            </a:r>
            <a:r>
              <a:rPr lang="en-US" sz="2400" dirty="0">
                <a:solidFill>
                  <a:schemeClr val="tx1"/>
                </a:solidFill>
              </a:rPr>
              <a:t> met </a:t>
            </a:r>
            <a:r>
              <a:rPr lang="en-US" sz="2400" dirty="0" err="1">
                <a:solidFill>
                  <a:schemeClr val="tx1"/>
                </a:solidFill>
              </a:rPr>
              <a:t>kapotte</a:t>
            </a:r>
            <a:r>
              <a:rPr lang="en-US" sz="2400" dirty="0">
                <a:solidFill>
                  <a:schemeClr val="tx1"/>
                </a:solidFill>
              </a:rPr>
              <a:t> hardware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C43999C-F0BF-7580-3286-43808FC0F0D3}"/>
              </a:ext>
            </a:extLst>
          </p:cNvPr>
          <p:cNvSpPr/>
          <p:nvPr/>
        </p:nvSpPr>
        <p:spPr>
          <a:xfrm>
            <a:off x="1482889" y="2031501"/>
            <a:ext cx="4111087" cy="482901"/>
          </a:xfrm>
          <a:prstGeom prst="wedgeRoundRectCallout">
            <a:avLst>
              <a:gd name="adj1" fmla="val -42637"/>
              <a:gd name="adj2" fmla="val 104855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</a:rPr>
              <a:t>Bedrag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opnemen</a:t>
            </a:r>
            <a:r>
              <a:rPr lang="en-GB" sz="2400" dirty="0">
                <a:solidFill>
                  <a:schemeClr val="tx1"/>
                </a:solidFill>
              </a:rPr>
              <a:t> van </a:t>
            </a:r>
            <a:r>
              <a:rPr lang="en-GB" sz="2400" dirty="0" err="1">
                <a:solidFill>
                  <a:schemeClr val="tx1"/>
                </a:solidFill>
              </a:rPr>
              <a:t>rekening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0F6F6A46-7C32-FC9D-660B-6F74364BB8BC}"/>
              </a:ext>
            </a:extLst>
          </p:cNvPr>
          <p:cNvSpPr/>
          <p:nvPr/>
        </p:nvSpPr>
        <p:spPr>
          <a:xfrm>
            <a:off x="3282192" y="802566"/>
            <a:ext cx="3043304" cy="482901"/>
          </a:xfrm>
          <a:prstGeom prst="wedgeRoundRectCallout">
            <a:avLst>
              <a:gd name="adj1" fmla="val -70550"/>
              <a:gd name="adj2" fmla="val 2700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Er </a:t>
            </a:r>
            <a:r>
              <a:rPr lang="en-GB" sz="2400" dirty="0" err="1">
                <a:solidFill>
                  <a:schemeClr val="tx1"/>
                </a:solidFill>
              </a:rPr>
              <a:t>zijn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geldautomaten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25D17F2D-4FC7-F59E-6736-3A3E99AEAD12}"/>
              </a:ext>
            </a:extLst>
          </p:cNvPr>
          <p:cNvSpPr/>
          <p:nvPr/>
        </p:nvSpPr>
        <p:spPr>
          <a:xfrm>
            <a:off x="957431" y="5560344"/>
            <a:ext cx="4959375" cy="482901"/>
          </a:xfrm>
          <a:prstGeom prst="wedgeRoundRectCallout">
            <a:avLst>
              <a:gd name="adj1" fmla="val -3072"/>
              <a:gd name="adj2" fmla="val -128879"/>
              <a:gd name="adj3" fmla="val 16667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</a:rPr>
              <a:t>Verminder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rekeningsaldo</a:t>
            </a:r>
            <a:r>
              <a:rPr lang="en-GB" sz="2400" dirty="0">
                <a:solidFill>
                  <a:schemeClr val="tx1"/>
                </a:solidFill>
              </a:rPr>
              <a:t> met </a:t>
            </a:r>
            <a:r>
              <a:rPr lang="en-GB" sz="2400" dirty="0" err="1">
                <a:solidFill>
                  <a:schemeClr val="tx1"/>
                </a:solidFill>
              </a:rPr>
              <a:t>bedrag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40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 animBg="1"/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DDA89-AFC8-1BAB-1E31-F9FB78E7E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9334F72E-E571-4046-2913-DFF8155B66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0" y="2532393"/>
            <a:ext cx="4480344" cy="255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EE2D381-2DBD-FF11-3649-9F0C0ED01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Define method</a:t>
            </a:r>
            <a:br>
              <a:rPr lang="en-GB" dirty="0"/>
            </a:br>
            <a:r>
              <a:rPr lang="en-GB" sz="2000" dirty="0"/>
              <a:t>(research question 2)</a:t>
            </a:r>
            <a:endParaRPr lang="en-US" dirty="0"/>
          </a:p>
        </p:txBody>
      </p:sp>
      <p:pic>
        <p:nvPicPr>
          <p:cNvPr id="18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7DAB8E06-1FDD-2F09-87A1-4E6AB4633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0" t="25549" r="23723" b="40389"/>
          <a:stretch/>
        </p:blipFill>
        <p:spPr>
          <a:xfrm>
            <a:off x="3845500" y="1989991"/>
            <a:ext cx="1407099" cy="140677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AE1A538-1669-CFF9-D78E-8C56FEB1206E}"/>
              </a:ext>
            </a:extLst>
          </p:cNvPr>
          <p:cNvGrpSpPr/>
          <p:nvPr/>
        </p:nvGrpSpPr>
        <p:grpSpPr>
          <a:xfrm>
            <a:off x="4257649" y="687436"/>
            <a:ext cx="6838571" cy="1395805"/>
            <a:chOff x="4985325" y="943046"/>
            <a:chExt cx="6838571" cy="13958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FA58545-A0B1-75A4-E4A2-3D55D18A75D5}"/>
                </a:ext>
              </a:extLst>
            </p:cNvPr>
            <p:cNvGrpSpPr/>
            <p:nvPr/>
          </p:nvGrpSpPr>
          <p:grpSpPr>
            <a:xfrm>
              <a:off x="6096000" y="1165993"/>
              <a:ext cx="5727896" cy="1172858"/>
              <a:chOff x="2656210" y="1386957"/>
              <a:chExt cx="5727896" cy="11728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0C4F2F7-3719-13FB-A0CB-8F95DC74B589}"/>
                  </a:ext>
                </a:extLst>
              </p:cNvPr>
              <p:cNvGrpSpPr/>
              <p:nvPr/>
            </p:nvGrpSpPr>
            <p:grpSpPr>
              <a:xfrm>
                <a:off x="2656210" y="1386957"/>
                <a:ext cx="5727896" cy="1160440"/>
                <a:chOff x="215704" y="5326248"/>
                <a:chExt cx="5838093" cy="1271500"/>
              </a:xfrm>
              <a:noFill/>
            </p:grpSpPr>
            <p:pic>
              <p:nvPicPr>
                <p:cNvPr id="11" name="Picture 2" descr="Cover">
                  <a:extLst>
                    <a:ext uri="{FF2B5EF4-FFF2-40B4-BE49-F238E27FC236}">
                      <a16:creationId xmlns:a16="http://schemas.microsoft.com/office/drawing/2014/main" id="{99643399-E401-3649-8F8F-B69232C8925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383" b="53553"/>
                <a:stretch/>
              </p:blipFill>
              <p:spPr bwMode="auto">
                <a:xfrm>
                  <a:off x="215704" y="5326248"/>
                  <a:ext cx="1982397" cy="1038017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59861D1C-C432-EBDF-F5BE-DF5F95FC25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6502" t="74212" r="29471" b="5152"/>
                <a:stretch/>
              </p:blipFill>
              <p:spPr>
                <a:xfrm>
                  <a:off x="215704" y="5830889"/>
                  <a:ext cx="5838093" cy="76685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EE0C02F-6B8E-100A-D154-73C652539EB4}"/>
                  </a:ext>
                </a:extLst>
              </p:cNvPr>
              <p:cNvSpPr txBox="1"/>
              <p:nvPr/>
            </p:nvSpPr>
            <p:spPr>
              <a:xfrm>
                <a:off x="6977007" y="2295395"/>
                <a:ext cx="1407099" cy="26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Under submission</a:t>
                </a:r>
              </a:p>
            </p:txBody>
          </p:sp>
        </p:grpSp>
        <p:pic>
          <p:nvPicPr>
            <p:cNvPr id="3074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9B8A681B-F372-30F2-300A-7B979A95CC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5" y="943046"/>
              <a:ext cx="1116613" cy="111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9316BB6-DC53-FA02-5A43-486ADF10ED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pic>
        <p:nvPicPr>
          <p:cNvPr id="6" name="Picture 5" descr="A person reading a book&#10;&#10;Description automatically generated">
            <a:extLst>
              <a:ext uri="{FF2B5EF4-FFF2-40B4-BE49-F238E27FC236}">
                <a16:creationId xmlns:a16="http://schemas.microsoft.com/office/drawing/2014/main" id="{139053D7-595D-F8FF-9393-10C53570A4B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E2B1221-3235-EE3C-7DA8-6C01AF6BF55A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8" name="Picture 7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300A1684-5EA1-404C-960B-AF67528B5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3" name="Picture 12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F397785F-642E-1A52-0DE9-DCB459188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2E14A0F-B5B2-615B-6B8C-96C60EE35BD6}"/>
              </a:ext>
            </a:extLst>
          </p:cNvPr>
          <p:cNvGrpSpPr>
            <a:grpSpLocks noChangeAspect="1"/>
          </p:cNvGrpSpPr>
          <p:nvPr/>
        </p:nvGrpSpPr>
        <p:grpSpPr>
          <a:xfrm>
            <a:off x="-663126" y="2566412"/>
            <a:ext cx="4084058" cy="1202567"/>
            <a:chOff x="4582079" y="1060734"/>
            <a:chExt cx="5974907" cy="175933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74545BC-9E95-9869-68D6-8697EF5D92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7962" t="38378" r="29154" b="26974"/>
            <a:stretch/>
          </p:blipFill>
          <p:spPr>
            <a:xfrm>
              <a:off x="5685857" y="1310398"/>
              <a:ext cx="4871129" cy="1509672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77313E0C-047D-AFEF-5D3A-496EBC33A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079" y="1060734"/>
              <a:ext cx="1133922" cy="113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41ED32-4EF1-9534-CFFF-3B2892FB561F}"/>
              </a:ext>
            </a:extLst>
          </p:cNvPr>
          <p:cNvGrpSpPr/>
          <p:nvPr/>
        </p:nvGrpSpPr>
        <p:grpSpPr>
          <a:xfrm>
            <a:off x="2386681" y="4981024"/>
            <a:ext cx="2075248" cy="1202569"/>
            <a:chOff x="2472745" y="4981024"/>
            <a:chExt cx="2075248" cy="1202569"/>
          </a:xfrm>
        </p:grpSpPr>
        <p:sp>
          <p:nvSpPr>
            <p:cNvPr id="2" name="Free-form: Shape 1">
              <a:extLst>
                <a:ext uri="{FF2B5EF4-FFF2-40B4-BE49-F238E27FC236}">
                  <a16:creationId xmlns:a16="http://schemas.microsoft.com/office/drawing/2014/main" id="{63052981-61AD-49D3-8AB4-06BB88703E43}"/>
                </a:ext>
              </a:extLst>
            </p:cNvPr>
            <p:cNvSpPr/>
            <p:nvPr/>
          </p:nvSpPr>
          <p:spPr>
            <a:xfrm rot="5400000" flipH="1">
              <a:off x="2901693" y="4552076"/>
              <a:ext cx="1202569" cy="2060465"/>
            </a:xfrm>
            <a:custGeom>
              <a:avLst/>
              <a:gdLst>
                <a:gd name="connsiteX0" fmla="*/ 1478499 w 1478499"/>
                <a:gd name="connsiteY0" fmla="*/ 1028588 h 2060465"/>
                <a:gd name="connsiteX1" fmla="*/ 1133450 w 1478499"/>
                <a:gd name="connsiteY1" fmla="*/ 680268 h 2060465"/>
                <a:gd name="connsiteX2" fmla="*/ 1133450 w 1478499"/>
                <a:gd name="connsiteY2" fmla="*/ 683557 h 2060465"/>
                <a:gd name="connsiteX3" fmla="*/ 1133449 w 1478499"/>
                <a:gd name="connsiteY3" fmla="*/ 683556 h 2060465"/>
                <a:gd name="connsiteX4" fmla="*/ 1133449 w 1478499"/>
                <a:gd name="connsiteY4" fmla="*/ 806929 h 2060465"/>
                <a:gd name="connsiteX5" fmla="*/ 443319 w 1478499"/>
                <a:gd name="connsiteY5" fmla="*/ 806929 h 2060465"/>
                <a:gd name="connsiteX6" fmla="*/ 443319 w 1478499"/>
                <a:gd name="connsiteY6" fmla="*/ 0 h 2060465"/>
                <a:gd name="connsiteX7" fmla="*/ 0 w 1478499"/>
                <a:gd name="connsiteY7" fmla="*/ 0 h 2060465"/>
                <a:gd name="connsiteX8" fmla="*/ 0 w 1478499"/>
                <a:gd name="connsiteY8" fmla="*/ 944662 h 2060465"/>
                <a:gd name="connsiteX9" fmla="*/ 1 w 1478499"/>
                <a:gd name="connsiteY9" fmla="*/ 944672 h 2060465"/>
                <a:gd name="connsiteX10" fmla="*/ 1 w 1478499"/>
                <a:gd name="connsiteY10" fmla="*/ 2060465 h 2060465"/>
                <a:gd name="connsiteX11" fmla="*/ 443320 w 1478499"/>
                <a:gd name="connsiteY11" fmla="*/ 2060465 h 2060465"/>
                <a:gd name="connsiteX12" fmla="*/ 443320 w 1478499"/>
                <a:gd name="connsiteY12" fmla="*/ 1253536 h 2060465"/>
                <a:gd name="connsiteX13" fmla="*/ 1133449 w 1478499"/>
                <a:gd name="connsiteY13" fmla="*/ 1253536 h 2060465"/>
                <a:gd name="connsiteX14" fmla="*/ 1133449 w 1478499"/>
                <a:gd name="connsiteY14" fmla="*/ 1380197 h 2060465"/>
                <a:gd name="connsiteX15" fmla="*/ 1478498 w 1478499"/>
                <a:gd name="connsiteY15" fmla="*/ 1031877 h 2060465"/>
                <a:gd name="connsiteX16" fmla="*/ 1476870 w 1478499"/>
                <a:gd name="connsiteY16" fmla="*/ 1030233 h 206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8499" h="2060465">
                  <a:moveTo>
                    <a:pt x="1478499" y="1028588"/>
                  </a:moveTo>
                  <a:lnTo>
                    <a:pt x="1133450" y="680268"/>
                  </a:lnTo>
                  <a:lnTo>
                    <a:pt x="1133450" y="683557"/>
                  </a:lnTo>
                  <a:lnTo>
                    <a:pt x="1133449" y="683556"/>
                  </a:lnTo>
                  <a:lnTo>
                    <a:pt x="1133449" y="806929"/>
                  </a:lnTo>
                  <a:lnTo>
                    <a:pt x="443319" y="806929"/>
                  </a:lnTo>
                  <a:lnTo>
                    <a:pt x="443319" y="0"/>
                  </a:lnTo>
                  <a:lnTo>
                    <a:pt x="0" y="0"/>
                  </a:lnTo>
                  <a:lnTo>
                    <a:pt x="0" y="944662"/>
                  </a:lnTo>
                  <a:lnTo>
                    <a:pt x="1" y="944672"/>
                  </a:lnTo>
                  <a:lnTo>
                    <a:pt x="1" y="2060465"/>
                  </a:lnTo>
                  <a:lnTo>
                    <a:pt x="443320" y="2060465"/>
                  </a:lnTo>
                  <a:lnTo>
                    <a:pt x="443320" y="1253536"/>
                  </a:lnTo>
                  <a:lnTo>
                    <a:pt x="1133449" y="1253536"/>
                  </a:lnTo>
                  <a:lnTo>
                    <a:pt x="1133449" y="1380197"/>
                  </a:lnTo>
                  <a:lnTo>
                    <a:pt x="1478498" y="1031877"/>
                  </a:lnTo>
                  <a:lnTo>
                    <a:pt x="1476870" y="1030233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0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963E9D-C00D-5788-0734-7383D8357813}"/>
                </a:ext>
              </a:extLst>
            </p:cNvPr>
            <p:cNvSpPr txBox="1"/>
            <p:nvPr/>
          </p:nvSpPr>
          <p:spPr>
            <a:xfrm>
              <a:off x="2472745" y="5802502"/>
              <a:ext cx="207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30 years experience</a:t>
              </a:r>
              <a:endParaRPr lang="en-US" b="1" dirty="0"/>
            </a:p>
          </p:txBody>
        </p:sp>
      </p:grpSp>
      <p:sp>
        <p:nvSpPr>
          <p:cNvPr id="17" name="Arrow: Bent 16">
            <a:extLst>
              <a:ext uri="{FF2B5EF4-FFF2-40B4-BE49-F238E27FC236}">
                <a16:creationId xmlns:a16="http://schemas.microsoft.com/office/drawing/2014/main" id="{B20B4CA2-A292-497B-6CA9-41E01ADC7B61}"/>
              </a:ext>
            </a:extLst>
          </p:cNvPr>
          <p:cNvSpPr/>
          <p:nvPr/>
        </p:nvSpPr>
        <p:spPr>
          <a:xfrm>
            <a:off x="1095780" y="1937561"/>
            <a:ext cx="2450060" cy="732579"/>
          </a:xfrm>
          <a:prstGeom prst="bentArrow">
            <a:avLst>
              <a:gd name="adj1" fmla="val 52230"/>
              <a:gd name="adj2" fmla="val 43289"/>
              <a:gd name="adj3" fmla="val 39261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>
                <a:solidFill>
                  <a:schemeClr val="tx1"/>
                </a:solidFill>
              </a:rPr>
              <a:t>Existing methods</a:t>
            </a:r>
            <a:br>
              <a:rPr lang="en-GB" sz="1600" b="1" dirty="0">
                <a:solidFill>
                  <a:schemeClr val="tx1"/>
                </a:solidFill>
              </a:rPr>
            </a:br>
            <a:endParaRPr lang="en-GB" sz="800" b="1" dirty="0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A553B-F1B7-CAA9-ECA7-1592375D3211}"/>
              </a:ext>
            </a:extLst>
          </p:cNvPr>
          <p:cNvSpPr txBox="1"/>
          <p:nvPr/>
        </p:nvSpPr>
        <p:spPr>
          <a:xfrm>
            <a:off x="5176813" y="1984740"/>
            <a:ext cx="205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MuDForM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8486332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30104-9048-6F79-F888-53D11212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B84DBC-6A71-0334-5168-590530EED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0" y="2532393"/>
            <a:ext cx="4480344" cy="255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785F87-A48D-6FA8-FD00-31BC30376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0" y="2546363"/>
            <a:ext cx="5959131" cy="25413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732281-9D8D-4AC0-F62D-C7ADBEA92B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pic>
        <p:nvPicPr>
          <p:cNvPr id="11" name="Picture 10" descr="A person reading a book&#10;&#10;Description automatically generated">
            <a:extLst>
              <a:ext uri="{FF2B5EF4-FFF2-40B4-BE49-F238E27FC236}">
                <a16:creationId xmlns:a16="http://schemas.microsoft.com/office/drawing/2014/main" id="{5E8BE6D4-15DA-36CB-08C9-37D3F1B5DC5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3F85A3E4-A58E-C11D-12CA-F46DD38549C0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25" name="Picture 24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1F2B6823-F4D6-C160-58C5-F668D2A77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26" name="Picture 25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1BE53FFB-F97F-ED53-EB22-800DBE59E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DE372E05-FB31-6632-454E-772097C9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Connect to thought and communication</a:t>
            </a:r>
            <a:br>
              <a:rPr lang="en-GB" dirty="0"/>
            </a:br>
            <a:r>
              <a:rPr lang="en-GB" sz="2000" dirty="0"/>
              <a:t>(research question 5)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A5D994-E94E-455A-9CB8-C3420CF81128}"/>
              </a:ext>
            </a:extLst>
          </p:cNvPr>
          <p:cNvGrpSpPr/>
          <p:nvPr/>
        </p:nvGrpSpPr>
        <p:grpSpPr>
          <a:xfrm>
            <a:off x="3778098" y="1002609"/>
            <a:ext cx="7943502" cy="1117190"/>
            <a:chOff x="-117166" y="1062095"/>
            <a:chExt cx="7943502" cy="11171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791623C-58D6-093E-0D90-A11E4D6B0FCA}"/>
                </a:ext>
              </a:extLst>
            </p:cNvPr>
            <p:cNvSpPr txBox="1"/>
            <p:nvPr/>
          </p:nvSpPr>
          <p:spPr>
            <a:xfrm>
              <a:off x="2389097" y="1428156"/>
              <a:ext cx="5437239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Cognition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</a:t>
              </a:r>
              <a:r>
                <a: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spective on MuDForM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DF137DE9-E1C4-A9F4-5F77-693042C0C1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2" t="60374" r="33793" b="16897"/>
            <a:stretch/>
          </p:blipFill>
          <p:spPr bwMode="auto">
            <a:xfrm>
              <a:off x="987225" y="1214008"/>
              <a:ext cx="1407600" cy="7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BAAC29A9-660A-3DD5-2E0F-62915CE00D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166" y="1062095"/>
              <a:ext cx="1117190" cy="1117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89691ED7-514C-5325-7981-B89E0C7D98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0" t="25549" r="23723" b="40389"/>
          <a:stretch/>
        </p:blipFill>
        <p:spPr>
          <a:xfrm>
            <a:off x="3846341" y="1988667"/>
            <a:ext cx="1407099" cy="1406777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01F8CC-870D-5B88-1B97-7885A84E2BD5}"/>
              </a:ext>
            </a:extLst>
          </p:cNvPr>
          <p:cNvGrpSpPr/>
          <p:nvPr/>
        </p:nvGrpSpPr>
        <p:grpSpPr>
          <a:xfrm>
            <a:off x="7438293" y="4371598"/>
            <a:ext cx="4517478" cy="2235036"/>
            <a:chOff x="6346220" y="498659"/>
            <a:chExt cx="4517478" cy="22350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6C48C1-29E2-D0B6-3F8F-9A5FF51C9498}"/>
                </a:ext>
              </a:extLst>
            </p:cNvPr>
            <p:cNvGrpSpPr/>
            <p:nvPr/>
          </p:nvGrpSpPr>
          <p:grpSpPr>
            <a:xfrm>
              <a:off x="6346220" y="866682"/>
              <a:ext cx="3948711" cy="1867013"/>
              <a:chOff x="3560300" y="1200034"/>
              <a:chExt cx="3948711" cy="1867013"/>
            </a:xfrm>
          </p:grpSpPr>
          <p:pic>
            <p:nvPicPr>
              <p:cNvPr id="8" name="Picture 7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BD575D99-0194-59A8-27BF-1570832483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13" name="Picture 12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5D72520D-BD60-97F6-6124-3DA64C9BD5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25BCB6E-CDA9-B3D8-C309-64FBDD342B73}"/>
                </a:ext>
              </a:extLst>
            </p:cNvPr>
            <p:cNvGrpSpPr/>
            <p:nvPr/>
          </p:nvGrpSpPr>
          <p:grpSpPr>
            <a:xfrm>
              <a:off x="6473651" y="713833"/>
              <a:ext cx="3948711" cy="1867013"/>
              <a:chOff x="3560300" y="1200034"/>
              <a:chExt cx="3948711" cy="1867013"/>
            </a:xfrm>
          </p:grpSpPr>
          <p:pic>
            <p:nvPicPr>
              <p:cNvPr id="16" name="Picture 15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AEA768D0-698E-E429-1733-6921D0AC14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17" name="Picture 16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9EF24D4A-A825-5D5E-57C7-3866F3674B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00B9A9A-D8AC-AEA5-5CE9-FA05EBA433A8}"/>
                </a:ext>
              </a:extLst>
            </p:cNvPr>
            <p:cNvGrpSpPr/>
            <p:nvPr/>
          </p:nvGrpSpPr>
          <p:grpSpPr>
            <a:xfrm>
              <a:off x="6683934" y="589181"/>
              <a:ext cx="3948711" cy="1867013"/>
              <a:chOff x="3560300" y="1200034"/>
              <a:chExt cx="3948711" cy="1867013"/>
            </a:xfrm>
          </p:grpSpPr>
          <p:pic>
            <p:nvPicPr>
              <p:cNvPr id="20" name="Picture 19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48DAB0CC-F83A-4DBC-E7B0-6C4D262A1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21" name="Picture 20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B07CFE8E-E622-C1CF-9CC4-E484413077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2E8FA11-7796-53E3-A396-F3562D1F2BBE}"/>
                </a:ext>
              </a:extLst>
            </p:cNvPr>
            <p:cNvGrpSpPr/>
            <p:nvPr/>
          </p:nvGrpSpPr>
          <p:grpSpPr>
            <a:xfrm>
              <a:off x="6914987" y="498659"/>
              <a:ext cx="3948711" cy="1867013"/>
              <a:chOff x="3560300" y="1200034"/>
              <a:chExt cx="3948711" cy="1867013"/>
            </a:xfrm>
          </p:grpSpPr>
          <p:pic>
            <p:nvPicPr>
              <p:cNvPr id="23" name="Picture 22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9C6C4358-E488-1891-991A-BF443C9093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24" name="Picture 23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FE2CA294-6113-B51E-4FAA-5EB252F5C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</p:grpSp>
      <p:sp>
        <p:nvSpPr>
          <p:cNvPr id="2" name="Arrow: Bent 1">
            <a:extLst>
              <a:ext uri="{FF2B5EF4-FFF2-40B4-BE49-F238E27FC236}">
                <a16:creationId xmlns:a16="http://schemas.microsoft.com/office/drawing/2014/main" id="{43DCA729-5321-1527-5A34-A8A3FB6B075F}"/>
              </a:ext>
            </a:extLst>
          </p:cNvPr>
          <p:cNvSpPr/>
          <p:nvPr/>
        </p:nvSpPr>
        <p:spPr>
          <a:xfrm flipH="1">
            <a:off x="8092244" y="2398148"/>
            <a:ext cx="3426456" cy="2050207"/>
          </a:xfrm>
          <a:prstGeom prst="bentArrow">
            <a:avLst>
              <a:gd name="adj1" fmla="val 38524"/>
              <a:gd name="adj2" fmla="val 31057"/>
              <a:gd name="adj3" fmla="val 24975"/>
              <a:gd name="adj4" fmla="val 3433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Analysis and reflection</a:t>
            </a:r>
            <a:br>
              <a:rPr lang="en-GB" sz="2000" b="1" dirty="0">
                <a:solidFill>
                  <a:schemeClr val="tx1"/>
                </a:solidFill>
              </a:rPr>
            </a:br>
            <a:r>
              <a:rPr lang="en-GB" sz="2000" b="1" dirty="0">
                <a:solidFill>
                  <a:schemeClr val="tx1"/>
                </a:solidFill>
              </a:rPr>
              <a:t>of more than 150 books</a:t>
            </a: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756A8CB-2096-B085-A2C7-40E715DE13D5}"/>
              </a:ext>
            </a:extLst>
          </p:cNvPr>
          <p:cNvSpPr txBox="1"/>
          <p:nvPr/>
        </p:nvSpPr>
        <p:spPr>
          <a:xfrm>
            <a:off x="8182797" y="5328820"/>
            <a:ext cx="3334952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(language) philosophy, linguistics,</a:t>
            </a:r>
            <a:br>
              <a:rPr lang="en-GB" dirty="0"/>
            </a:br>
            <a:r>
              <a:rPr lang="en-GB" dirty="0"/>
              <a:t>cognitive psychology,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62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E25C68-387F-075F-CABF-84884C1B7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grpSp>
        <p:nvGrpSpPr>
          <p:cNvPr id="21" name="Groep 20"/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109" name="Text Box 207"/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Government</a:t>
              </a:r>
            </a:p>
          </p:txBody>
        </p:sp>
        <p:grpSp>
          <p:nvGrpSpPr>
            <p:cNvPr id="110" name="Group 328"/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111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2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3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4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5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0" name="Bijschrift met afgeronde rechthoek 29"/>
          <p:cNvSpPr/>
          <p:nvPr/>
        </p:nvSpPr>
        <p:spPr>
          <a:xfrm>
            <a:off x="655200" y="2520000"/>
            <a:ext cx="1040702" cy="664007"/>
          </a:xfrm>
          <a:prstGeom prst="wedgeRoundRectCallout">
            <a:avLst>
              <a:gd name="adj1" fmla="val 105807"/>
              <a:gd name="adj2" fmla="val -1627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Article, law,</a:t>
            </a:r>
            <a:br>
              <a:rPr lang="en-GB" sz="1100" dirty="0"/>
            </a:br>
            <a:r>
              <a:rPr lang="en-GB" sz="1100" dirty="0"/>
              <a:t>accountability,</a:t>
            </a:r>
            <a:br>
              <a:rPr lang="en-GB" sz="1100" dirty="0"/>
            </a:br>
            <a:r>
              <a:rPr lang="en-GB" sz="1100" dirty="0"/>
              <a:t>traceability</a:t>
            </a:r>
          </a:p>
        </p:txBody>
      </p:sp>
      <p:sp>
        <p:nvSpPr>
          <p:cNvPr id="28" name="Bijschrift met afgeronde rechthoek 27"/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measure, harm, vulnerability,</a:t>
            </a:r>
            <a:br>
              <a:rPr lang="en-GB" sz="1100" dirty="0"/>
            </a:br>
            <a:r>
              <a:rPr lang="en-GB" sz="1100" dirty="0"/>
              <a:t>attack, certificate</a:t>
            </a:r>
          </a:p>
        </p:txBody>
      </p:sp>
      <p:grpSp>
        <p:nvGrpSpPr>
          <p:cNvPr id="23" name="Groep 22"/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sp>
          <p:nvSpPr>
            <p:cNvPr id="95" name="Text Box 334"/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Security</a:t>
              </a:r>
              <a:br>
                <a:rPr lang="en-GB" sz="1400" b="1" dirty="0"/>
              </a:br>
              <a:r>
                <a:rPr lang="en-GB" sz="1400" b="1" dirty="0"/>
                <a:t>engineer</a:t>
              </a:r>
            </a:p>
          </p:txBody>
        </p:sp>
        <p:grpSp>
          <p:nvGrpSpPr>
            <p:cNvPr id="96" name="Group 328"/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97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8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9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0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1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9" name="Groep 18"/>
          <p:cNvGrpSpPr/>
          <p:nvPr/>
        </p:nvGrpSpPr>
        <p:grpSpPr>
          <a:xfrm>
            <a:off x="4884369" y="2523691"/>
            <a:ext cx="1188696" cy="815837"/>
            <a:chOff x="24762768" y="17741614"/>
            <a:chExt cx="2574553" cy="1779194"/>
          </a:xfrm>
        </p:grpSpPr>
        <p:sp>
          <p:nvSpPr>
            <p:cNvPr id="123" name="Text Box 215"/>
            <p:cNvSpPr txBox="1">
              <a:spLocks noChangeArrowheads="1"/>
            </p:cNvSpPr>
            <p:nvPr/>
          </p:nvSpPr>
          <p:spPr bwMode="auto">
            <a:xfrm>
              <a:off x="24762768" y="18581121"/>
              <a:ext cx="2574553" cy="939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Business</a:t>
              </a:r>
              <a:br>
                <a:rPr lang="en-GB" sz="1400" b="1" dirty="0"/>
              </a:br>
              <a:r>
                <a:rPr lang="en-GB" sz="1400" b="1" dirty="0"/>
                <a:t>manager</a:t>
              </a:r>
            </a:p>
          </p:txBody>
        </p:sp>
        <p:grpSp>
          <p:nvGrpSpPr>
            <p:cNvPr id="124" name="Group 328"/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125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6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7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8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9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5" name="Bijschrift met afgeronde rechthoek 24"/>
          <p:cNvSpPr/>
          <p:nvPr/>
        </p:nvSpPr>
        <p:spPr>
          <a:xfrm>
            <a:off x="5996073" y="2434281"/>
            <a:ext cx="120891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Business model,</a:t>
            </a:r>
            <a:br>
              <a:rPr lang="en-GB" sz="1100" dirty="0"/>
            </a:br>
            <a:r>
              <a:rPr lang="en-GB" sz="1100" dirty="0"/>
              <a:t>revenue, interest rate, funding</a:t>
            </a:r>
          </a:p>
        </p:txBody>
      </p:sp>
      <p:grpSp>
        <p:nvGrpSpPr>
          <p:cNvPr id="24" name="Groep 23"/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88" name="Text Box 320"/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 management</a:t>
              </a:r>
            </a:p>
          </p:txBody>
        </p:sp>
        <p:grpSp>
          <p:nvGrpSpPr>
            <p:cNvPr id="89" name="Group 328"/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90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1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2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3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4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9" name="Bijschrift met afgeronde rechthoek 28"/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66"/>
              <a:gd name="adj2" fmla="val -10510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release,</a:t>
            </a:r>
            <a:br>
              <a:rPr lang="en-GB" sz="1100" dirty="0"/>
            </a:br>
            <a:r>
              <a:rPr lang="en-GB" sz="1100" dirty="0"/>
              <a:t>milestone, task</a:t>
            </a:r>
          </a:p>
        </p:txBody>
      </p:sp>
      <p:grpSp>
        <p:nvGrpSpPr>
          <p:cNvPr id="18" name="Groep 17"/>
          <p:cNvGrpSpPr/>
          <p:nvPr/>
        </p:nvGrpSpPr>
        <p:grpSpPr>
          <a:xfrm>
            <a:off x="5267111" y="3648044"/>
            <a:ext cx="622627" cy="643599"/>
            <a:chOff x="26822451" y="19773231"/>
            <a:chExt cx="1348524" cy="1403575"/>
          </a:xfrm>
        </p:grpSpPr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26822451" y="20706961"/>
              <a:ext cx="1348524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HRM</a:t>
              </a:r>
            </a:p>
          </p:txBody>
        </p:sp>
        <p:grpSp>
          <p:nvGrpSpPr>
            <p:cNvPr id="131" name="Group 328"/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32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3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4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5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6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1" name="Bijschrift met afgeronde rechthoek 30"/>
          <p:cNvSpPr/>
          <p:nvPr/>
        </p:nvSpPr>
        <p:spPr>
          <a:xfrm>
            <a:off x="6019868" y="4460457"/>
            <a:ext cx="1306961" cy="476722"/>
          </a:xfrm>
          <a:prstGeom prst="wedgeRoundRectCallout">
            <a:avLst>
              <a:gd name="adj1" fmla="val -84064"/>
              <a:gd name="adj2" fmla="val -7923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Employee, training, skill, experience</a:t>
            </a:r>
          </a:p>
        </p:txBody>
      </p:sp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4903484D-D375-6A33-1054-9752ECA8B100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436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C329AB06-9C12-B367-DC43-73C2A547B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Free-form: Shape 14362">
              <a:extLst>
                <a:ext uri="{FF2B5EF4-FFF2-40B4-BE49-F238E27FC236}">
                  <a16:creationId xmlns:a16="http://schemas.microsoft.com/office/drawing/2014/main" id="{A4252BE6-9258-C5F9-AAED-AD3D4F61D666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3248097" y="5337632"/>
            <a:ext cx="1439032" cy="754177"/>
            <a:chOff x="12801326" y="26099985"/>
            <a:chExt cx="4257705" cy="1644726"/>
          </a:xfrm>
        </p:grpSpPr>
        <p:sp>
          <p:nvSpPr>
            <p:cNvPr id="148" name="Text Box 327"/>
            <p:cNvSpPr txBox="1">
              <a:spLocks noChangeArrowheads="1"/>
            </p:cNvSpPr>
            <p:nvPr/>
          </p:nvSpPr>
          <p:spPr bwMode="auto">
            <a:xfrm>
              <a:off x="12801326" y="26805023"/>
              <a:ext cx="4257705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Infrastructure architect</a:t>
              </a:r>
            </a:p>
          </p:txBody>
        </p:sp>
        <p:grpSp>
          <p:nvGrpSpPr>
            <p:cNvPr id="149" name="Group 328"/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50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1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2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3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4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2" name="Bijschrift met afgeronde rechthoek 31"/>
          <p:cNvSpPr/>
          <p:nvPr/>
        </p:nvSpPr>
        <p:spPr>
          <a:xfrm>
            <a:off x="2359860" y="5751566"/>
            <a:ext cx="1028224" cy="851292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Node, latency, encryption,</a:t>
            </a:r>
            <a:br>
              <a:rPr lang="en-GB" sz="1100" dirty="0"/>
            </a:br>
            <a:r>
              <a:rPr lang="en-GB" sz="1100" dirty="0"/>
              <a:t>redundancy</a:t>
            </a:r>
            <a:br>
              <a:rPr lang="en-GB" sz="1100" dirty="0"/>
            </a:br>
            <a:r>
              <a:rPr lang="en-GB" sz="1100" dirty="0"/>
              <a:t>server, client</a:t>
            </a:r>
          </a:p>
        </p:txBody>
      </p:sp>
      <p:grpSp>
        <p:nvGrpSpPr>
          <p:cNvPr id="22" name="Groep 21"/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02" name="Text Box 341"/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103" name="Group 328"/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104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5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6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7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8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342" name="Bijschrift met afgeronde rechthoek 25">
            <a:extLst>
              <a:ext uri="{FF2B5EF4-FFF2-40B4-BE49-F238E27FC236}">
                <a16:creationId xmlns:a16="http://schemas.microsoft.com/office/drawing/2014/main" id="{55CEAC35-DFAC-8DB1-1D17-C699D14CEF6D}"/>
              </a:ext>
            </a:extLst>
          </p:cNvPr>
          <p:cNvSpPr/>
          <p:nvPr/>
        </p:nvSpPr>
        <p:spPr>
          <a:xfrm>
            <a:off x="367402" y="4083896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Access location,</a:t>
            </a:r>
            <a:br>
              <a:rPr lang="en-GB" sz="1100" dirty="0"/>
            </a:br>
            <a:r>
              <a:rPr lang="en-GB" sz="1100" dirty="0"/>
              <a:t>data entry, help</a:t>
            </a:r>
          </a:p>
        </p:txBody>
      </p:sp>
      <p:grpSp>
        <p:nvGrpSpPr>
          <p:cNvPr id="20" name="Groep 19"/>
          <p:cNvGrpSpPr/>
          <p:nvPr/>
        </p:nvGrpSpPr>
        <p:grpSpPr>
          <a:xfrm>
            <a:off x="3007097" y="1950034"/>
            <a:ext cx="1652713" cy="544665"/>
            <a:chOff x="12754638" y="18555961"/>
            <a:chExt cx="3579549" cy="1187818"/>
          </a:xfrm>
        </p:grpSpPr>
        <p:sp>
          <p:nvSpPr>
            <p:cNvPr id="116" name="Text Box 208"/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35795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ATM user</a:t>
              </a:r>
            </a:p>
          </p:txBody>
        </p:sp>
        <p:grpSp>
          <p:nvGrpSpPr>
            <p:cNvPr id="117" name="Group 328"/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118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9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0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1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2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6" name="Bijschrift met afgeronde rechthoek 25"/>
          <p:cNvSpPr/>
          <p:nvPr/>
        </p:nvSpPr>
        <p:spPr>
          <a:xfrm>
            <a:off x="2252836" y="1602335"/>
            <a:ext cx="1306490" cy="476722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Get cash, account balance, privacy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82F48AD-EF04-A3B5-6E5D-04452B39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Transform human language into software</a:t>
            </a:r>
            <a:br>
              <a:rPr lang="en-GB" dirty="0"/>
            </a:br>
            <a:r>
              <a:rPr lang="en-GB" sz="2000" dirty="0"/>
              <a:t>(research question 3)</a:t>
            </a:r>
            <a:endParaRPr lang="en-US" dirty="0"/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0D7E4946-2533-1120-0AE0-39E74892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85" y="2259084"/>
            <a:ext cx="1607285" cy="16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Arrow: Bent 14340">
            <a:extLst>
              <a:ext uri="{FF2B5EF4-FFF2-40B4-BE49-F238E27FC236}">
                <a16:creationId xmlns:a16="http://schemas.microsoft.com/office/drawing/2014/main" id="{DC5CFAC1-A125-5010-F836-99F2C1106FAC}"/>
              </a:ext>
            </a:extLst>
          </p:cNvPr>
          <p:cNvSpPr/>
          <p:nvPr/>
        </p:nvSpPr>
        <p:spPr>
          <a:xfrm rot="16200000" flipH="1">
            <a:off x="8978406" y="2812948"/>
            <a:ext cx="1056429" cy="1091217"/>
          </a:xfrm>
          <a:prstGeom prst="bentArrow">
            <a:avLst>
              <a:gd name="adj1" fmla="val 30914"/>
              <a:gd name="adj2" fmla="val 25000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9DE1A5-86E3-73B0-7968-A888610F94CF}"/>
              </a:ext>
            </a:extLst>
          </p:cNvPr>
          <p:cNvGrpSpPr/>
          <p:nvPr/>
        </p:nvGrpSpPr>
        <p:grpSpPr>
          <a:xfrm>
            <a:off x="4898996" y="751472"/>
            <a:ext cx="6283310" cy="1451623"/>
            <a:chOff x="4898996" y="751472"/>
            <a:chExt cx="6283310" cy="14516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0F5053-C39D-D628-E8AB-F3EF7D7928C7}"/>
                </a:ext>
              </a:extLst>
            </p:cNvPr>
            <p:cNvGrpSpPr/>
            <p:nvPr/>
          </p:nvGrpSpPr>
          <p:grpSpPr>
            <a:xfrm>
              <a:off x="5996073" y="953208"/>
              <a:ext cx="5186233" cy="1249887"/>
              <a:chOff x="253218" y="2178979"/>
              <a:chExt cx="5311516" cy="137189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A2B3461-AC9E-CC5C-BDCA-98C8230A7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16586" t="39609" r="12945" b="10649"/>
              <a:stretch/>
            </p:blipFill>
            <p:spPr>
              <a:xfrm>
                <a:off x="253218" y="2178979"/>
                <a:ext cx="2165178" cy="95811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11C24A0-DDC4-65B2-EE92-24186BB6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11894" t="35334" r="31397" b="51590"/>
              <a:stretch/>
            </p:blipFill>
            <p:spPr>
              <a:xfrm>
                <a:off x="257448" y="2780193"/>
                <a:ext cx="5307286" cy="7706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026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EF97EC4D-71FC-4C04-4962-C6E95CB69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996" y="751472"/>
              <a:ext cx="1062990" cy="106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B04A9495-E08A-B438-8D97-695FB0C3FD30}"/>
              </a:ext>
            </a:extLst>
          </p:cNvPr>
          <p:cNvSpPr/>
          <p:nvPr/>
        </p:nvSpPr>
        <p:spPr>
          <a:xfrm>
            <a:off x="8634047" y="4438941"/>
            <a:ext cx="2181314" cy="186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circuit board with lines and dots&#10;&#10;Description automatically generated">
            <a:extLst>
              <a:ext uri="{FF2B5EF4-FFF2-40B4-BE49-F238E27FC236}">
                <a16:creationId xmlns:a16="http://schemas.microsoft.com/office/drawing/2014/main" id="{2A9CE6C4-9A46-7046-72BE-99C25DE4F1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4" y="3643340"/>
            <a:ext cx="3975034" cy="34835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3F32DCF-0D63-5FEB-D460-CF817C217A55}"/>
              </a:ext>
            </a:extLst>
          </p:cNvPr>
          <p:cNvSpPr/>
          <p:nvPr/>
        </p:nvSpPr>
        <p:spPr>
          <a:xfrm>
            <a:off x="8634047" y="4438941"/>
            <a:ext cx="2181314" cy="186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9E2B5-C51E-419E-FBFF-0E576F41A297}"/>
              </a:ext>
            </a:extLst>
          </p:cNvPr>
          <p:cNvGrpSpPr/>
          <p:nvPr/>
        </p:nvGrpSpPr>
        <p:grpSpPr>
          <a:xfrm>
            <a:off x="8722038" y="4635793"/>
            <a:ext cx="1938905" cy="1484093"/>
            <a:chOff x="8077344" y="1394755"/>
            <a:chExt cx="1503734" cy="78102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7DA70D-417E-2E1D-F0DB-F98A2F3CBDFF}"/>
                </a:ext>
              </a:extLst>
            </p:cNvPr>
            <p:cNvSpPr/>
            <p:nvPr/>
          </p:nvSpPr>
          <p:spPr>
            <a:xfrm>
              <a:off x="8334582" y="1394755"/>
              <a:ext cx="1109790" cy="277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Withdraw money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D5075A7-FAE8-17F0-0F40-0DF34678D0D6}"/>
                </a:ext>
              </a:extLst>
            </p:cNvPr>
            <p:cNvSpPr/>
            <p:nvPr/>
          </p:nvSpPr>
          <p:spPr>
            <a:xfrm>
              <a:off x="8077344" y="1933621"/>
              <a:ext cx="812134" cy="24215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Account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1356EE-2671-7D25-D125-CE0062BA07D2}"/>
                </a:ext>
              </a:extLst>
            </p:cNvPr>
            <p:cNvSpPr/>
            <p:nvPr/>
          </p:nvSpPr>
          <p:spPr>
            <a:xfrm>
              <a:off x="8964819" y="1932697"/>
              <a:ext cx="616259" cy="24215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ATM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9FF43A1-FE54-6251-7BC5-A95E94A1A749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8483411" y="1671915"/>
              <a:ext cx="406066" cy="261706"/>
            </a:xfrm>
            <a:prstGeom prst="line">
              <a:avLst/>
            </a:prstGeom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4619263-A3F5-7D71-AC41-A3CBCB3D5051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8889477" y="1671915"/>
              <a:ext cx="383472" cy="260782"/>
            </a:xfrm>
            <a:prstGeom prst="line">
              <a:avLst/>
            </a:prstGeom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DBA0B5E-2978-56EB-BD1C-615B6333B39E}"/>
                </a:ext>
              </a:extLst>
            </p:cNvPr>
            <p:cNvSpPr txBox="1"/>
            <p:nvPr/>
          </p:nvSpPr>
          <p:spPr>
            <a:xfrm>
              <a:off x="8283324" y="1711447"/>
              <a:ext cx="458043" cy="161971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from</a:t>
              </a:r>
              <a:endParaRPr lang="en-US" sz="1400" b="1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A9C5561-DE05-7B89-B4DD-76C84233CEB0}"/>
                </a:ext>
              </a:extLst>
            </p:cNvPr>
            <p:cNvSpPr txBox="1"/>
            <p:nvPr/>
          </p:nvSpPr>
          <p:spPr>
            <a:xfrm>
              <a:off x="9105557" y="1707342"/>
              <a:ext cx="343368" cy="161971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at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610479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34778 -0.0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8" grpId="0" animBg="1"/>
      <p:bldP spid="25" grpId="0" animBg="1"/>
      <p:bldP spid="29" grpId="0" animBg="1"/>
      <p:bldP spid="31" grpId="0" animBg="1"/>
      <p:bldP spid="32" grpId="0" animBg="1"/>
      <p:bldP spid="14342" grpId="0" animBg="1"/>
      <p:bldP spid="26" grpId="0" animBg="1"/>
      <p:bldP spid="14341" grpId="0" animBg="1"/>
      <p:bldP spid="7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45467-5827-7B1A-727F-736B9C5EA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ep 20">
            <a:extLst>
              <a:ext uri="{FF2B5EF4-FFF2-40B4-BE49-F238E27FC236}">
                <a16:creationId xmlns:a16="http://schemas.microsoft.com/office/drawing/2014/main" id="{32B0BC46-C81D-F0B8-CB9D-4A9EC79AF051}"/>
              </a:ext>
            </a:extLst>
          </p:cNvPr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109" name="Text Box 207">
              <a:extLst>
                <a:ext uri="{FF2B5EF4-FFF2-40B4-BE49-F238E27FC236}">
                  <a16:creationId xmlns:a16="http://schemas.microsoft.com/office/drawing/2014/main" id="{7C522D0F-7FBB-D055-DB9A-C61B8CA719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Government</a:t>
              </a:r>
            </a:p>
          </p:txBody>
        </p:sp>
        <p:grpSp>
          <p:nvGrpSpPr>
            <p:cNvPr id="110" name="Group 328">
              <a:extLst>
                <a:ext uri="{FF2B5EF4-FFF2-40B4-BE49-F238E27FC236}">
                  <a16:creationId xmlns:a16="http://schemas.microsoft.com/office/drawing/2014/main" id="{65CE44C5-7A97-58A3-2B89-E21F0FD2D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111" name="Oval 329">
                <a:extLst>
                  <a:ext uri="{FF2B5EF4-FFF2-40B4-BE49-F238E27FC236}">
                    <a16:creationId xmlns:a16="http://schemas.microsoft.com/office/drawing/2014/main" id="{884C1A62-0F55-2BCC-8D8D-9659FFCBC7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2" name="Line 330">
                <a:extLst>
                  <a:ext uri="{FF2B5EF4-FFF2-40B4-BE49-F238E27FC236}">
                    <a16:creationId xmlns:a16="http://schemas.microsoft.com/office/drawing/2014/main" id="{058C3880-8BFC-EF2B-6020-3A954565A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3" name="Line 331">
                <a:extLst>
                  <a:ext uri="{FF2B5EF4-FFF2-40B4-BE49-F238E27FC236}">
                    <a16:creationId xmlns:a16="http://schemas.microsoft.com/office/drawing/2014/main" id="{B55C2EA4-9984-DE01-3034-7A05DB7C54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4" name="Line 332">
                <a:extLst>
                  <a:ext uri="{FF2B5EF4-FFF2-40B4-BE49-F238E27FC236}">
                    <a16:creationId xmlns:a16="http://schemas.microsoft.com/office/drawing/2014/main" id="{2142CB55-59D8-5877-A648-F37CC709AA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5" name="Line 333">
                <a:extLst>
                  <a:ext uri="{FF2B5EF4-FFF2-40B4-BE49-F238E27FC236}">
                    <a16:creationId xmlns:a16="http://schemas.microsoft.com/office/drawing/2014/main" id="{E4D3943A-FD73-D42B-7961-C92F25088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0" name="Bijschrift met afgeronde rechthoek 29">
            <a:extLst>
              <a:ext uri="{FF2B5EF4-FFF2-40B4-BE49-F238E27FC236}">
                <a16:creationId xmlns:a16="http://schemas.microsoft.com/office/drawing/2014/main" id="{E7FF30DE-181D-43B1-81E2-F8D73E77E9B0}"/>
              </a:ext>
            </a:extLst>
          </p:cNvPr>
          <p:cNvSpPr/>
          <p:nvPr/>
        </p:nvSpPr>
        <p:spPr>
          <a:xfrm>
            <a:off x="655241" y="2520100"/>
            <a:ext cx="1040702" cy="664007"/>
          </a:xfrm>
          <a:prstGeom prst="wedgeRoundRectCallout">
            <a:avLst>
              <a:gd name="adj1" fmla="val 106588"/>
              <a:gd name="adj2" fmla="val -15534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Article, law,</a:t>
            </a:r>
            <a:br>
              <a:rPr lang="en-GB" sz="1100" dirty="0"/>
            </a:br>
            <a:r>
              <a:rPr lang="en-GB" sz="1100" dirty="0"/>
              <a:t>accountability,</a:t>
            </a:r>
            <a:br>
              <a:rPr lang="en-GB" sz="1100" dirty="0"/>
            </a:br>
            <a:r>
              <a:rPr lang="en-GB" sz="1100" dirty="0"/>
              <a:t>traceability</a:t>
            </a:r>
          </a:p>
        </p:txBody>
      </p:sp>
      <p:sp>
        <p:nvSpPr>
          <p:cNvPr id="28" name="Bijschrift met afgeronde rechthoek 27">
            <a:extLst>
              <a:ext uri="{FF2B5EF4-FFF2-40B4-BE49-F238E27FC236}">
                <a16:creationId xmlns:a16="http://schemas.microsoft.com/office/drawing/2014/main" id="{920AC23F-1EE7-DD8E-2620-4D6E27489AB8}"/>
              </a:ext>
            </a:extLst>
          </p:cNvPr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measure, harm, vulnerability,</a:t>
            </a:r>
            <a:br>
              <a:rPr lang="en-GB" sz="1100" dirty="0"/>
            </a:br>
            <a:r>
              <a:rPr lang="en-GB" sz="1100" dirty="0"/>
              <a:t>attack, certificate</a:t>
            </a:r>
          </a:p>
        </p:txBody>
      </p:sp>
      <p:grpSp>
        <p:nvGrpSpPr>
          <p:cNvPr id="23" name="Groep 22">
            <a:extLst>
              <a:ext uri="{FF2B5EF4-FFF2-40B4-BE49-F238E27FC236}">
                <a16:creationId xmlns:a16="http://schemas.microsoft.com/office/drawing/2014/main" id="{653E2707-BCDD-BE05-E536-6C6E9C219F72}"/>
              </a:ext>
            </a:extLst>
          </p:cNvPr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grpSp>
          <p:nvGrpSpPr>
            <p:cNvPr id="96" name="Group 328">
              <a:extLst>
                <a:ext uri="{FF2B5EF4-FFF2-40B4-BE49-F238E27FC236}">
                  <a16:creationId xmlns:a16="http://schemas.microsoft.com/office/drawing/2014/main" id="{C7FF3F65-8AC9-C48A-80DF-6F2F1D355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97" name="Oval 329">
                <a:extLst>
                  <a:ext uri="{FF2B5EF4-FFF2-40B4-BE49-F238E27FC236}">
                    <a16:creationId xmlns:a16="http://schemas.microsoft.com/office/drawing/2014/main" id="{3B3E716A-950F-1721-DAFC-48573F09CF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8" name="Line 330">
                <a:extLst>
                  <a:ext uri="{FF2B5EF4-FFF2-40B4-BE49-F238E27FC236}">
                    <a16:creationId xmlns:a16="http://schemas.microsoft.com/office/drawing/2014/main" id="{5145EF22-3E5D-1B87-6E58-279B71936E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9" name="Line 331">
                <a:extLst>
                  <a:ext uri="{FF2B5EF4-FFF2-40B4-BE49-F238E27FC236}">
                    <a16:creationId xmlns:a16="http://schemas.microsoft.com/office/drawing/2014/main" id="{2D156F3B-472D-EABE-E1B6-B6605CFED7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0" name="Line 332">
                <a:extLst>
                  <a:ext uri="{FF2B5EF4-FFF2-40B4-BE49-F238E27FC236}">
                    <a16:creationId xmlns:a16="http://schemas.microsoft.com/office/drawing/2014/main" id="{64F94FC6-7627-A84C-44F7-9F464F14C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1" name="Line 333">
                <a:extLst>
                  <a:ext uri="{FF2B5EF4-FFF2-40B4-BE49-F238E27FC236}">
                    <a16:creationId xmlns:a16="http://schemas.microsoft.com/office/drawing/2014/main" id="{10DECB95-3A68-F88D-14F9-3D94EE0511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95" name="Text Box 334">
              <a:extLst>
                <a:ext uri="{FF2B5EF4-FFF2-40B4-BE49-F238E27FC236}">
                  <a16:creationId xmlns:a16="http://schemas.microsoft.com/office/drawing/2014/main" id="{F6E94134-97BD-45C4-F57E-ACDC9350E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Security</a:t>
              </a:r>
              <a:br>
                <a:rPr lang="en-GB" sz="1400" b="1" dirty="0"/>
              </a:br>
              <a:r>
                <a:rPr lang="en-GB" sz="1400" b="1" dirty="0"/>
                <a:t>engineer</a:t>
              </a:r>
            </a:p>
          </p:txBody>
        </p:sp>
      </p:grpSp>
      <p:grpSp>
        <p:nvGrpSpPr>
          <p:cNvPr id="19" name="Groep 18">
            <a:extLst>
              <a:ext uri="{FF2B5EF4-FFF2-40B4-BE49-F238E27FC236}">
                <a16:creationId xmlns:a16="http://schemas.microsoft.com/office/drawing/2014/main" id="{DA8CBE85-85F4-FDF9-30D5-48563B9ADD43}"/>
              </a:ext>
            </a:extLst>
          </p:cNvPr>
          <p:cNvGrpSpPr/>
          <p:nvPr/>
        </p:nvGrpSpPr>
        <p:grpSpPr>
          <a:xfrm>
            <a:off x="4884369" y="2523690"/>
            <a:ext cx="1188696" cy="815836"/>
            <a:chOff x="24762768" y="17741614"/>
            <a:chExt cx="2574553" cy="1779192"/>
          </a:xfrm>
        </p:grpSpPr>
        <p:grpSp>
          <p:nvGrpSpPr>
            <p:cNvPr id="124" name="Group 328">
              <a:extLst>
                <a:ext uri="{FF2B5EF4-FFF2-40B4-BE49-F238E27FC236}">
                  <a16:creationId xmlns:a16="http://schemas.microsoft.com/office/drawing/2014/main" id="{E5799B98-9E98-05EA-3A7D-1A3E77FE21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125" name="Oval 329">
                <a:extLst>
                  <a:ext uri="{FF2B5EF4-FFF2-40B4-BE49-F238E27FC236}">
                    <a16:creationId xmlns:a16="http://schemas.microsoft.com/office/drawing/2014/main" id="{CD7DC458-FA87-E7A7-F2B7-670F7C568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6" name="Line 330">
                <a:extLst>
                  <a:ext uri="{FF2B5EF4-FFF2-40B4-BE49-F238E27FC236}">
                    <a16:creationId xmlns:a16="http://schemas.microsoft.com/office/drawing/2014/main" id="{8E25AE1E-2BD3-F07D-F09C-51703DDE5F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7" name="Line 331">
                <a:extLst>
                  <a:ext uri="{FF2B5EF4-FFF2-40B4-BE49-F238E27FC236}">
                    <a16:creationId xmlns:a16="http://schemas.microsoft.com/office/drawing/2014/main" id="{0D298A5F-5B40-27E1-8B7E-3094007E9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8" name="Line 332">
                <a:extLst>
                  <a:ext uri="{FF2B5EF4-FFF2-40B4-BE49-F238E27FC236}">
                    <a16:creationId xmlns:a16="http://schemas.microsoft.com/office/drawing/2014/main" id="{422245CC-F43D-1D21-0FBA-4D3ECCA268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9" name="Line 333">
                <a:extLst>
                  <a:ext uri="{FF2B5EF4-FFF2-40B4-BE49-F238E27FC236}">
                    <a16:creationId xmlns:a16="http://schemas.microsoft.com/office/drawing/2014/main" id="{24477C64-FE6B-F90A-DC3B-DCD0F58A2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23" name="Text Box 215">
              <a:extLst>
                <a:ext uri="{FF2B5EF4-FFF2-40B4-BE49-F238E27FC236}">
                  <a16:creationId xmlns:a16="http://schemas.microsoft.com/office/drawing/2014/main" id="{18EDEE32-8A06-03F8-EF6D-80AC1EECEA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2768" y="18581119"/>
              <a:ext cx="2574553" cy="939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Business</a:t>
              </a:r>
              <a:br>
                <a:rPr lang="en-GB" sz="1400" b="1" dirty="0"/>
              </a:br>
              <a:r>
                <a:rPr lang="en-GB" sz="1400" b="1" dirty="0"/>
                <a:t>manager</a:t>
              </a:r>
            </a:p>
          </p:txBody>
        </p:sp>
      </p:grpSp>
      <p:sp>
        <p:nvSpPr>
          <p:cNvPr id="25" name="Bijschrift met afgeronde rechthoek 24">
            <a:extLst>
              <a:ext uri="{FF2B5EF4-FFF2-40B4-BE49-F238E27FC236}">
                <a16:creationId xmlns:a16="http://schemas.microsoft.com/office/drawing/2014/main" id="{A92913F8-C8BF-663A-FEE6-9C701730140C}"/>
              </a:ext>
            </a:extLst>
          </p:cNvPr>
          <p:cNvSpPr/>
          <p:nvPr/>
        </p:nvSpPr>
        <p:spPr>
          <a:xfrm>
            <a:off x="5996073" y="2434281"/>
            <a:ext cx="120891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Business model,</a:t>
            </a:r>
            <a:br>
              <a:rPr lang="en-GB" sz="1100" dirty="0"/>
            </a:br>
            <a:r>
              <a:rPr lang="en-GB" sz="1100" dirty="0"/>
              <a:t>revenue, interest rate, funding</a:t>
            </a:r>
          </a:p>
        </p:txBody>
      </p:sp>
      <p:grpSp>
        <p:nvGrpSpPr>
          <p:cNvPr id="24" name="Groep 23">
            <a:extLst>
              <a:ext uri="{FF2B5EF4-FFF2-40B4-BE49-F238E27FC236}">
                <a16:creationId xmlns:a16="http://schemas.microsoft.com/office/drawing/2014/main" id="{9C785BF6-8BCF-3987-BA3D-59B26163367D}"/>
              </a:ext>
            </a:extLst>
          </p:cNvPr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88" name="Text Box 320">
              <a:extLst>
                <a:ext uri="{FF2B5EF4-FFF2-40B4-BE49-F238E27FC236}">
                  <a16:creationId xmlns:a16="http://schemas.microsoft.com/office/drawing/2014/main" id="{5AD48F31-F090-316C-7182-4FB70D16E2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 management</a:t>
              </a:r>
            </a:p>
          </p:txBody>
        </p:sp>
        <p:grpSp>
          <p:nvGrpSpPr>
            <p:cNvPr id="89" name="Group 328">
              <a:extLst>
                <a:ext uri="{FF2B5EF4-FFF2-40B4-BE49-F238E27FC236}">
                  <a16:creationId xmlns:a16="http://schemas.microsoft.com/office/drawing/2014/main" id="{D73AF0A0-E801-225A-10E3-0852B69F8B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90" name="Oval 329">
                <a:extLst>
                  <a:ext uri="{FF2B5EF4-FFF2-40B4-BE49-F238E27FC236}">
                    <a16:creationId xmlns:a16="http://schemas.microsoft.com/office/drawing/2014/main" id="{0B88107C-A72F-901B-6A1C-44E4056D4C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1" name="Line 330">
                <a:extLst>
                  <a:ext uri="{FF2B5EF4-FFF2-40B4-BE49-F238E27FC236}">
                    <a16:creationId xmlns:a16="http://schemas.microsoft.com/office/drawing/2014/main" id="{9CA3AF52-AC3E-D771-5315-9A9483ACD5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2" name="Line 331">
                <a:extLst>
                  <a:ext uri="{FF2B5EF4-FFF2-40B4-BE49-F238E27FC236}">
                    <a16:creationId xmlns:a16="http://schemas.microsoft.com/office/drawing/2014/main" id="{EF8D2CD4-E750-F8AD-D776-6B94DF2BC5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3" name="Line 332">
                <a:extLst>
                  <a:ext uri="{FF2B5EF4-FFF2-40B4-BE49-F238E27FC236}">
                    <a16:creationId xmlns:a16="http://schemas.microsoft.com/office/drawing/2014/main" id="{9C139A62-23B4-2014-0924-2B740A7291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4" name="Line 333">
                <a:extLst>
                  <a:ext uri="{FF2B5EF4-FFF2-40B4-BE49-F238E27FC236}">
                    <a16:creationId xmlns:a16="http://schemas.microsoft.com/office/drawing/2014/main" id="{DFB740AF-A012-0DA8-766A-8E98796332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9" name="Bijschrift met afgeronde rechthoek 28">
            <a:extLst>
              <a:ext uri="{FF2B5EF4-FFF2-40B4-BE49-F238E27FC236}">
                <a16:creationId xmlns:a16="http://schemas.microsoft.com/office/drawing/2014/main" id="{0D3A99E7-F3A3-24C9-BD0C-FDF9ACCD3C60}"/>
              </a:ext>
            </a:extLst>
          </p:cNvPr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46"/>
              <a:gd name="adj2" fmla="val -10448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release,</a:t>
            </a:r>
            <a:br>
              <a:rPr lang="en-GB" sz="1100" dirty="0"/>
            </a:br>
            <a:r>
              <a:rPr lang="en-GB" sz="1100" dirty="0"/>
              <a:t>milestone, task</a:t>
            </a: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7A52C983-41AC-01EA-10B9-49ECE78F9C51}"/>
              </a:ext>
            </a:extLst>
          </p:cNvPr>
          <p:cNvGrpSpPr/>
          <p:nvPr/>
        </p:nvGrpSpPr>
        <p:grpSpPr>
          <a:xfrm>
            <a:off x="5267111" y="3648044"/>
            <a:ext cx="622627" cy="643599"/>
            <a:chOff x="26822451" y="19773231"/>
            <a:chExt cx="1348524" cy="1403575"/>
          </a:xfrm>
        </p:grpSpPr>
        <p:sp>
          <p:nvSpPr>
            <p:cNvPr id="130" name="Text Box 223">
              <a:extLst>
                <a:ext uri="{FF2B5EF4-FFF2-40B4-BE49-F238E27FC236}">
                  <a16:creationId xmlns:a16="http://schemas.microsoft.com/office/drawing/2014/main" id="{0AAAB618-BF3A-875E-A795-7C7EC9D5B8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2451" y="20706961"/>
              <a:ext cx="1348524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HRM</a:t>
              </a:r>
            </a:p>
          </p:txBody>
        </p:sp>
        <p:grpSp>
          <p:nvGrpSpPr>
            <p:cNvPr id="131" name="Group 328">
              <a:extLst>
                <a:ext uri="{FF2B5EF4-FFF2-40B4-BE49-F238E27FC236}">
                  <a16:creationId xmlns:a16="http://schemas.microsoft.com/office/drawing/2014/main" id="{AB351104-B308-B32A-1092-2A2BF400F5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32" name="Oval 329">
                <a:extLst>
                  <a:ext uri="{FF2B5EF4-FFF2-40B4-BE49-F238E27FC236}">
                    <a16:creationId xmlns:a16="http://schemas.microsoft.com/office/drawing/2014/main" id="{869D8ADB-8647-1679-D587-8A3FAC9C97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3" name="Line 330">
                <a:extLst>
                  <a:ext uri="{FF2B5EF4-FFF2-40B4-BE49-F238E27FC236}">
                    <a16:creationId xmlns:a16="http://schemas.microsoft.com/office/drawing/2014/main" id="{814243E8-7784-0B6A-4896-4C0FED6C52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4" name="Line 331">
                <a:extLst>
                  <a:ext uri="{FF2B5EF4-FFF2-40B4-BE49-F238E27FC236}">
                    <a16:creationId xmlns:a16="http://schemas.microsoft.com/office/drawing/2014/main" id="{C45A4614-B1C1-42BF-6050-44FC6CE9D2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5" name="Line 332">
                <a:extLst>
                  <a:ext uri="{FF2B5EF4-FFF2-40B4-BE49-F238E27FC236}">
                    <a16:creationId xmlns:a16="http://schemas.microsoft.com/office/drawing/2014/main" id="{9FF37113-D6B6-5636-D9A1-50186E7F2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6" name="Line 333">
                <a:extLst>
                  <a:ext uri="{FF2B5EF4-FFF2-40B4-BE49-F238E27FC236}">
                    <a16:creationId xmlns:a16="http://schemas.microsoft.com/office/drawing/2014/main" id="{99942773-715F-3E05-1E10-8DBD57483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1" name="Bijschrift met afgeronde rechthoek 30">
            <a:extLst>
              <a:ext uri="{FF2B5EF4-FFF2-40B4-BE49-F238E27FC236}">
                <a16:creationId xmlns:a16="http://schemas.microsoft.com/office/drawing/2014/main" id="{540D3B22-66A6-E880-784A-C32234FF2402}"/>
              </a:ext>
            </a:extLst>
          </p:cNvPr>
          <p:cNvSpPr/>
          <p:nvPr/>
        </p:nvSpPr>
        <p:spPr>
          <a:xfrm>
            <a:off x="6019868" y="4460457"/>
            <a:ext cx="1306961" cy="476722"/>
          </a:xfrm>
          <a:prstGeom prst="wedgeRoundRectCallout">
            <a:avLst>
              <a:gd name="adj1" fmla="val -84064"/>
              <a:gd name="adj2" fmla="val -7923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Employee, training, skill, experience</a:t>
            </a:r>
          </a:p>
        </p:txBody>
      </p:sp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06D6CE05-7436-4BBD-5D27-B7AFC2985534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436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B7DDECE2-9313-8B2B-5C1D-4524ED3458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Free-form: Shape 14362">
              <a:extLst>
                <a:ext uri="{FF2B5EF4-FFF2-40B4-BE49-F238E27FC236}">
                  <a16:creationId xmlns:a16="http://schemas.microsoft.com/office/drawing/2014/main" id="{4CBBCD9A-0ADC-C6F8-3CFB-50A6E1EA58D3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ep 14">
            <a:extLst>
              <a:ext uri="{FF2B5EF4-FFF2-40B4-BE49-F238E27FC236}">
                <a16:creationId xmlns:a16="http://schemas.microsoft.com/office/drawing/2014/main" id="{DA687334-6919-B5A7-735D-B2B8B13B2DBE}"/>
              </a:ext>
            </a:extLst>
          </p:cNvPr>
          <p:cNvGrpSpPr/>
          <p:nvPr/>
        </p:nvGrpSpPr>
        <p:grpSpPr>
          <a:xfrm>
            <a:off x="3248097" y="5337632"/>
            <a:ext cx="1439032" cy="754177"/>
            <a:chOff x="12801326" y="26099985"/>
            <a:chExt cx="4257705" cy="1644726"/>
          </a:xfrm>
        </p:grpSpPr>
        <p:sp>
          <p:nvSpPr>
            <p:cNvPr id="148" name="Text Box 327">
              <a:extLst>
                <a:ext uri="{FF2B5EF4-FFF2-40B4-BE49-F238E27FC236}">
                  <a16:creationId xmlns:a16="http://schemas.microsoft.com/office/drawing/2014/main" id="{9BF1EC3E-D373-8F3C-6D0C-9EFDEB98F4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1326" y="26805023"/>
              <a:ext cx="4257705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Infrastructure architect</a:t>
              </a:r>
            </a:p>
          </p:txBody>
        </p:sp>
        <p:grpSp>
          <p:nvGrpSpPr>
            <p:cNvPr id="149" name="Group 328">
              <a:extLst>
                <a:ext uri="{FF2B5EF4-FFF2-40B4-BE49-F238E27FC236}">
                  <a16:creationId xmlns:a16="http://schemas.microsoft.com/office/drawing/2014/main" id="{11EB981B-13E7-FB55-1AEB-D969FE1CD1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50" name="Oval 329">
                <a:extLst>
                  <a:ext uri="{FF2B5EF4-FFF2-40B4-BE49-F238E27FC236}">
                    <a16:creationId xmlns:a16="http://schemas.microsoft.com/office/drawing/2014/main" id="{5A10515A-A938-BFB8-9F10-05B8E567A7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1" name="Line 330">
                <a:extLst>
                  <a:ext uri="{FF2B5EF4-FFF2-40B4-BE49-F238E27FC236}">
                    <a16:creationId xmlns:a16="http://schemas.microsoft.com/office/drawing/2014/main" id="{7F4C424A-F2DB-87FC-05DE-3FC5CC1E65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2" name="Line 331">
                <a:extLst>
                  <a:ext uri="{FF2B5EF4-FFF2-40B4-BE49-F238E27FC236}">
                    <a16:creationId xmlns:a16="http://schemas.microsoft.com/office/drawing/2014/main" id="{3D224C1E-E955-6949-6581-08405990F6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3" name="Line 332">
                <a:extLst>
                  <a:ext uri="{FF2B5EF4-FFF2-40B4-BE49-F238E27FC236}">
                    <a16:creationId xmlns:a16="http://schemas.microsoft.com/office/drawing/2014/main" id="{0C67AA3E-522F-4915-0E83-AFD1AF8D7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4" name="Line 333">
                <a:extLst>
                  <a:ext uri="{FF2B5EF4-FFF2-40B4-BE49-F238E27FC236}">
                    <a16:creationId xmlns:a16="http://schemas.microsoft.com/office/drawing/2014/main" id="{06A5A14E-98FA-014D-249B-139331C477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2" name="Bijschrift met afgeronde rechthoek 31">
            <a:extLst>
              <a:ext uri="{FF2B5EF4-FFF2-40B4-BE49-F238E27FC236}">
                <a16:creationId xmlns:a16="http://schemas.microsoft.com/office/drawing/2014/main" id="{379B7285-F231-CB62-3EBC-286A0875ADF6}"/>
              </a:ext>
            </a:extLst>
          </p:cNvPr>
          <p:cNvSpPr/>
          <p:nvPr/>
        </p:nvSpPr>
        <p:spPr>
          <a:xfrm>
            <a:off x="2359860" y="5751566"/>
            <a:ext cx="1028224" cy="851292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Node, latency, connection,</a:t>
            </a:r>
            <a:br>
              <a:rPr lang="en-GB" sz="1100" dirty="0"/>
            </a:br>
            <a:r>
              <a:rPr lang="en-GB" sz="1100" dirty="0"/>
              <a:t>redundancy,</a:t>
            </a:r>
            <a:br>
              <a:rPr lang="en-GB" sz="1100" dirty="0"/>
            </a:br>
            <a:r>
              <a:rPr lang="en-GB" sz="1100" dirty="0"/>
              <a:t>server, client</a:t>
            </a:r>
          </a:p>
        </p:txBody>
      </p:sp>
      <p:grpSp>
        <p:nvGrpSpPr>
          <p:cNvPr id="22" name="Groep 21">
            <a:extLst>
              <a:ext uri="{FF2B5EF4-FFF2-40B4-BE49-F238E27FC236}">
                <a16:creationId xmlns:a16="http://schemas.microsoft.com/office/drawing/2014/main" id="{4F8F69F6-0474-C09E-9F24-7F3A4078B429}"/>
              </a:ext>
            </a:extLst>
          </p:cNvPr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02" name="Text Box 341">
              <a:extLst>
                <a:ext uri="{FF2B5EF4-FFF2-40B4-BE49-F238E27FC236}">
                  <a16:creationId xmlns:a16="http://schemas.microsoft.com/office/drawing/2014/main" id="{035E3D8E-60C3-F1C3-2F48-B1A15DB85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103" name="Group 328">
              <a:extLst>
                <a:ext uri="{FF2B5EF4-FFF2-40B4-BE49-F238E27FC236}">
                  <a16:creationId xmlns:a16="http://schemas.microsoft.com/office/drawing/2014/main" id="{761EA2EA-65C5-7592-D248-BFC7D5492D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104" name="Oval 329">
                <a:extLst>
                  <a:ext uri="{FF2B5EF4-FFF2-40B4-BE49-F238E27FC236}">
                    <a16:creationId xmlns:a16="http://schemas.microsoft.com/office/drawing/2014/main" id="{68B7613C-4E8B-CEAB-1D39-FB903687A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5" name="Line 330">
                <a:extLst>
                  <a:ext uri="{FF2B5EF4-FFF2-40B4-BE49-F238E27FC236}">
                    <a16:creationId xmlns:a16="http://schemas.microsoft.com/office/drawing/2014/main" id="{5574F6D8-31C3-99EE-427C-924C08A2C2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6" name="Line 331">
                <a:extLst>
                  <a:ext uri="{FF2B5EF4-FFF2-40B4-BE49-F238E27FC236}">
                    <a16:creationId xmlns:a16="http://schemas.microsoft.com/office/drawing/2014/main" id="{FBE4A551-E561-1FF5-06F7-6C40D29876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7" name="Line 332">
                <a:extLst>
                  <a:ext uri="{FF2B5EF4-FFF2-40B4-BE49-F238E27FC236}">
                    <a16:creationId xmlns:a16="http://schemas.microsoft.com/office/drawing/2014/main" id="{A10B73DD-6BEC-F4B9-880C-743FD22F20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8" name="Line 333">
                <a:extLst>
                  <a:ext uri="{FF2B5EF4-FFF2-40B4-BE49-F238E27FC236}">
                    <a16:creationId xmlns:a16="http://schemas.microsoft.com/office/drawing/2014/main" id="{292BCB1D-D268-C987-EAF5-A46900FE3A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342" name="Bijschrift met afgeronde rechthoek 25">
            <a:extLst>
              <a:ext uri="{FF2B5EF4-FFF2-40B4-BE49-F238E27FC236}">
                <a16:creationId xmlns:a16="http://schemas.microsoft.com/office/drawing/2014/main" id="{71CE915E-8C6A-7362-833C-955412F37809}"/>
              </a:ext>
            </a:extLst>
          </p:cNvPr>
          <p:cNvSpPr/>
          <p:nvPr/>
        </p:nvSpPr>
        <p:spPr>
          <a:xfrm>
            <a:off x="367402" y="4083896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Access location,</a:t>
            </a:r>
            <a:br>
              <a:rPr lang="en-GB" sz="1100" dirty="0"/>
            </a:br>
            <a:r>
              <a:rPr lang="en-GB" sz="1100" dirty="0"/>
              <a:t>data entry, help</a:t>
            </a: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E707330F-6E32-E6AB-ADD3-079612F9AD25}"/>
              </a:ext>
            </a:extLst>
          </p:cNvPr>
          <p:cNvGrpSpPr/>
          <p:nvPr/>
        </p:nvGrpSpPr>
        <p:grpSpPr>
          <a:xfrm>
            <a:off x="3007097" y="1950034"/>
            <a:ext cx="1652713" cy="544665"/>
            <a:chOff x="12754638" y="18555961"/>
            <a:chExt cx="3579549" cy="1187818"/>
          </a:xfrm>
        </p:grpSpPr>
        <p:sp>
          <p:nvSpPr>
            <p:cNvPr id="116" name="Text Box 208">
              <a:extLst>
                <a:ext uri="{FF2B5EF4-FFF2-40B4-BE49-F238E27FC236}">
                  <a16:creationId xmlns:a16="http://schemas.microsoft.com/office/drawing/2014/main" id="{833B104D-A1D8-61AC-6593-0A801A0CD6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35795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ATM user</a:t>
              </a:r>
            </a:p>
          </p:txBody>
        </p:sp>
        <p:grpSp>
          <p:nvGrpSpPr>
            <p:cNvPr id="117" name="Group 328">
              <a:extLst>
                <a:ext uri="{FF2B5EF4-FFF2-40B4-BE49-F238E27FC236}">
                  <a16:creationId xmlns:a16="http://schemas.microsoft.com/office/drawing/2014/main" id="{877C9012-7111-68D8-1D8B-72AB3433B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118" name="Oval 329">
                <a:extLst>
                  <a:ext uri="{FF2B5EF4-FFF2-40B4-BE49-F238E27FC236}">
                    <a16:creationId xmlns:a16="http://schemas.microsoft.com/office/drawing/2014/main" id="{588AF2E6-20FD-C4DA-0318-C568DC2559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9" name="Line 330">
                <a:extLst>
                  <a:ext uri="{FF2B5EF4-FFF2-40B4-BE49-F238E27FC236}">
                    <a16:creationId xmlns:a16="http://schemas.microsoft.com/office/drawing/2014/main" id="{0856ED05-F7AD-ACD7-D384-599C7BBFD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0" name="Line 331">
                <a:extLst>
                  <a:ext uri="{FF2B5EF4-FFF2-40B4-BE49-F238E27FC236}">
                    <a16:creationId xmlns:a16="http://schemas.microsoft.com/office/drawing/2014/main" id="{06314401-2923-0F2E-25FD-FED4345908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1" name="Line 332">
                <a:extLst>
                  <a:ext uri="{FF2B5EF4-FFF2-40B4-BE49-F238E27FC236}">
                    <a16:creationId xmlns:a16="http://schemas.microsoft.com/office/drawing/2014/main" id="{65643630-6D9F-053B-FFB2-280CDCDD4A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2" name="Line 333">
                <a:extLst>
                  <a:ext uri="{FF2B5EF4-FFF2-40B4-BE49-F238E27FC236}">
                    <a16:creationId xmlns:a16="http://schemas.microsoft.com/office/drawing/2014/main" id="{8457C4D7-9704-6E4A-104E-CCB8B544C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6" name="Bijschrift met afgeronde rechthoek 25">
            <a:extLst>
              <a:ext uri="{FF2B5EF4-FFF2-40B4-BE49-F238E27FC236}">
                <a16:creationId xmlns:a16="http://schemas.microsoft.com/office/drawing/2014/main" id="{06188449-A00C-07BE-A802-51D5CD44721B}"/>
              </a:ext>
            </a:extLst>
          </p:cNvPr>
          <p:cNvSpPr/>
          <p:nvPr/>
        </p:nvSpPr>
        <p:spPr>
          <a:xfrm>
            <a:off x="2252836" y="1602335"/>
            <a:ext cx="1306490" cy="476722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Get cash, account balance, privacy,…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FFE44D0-1D74-7B95-E35A-9E1BCEB81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"/>
            <a:ext cx="10948639" cy="1325563"/>
          </a:xfrm>
        </p:spPr>
        <p:txBody>
          <a:bodyPr/>
          <a:lstStyle/>
          <a:p>
            <a:r>
              <a:rPr lang="en-GB" dirty="0"/>
              <a:t>Capture decisions in specifications</a:t>
            </a:r>
            <a:br>
              <a:rPr lang="en-GB" dirty="0"/>
            </a:br>
            <a:r>
              <a:rPr lang="en-GB" sz="2000" dirty="0"/>
              <a:t>(research question 4)</a:t>
            </a:r>
            <a:endParaRPr lang="en-US" dirty="0"/>
          </a:p>
        </p:txBody>
      </p:sp>
      <p:grpSp>
        <p:nvGrpSpPr>
          <p:cNvPr id="2" name="Group 379">
            <a:extLst>
              <a:ext uri="{FF2B5EF4-FFF2-40B4-BE49-F238E27FC236}">
                <a16:creationId xmlns:a16="http://schemas.microsoft.com/office/drawing/2014/main" id="{9F097D8A-4A8D-DE99-895E-8429439CF9DA}"/>
              </a:ext>
            </a:extLst>
          </p:cNvPr>
          <p:cNvGrpSpPr>
            <a:grpSpLocks/>
          </p:cNvGrpSpPr>
          <p:nvPr/>
        </p:nvGrpSpPr>
        <p:grpSpPr bwMode="auto">
          <a:xfrm>
            <a:off x="926675" y="1715022"/>
            <a:ext cx="903458" cy="744011"/>
            <a:chOff x="721" y="474"/>
            <a:chExt cx="520" cy="508"/>
          </a:xfrm>
        </p:grpSpPr>
        <p:grpSp>
          <p:nvGrpSpPr>
            <p:cNvPr id="3" name="Group 150">
              <a:extLst>
                <a:ext uri="{FF2B5EF4-FFF2-40B4-BE49-F238E27FC236}">
                  <a16:creationId xmlns:a16="http://schemas.microsoft.com/office/drawing/2014/main" id="{A3ACE9EE-3C3A-141A-D77F-611A759D0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474"/>
              <a:ext cx="520" cy="508"/>
              <a:chOff x="1248" y="1360"/>
              <a:chExt cx="759" cy="744"/>
            </a:xfrm>
          </p:grpSpPr>
          <p:sp>
            <p:nvSpPr>
              <p:cNvPr id="5" name="Rectangle 145">
                <a:extLst>
                  <a:ext uri="{FF2B5EF4-FFF2-40B4-BE49-F238E27FC236}">
                    <a16:creationId xmlns:a16="http://schemas.microsoft.com/office/drawing/2014/main" id="{A58D6F08-F5FB-7B5E-A7F6-80292E3A3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60"/>
                <a:ext cx="759" cy="7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defTabSz="2270730"/>
                <a:r>
                  <a:rPr lang="en-GB" sz="1200" dirty="0"/>
                  <a:t>Art. 4.11</a:t>
                </a:r>
              </a:p>
            </p:txBody>
          </p:sp>
          <p:sp>
            <p:nvSpPr>
              <p:cNvPr id="7" name="Line 146">
                <a:extLst>
                  <a:ext uri="{FF2B5EF4-FFF2-40B4-BE49-F238E27FC236}">
                    <a16:creationId xmlns:a16="http://schemas.microsoft.com/office/drawing/2014/main" id="{A6021DC5-0F6D-43A4-5AD7-1C5A7A8CC2E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" name="Line 147">
                <a:extLst>
                  <a:ext uri="{FF2B5EF4-FFF2-40B4-BE49-F238E27FC236}">
                    <a16:creationId xmlns:a16="http://schemas.microsoft.com/office/drawing/2014/main" id="{4CCE18E9-3DA8-737C-B7D9-5ABC298876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5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" name="Line 148">
                <a:extLst>
                  <a:ext uri="{FF2B5EF4-FFF2-40B4-BE49-F238E27FC236}">
                    <a16:creationId xmlns:a16="http://schemas.microsoft.com/office/drawing/2014/main" id="{FD67A150-5BA6-A644-4B02-67D9EBE961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18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" name="Line 149">
                <a:extLst>
                  <a:ext uri="{FF2B5EF4-FFF2-40B4-BE49-F238E27FC236}">
                    <a16:creationId xmlns:a16="http://schemas.microsoft.com/office/drawing/2014/main" id="{E03ACE6B-15C2-098F-09C1-AB053C17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0" y="2023"/>
                <a:ext cx="6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aphicFrame>
          <p:nvGraphicFramePr>
            <p:cNvPr id="4" name="Object 375">
              <a:extLst>
                <a:ext uri="{FF2B5EF4-FFF2-40B4-BE49-F238E27FC236}">
                  <a16:creationId xmlns:a16="http://schemas.microsoft.com/office/drawing/2014/main" id="{C0F35F19-B413-7C6B-21CC-4583554CF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74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afbeelding" r:id="rId4" imgW="1542857" imgH="1438095" progId="PBrush">
                    <p:embed/>
                  </p:oleObj>
                </mc:Choice>
                <mc:Fallback>
                  <p:oleObj name="Bitmapafbeelding" r:id="rId4" imgW="1542857" imgH="1438095" progId="PBrush">
                    <p:embed/>
                    <p:pic>
                      <p:nvPicPr>
                        <p:cNvPr id="4" name="Object 375">
                          <a:extLst>
                            <a:ext uri="{FF2B5EF4-FFF2-40B4-BE49-F238E27FC236}">
                              <a16:creationId xmlns:a16="http://schemas.microsoft.com/office/drawing/2014/main" id="{C0F35F19-B413-7C6B-21CC-4583554CF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74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D88C0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Groep 15">
            <a:extLst>
              <a:ext uri="{FF2B5EF4-FFF2-40B4-BE49-F238E27FC236}">
                <a16:creationId xmlns:a16="http://schemas.microsoft.com/office/drawing/2014/main" id="{9BE2A6F0-FF1F-2E1D-BD5B-7CDD809A63A6}"/>
              </a:ext>
            </a:extLst>
          </p:cNvPr>
          <p:cNvGrpSpPr/>
          <p:nvPr/>
        </p:nvGrpSpPr>
        <p:grpSpPr>
          <a:xfrm>
            <a:off x="1381051" y="5491843"/>
            <a:ext cx="715970" cy="729452"/>
            <a:chOff x="4937465" y="37040066"/>
            <a:chExt cx="1293419" cy="1316382"/>
          </a:xfrm>
        </p:grpSpPr>
        <p:pic>
          <p:nvPicPr>
            <p:cNvPr id="12" name="Afbeelding 143">
              <a:extLst>
                <a:ext uri="{FF2B5EF4-FFF2-40B4-BE49-F238E27FC236}">
                  <a16:creationId xmlns:a16="http://schemas.microsoft.com/office/drawing/2014/main" id="{0BD4818B-DF25-646F-1D46-0F78A1C78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01" y="37600195"/>
              <a:ext cx="762283" cy="756253"/>
            </a:xfrm>
            <a:prstGeom prst="rect">
              <a:avLst/>
            </a:prstGeom>
          </p:spPr>
        </p:pic>
        <p:pic>
          <p:nvPicPr>
            <p:cNvPr id="13" name="Afbeelding 144">
              <a:extLst>
                <a:ext uri="{FF2B5EF4-FFF2-40B4-BE49-F238E27FC236}">
                  <a16:creationId xmlns:a16="http://schemas.microsoft.com/office/drawing/2014/main" id="{41BFF8E8-D2D9-01FC-915E-64DAB8A0F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465" y="37723130"/>
              <a:ext cx="551081" cy="546722"/>
            </a:xfrm>
            <a:prstGeom prst="rect">
              <a:avLst/>
            </a:prstGeom>
          </p:spPr>
        </p:pic>
        <p:pic>
          <p:nvPicPr>
            <p:cNvPr id="14" name="Afbeelding 145">
              <a:extLst>
                <a:ext uri="{FF2B5EF4-FFF2-40B4-BE49-F238E27FC236}">
                  <a16:creationId xmlns:a16="http://schemas.microsoft.com/office/drawing/2014/main" id="{F905D0D8-9F78-02C0-BE21-9AF3C7D56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65" y="37117260"/>
              <a:ext cx="501673" cy="497705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rgbClr val="FF0000"/>
              </a:solidFill>
            </a:ln>
          </p:spPr>
        </p:pic>
        <p:pic>
          <p:nvPicPr>
            <p:cNvPr id="16" name="Afbeelding 146">
              <a:extLst>
                <a:ext uri="{FF2B5EF4-FFF2-40B4-BE49-F238E27FC236}">
                  <a16:creationId xmlns:a16="http://schemas.microsoft.com/office/drawing/2014/main" id="{9C7A0757-B24E-2A3D-59D1-E7C9215B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22" y="37040066"/>
              <a:ext cx="621859" cy="616941"/>
            </a:xfrm>
            <a:prstGeom prst="rect">
              <a:avLst/>
            </a:prstGeom>
          </p:spPr>
        </p:pic>
      </p:grpSp>
      <p:grpSp>
        <p:nvGrpSpPr>
          <p:cNvPr id="17" name="Groep 16">
            <a:extLst>
              <a:ext uri="{FF2B5EF4-FFF2-40B4-BE49-F238E27FC236}">
                <a16:creationId xmlns:a16="http://schemas.microsoft.com/office/drawing/2014/main" id="{B5208D9A-BB21-3EB4-57ED-77391DEC649C}"/>
              </a:ext>
            </a:extLst>
          </p:cNvPr>
          <p:cNvGrpSpPr/>
          <p:nvPr/>
        </p:nvGrpSpPr>
        <p:grpSpPr>
          <a:xfrm>
            <a:off x="4918989" y="1594036"/>
            <a:ext cx="1061835" cy="905115"/>
            <a:chOff x="19053415" y="18253745"/>
            <a:chExt cx="2299791" cy="1973896"/>
          </a:xfrm>
        </p:grpSpPr>
        <p:grpSp>
          <p:nvGrpSpPr>
            <p:cNvPr id="34" name="Group 187">
              <a:extLst>
                <a:ext uri="{FF2B5EF4-FFF2-40B4-BE49-F238E27FC236}">
                  <a16:creationId xmlns:a16="http://schemas.microsoft.com/office/drawing/2014/main" id="{B1CAAF39-DC28-B8B5-C281-0BFAF6567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0371" y="18253745"/>
              <a:ext cx="1802835" cy="1973896"/>
              <a:chOff x="4464" y="1145"/>
              <a:chExt cx="468" cy="618"/>
            </a:xfrm>
          </p:grpSpPr>
          <p:sp>
            <p:nvSpPr>
              <p:cNvPr id="36" name="Line 72">
                <a:extLst>
                  <a:ext uri="{FF2B5EF4-FFF2-40B4-BE49-F238E27FC236}">
                    <a16:creationId xmlns:a16="http://schemas.microsoft.com/office/drawing/2014/main" id="{404E7BC2-13B7-11C1-1CEE-4A41DE15D5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584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7" name="Text Box 73">
                <a:extLst>
                  <a:ext uri="{FF2B5EF4-FFF2-40B4-BE49-F238E27FC236}">
                    <a16:creationId xmlns:a16="http://schemas.microsoft.com/office/drawing/2014/main" id="{1D349D30-9C74-1816-E8FF-DB45CD1900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1553"/>
                <a:ext cx="102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t</a:t>
                </a:r>
              </a:p>
            </p:txBody>
          </p:sp>
          <p:sp>
            <p:nvSpPr>
              <p:cNvPr id="38" name="Freeform 74">
                <a:extLst>
                  <a:ext uri="{FF2B5EF4-FFF2-40B4-BE49-F238E27FC236}">
                    <a16:creationId xmlns:a16="http://schemas.microsoft.com/office/drawing/2014/main" id="{B1E17263-9E38-7A41-8C69-23212A6694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200"/>
                <a:ext cx="432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144" y="192"/>
                  </a:cxn>
                  <a:cxn ang="0">
                    <a:pos x="192" y="336"/>
                  </a:cxn>
                  <a:cxn ang="0">
                    <a:pos x="240" y="144"/>
                  </a:cxn>
                  <a:cxn ang="0">
                    <a:pos x="288" y="288"/>
                  </a:cxn>
                  <a:cxn ang="0">
                    <a:pos x="384" y="48"/>
                  </a:cxn>
                  <a:cxn ang="0">
                    <a:pos x="432" y="0"/>
                  </a:cxn>
                </a:cxnLst>
                <a:rect l="0" t="0" r="r" b="b"/>
                <a:pathLst>
                  <a:path w="432" h="528">
                    <a:moveTo>
                      <a:pt x="0" y="528"/>
                    </a:moveTo>
                    <a:cubicBezTo>
                      <a:pt x="56" y="376"/>
                      <a:pt x="112" y="224"/>
                      <a:pt x="144" y="192"/>
                    </a:cubicBezTo>
                    <a:cubicBezTo>
                      <a:pt x="176" y="160"/>
                      <a:pt x="176" y="344"/>
                      <a:pt x="192" y="336"/>
                    </a:cubicBezTo>
                    <a:cubicBezTo>
                      <a:pt x="208" y="328"/>
                      <a:pt x="224" y="152"/>
                      <a:pt x="240" y="144"/>
                    </a:cubicBezTo>
                    <a:cubicBezTo>
                      <a:pt x="256" y="136"/>
                      <a:pt x="264" y="304"/>
                      <a:pt x="288" y="288"/>
                    </a:cubicBezTo>
                    <a:cubicBezTo>
                      <a:pt x="312" y="272"/>
                      <a:pt x="360" y="96"/>
                      <a:pt x="384" y="48"/>
                    </a:cubicBezTo>
                    <a:cubicBezTo>
                      <a:pt x="408" y="0"/>
                      <a:pt x="420" y="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9" name="Line 77">
                <a:extLst>
                  <a:ext uri="{FF2B5EF4-FFF2-40B4-BE49-F238E27FC236}">
                    <a16:creationId xmlns:a16="http://schemas.microsoft.com/office/drawing/2014/main" id="{29795D98-D42A-ADF2-246A-AC7970448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248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0" name="Text Box 78">
                <a:extLst>
                  <a:ext uri="{FF2B5EF4-FFF2-40B4-BE49-F238E27FC236}">
                    <a16:creationId xmlns:a16="http://schemas.microsoft.com/office/drawing/2014/main" id="{196A98B1-2198-1F7B-67D5-AA9205D1B2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1" y="1145"/>
                <a:ext cx="401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ROI</a:t>
                </a:r>
              </a:p>
            </p:txBody>
          </p:sp>
        </p:grpSp>
        <p:sp>
          <p:nvSpPr>
            <p:cNvPr id="35" name="Text Box 78">
              <a:extLst>
                <a:ext uri="{FF2B5EF4-FFF2-40B4-BE49-F238E27FC236}">
                  <a16:creationId xmlns:a16="http://schemas.microsoft.com/office/drawing/2014/main" id="{EDD59FB6-BE3F-D22C-7EC9-64269B8C3F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3415" y="18357408"/>
              <a:ext cx="500694" cy="6712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dirty="0"/>
                <a:t>$</a:t>
              </a:r>
              <a:endParaRPr lang="en-GB" dirty="0"/>
            </a:p>
          </p:txBody>
        </p:sp>
      </p:grpSp>
      <p:grpSp>
        <p:nvGrpSpPr>
          <p:cNvPr id="41" name="Group 359">
            <a:extLst>
              <a:ext uri="{FF2B5EF4-FFF2-40B4-BE49-F238E27FC236}">
                <a16:creationId xmlns:a16="http://schemas.microsoft.com/office/drawing/2014/main" id="{23491A55-DB7B-2A68-E574-72191A85E237}"/>
              </a:ext>
            </a:extLst>
          </p:cNvPr>
          <p:cNvGrpSpPr>
            <a:grpSpLocks/>
          </p:cNvGrpSpPr>
          <p:nvPr/>
        </p:nvGrpSpPr>
        <p:grpSpPr bwMode="auto">
          <a:xfrm>
            <a:off x="5999893" y="5021286"/>
            <a:ext cx="1326936" cy="700046"/>
            <a:chOff x="4260" y="3620"/>
            <a:chExt cx="956" cy="539"/>
          </a:xfrm>
        </p:grpSpPr>
        <p:sp>
          <p:nvSpPr>
            <p:cNvPr id="42" name="Rectangle 151">
              <a:extLst>
                <a:ext uri="{FF2B5EF4-FFF2-40B4-BE49-F238E27FC236}">
                  <a16:creationId xmlns:a16="http://schemas.microsoft.com/office/drawing/2014/main" id="{2A2876CD-4A4C-95FC-CCCA-CFAA57A6C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620"/>
              <a:ext cx="956" cy="5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3" name="AutoShape 153">
              <a:extLst>
                <a:ext uri="{FF2B5EF4-FFF2-40B4-BE49-F238E27FC236}">
                  <a16:creationId xmlns:a16="http://schemas.microsoft.com/office/drawing/2014/main" id="{D90AC5EA-514D-9955-C73F-3D1ACD0B2B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4" name="AutoShape 154">
              <a:extLst>
                <a:ext uri="{FF2B5EF4-FFF2-40B4-BE49-F238E27FC236}">
                  <a16:creationId xmlns:a16="http://schemas.microsoft.com/office/drawing/2014/main" id="{FF8BB169-4742-EB5E-51A8-ABD7CB56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3819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5" name="AutoShape 155">
              <a:extLst>
                <a:ext uri="{FF2B5EF4-FFF2-40B4-BE49-F238E27FC236}">
                  <a16:creationId xmlns:a16="http://schemas.microsoft.com/office/drawing/2014/main" id="{F9948D3D-4196-33E6-A4E8-634296F71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6" name="AutoShape 156">
              <a:extLst>
                <a:ext uri="{FF2B5EF4-FFF2-40B4-BE49-F238E27FC236}">
                  <a16:creationId xmlns:a16="http://schemas.microsoft.com/office/drawing/2014/main" id="{1B57331E-2B93-9932-7981-7724513EA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7" name="AutoShape 157">
              <a:extLst>
                <a:ext uri="{FF2B5EF4-FFF2-40B4-BE49-F238E27FC236}">
                  <a16:creationId xmlns:a16="http://schemas.microsoft.com/office/drawing/2014/main" id="{167B8815-9C72-37D9-0929-281D6566A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8" name="AutoShape 158">
              <a:extLst>
                <a:ext uri="{FF2B5EF4-FFF2-40B4-BE49-F238E27FC236}">
                  <a16:creationId xmlns:a16="http://schemas.microsoft.com/office/drawing/2014/main" id="{8367191D-00C4-154E-6465-9D00F0A26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49" name="AutoShape 159">
              <a:extLst>
                <a:ext uri="{FF2B5EF4-FFF2-40B4-BE49-F238E27FC236}">
                  <a16:creationId xmlns:a16="http://schemas.microsoft.com/office/drawing/2014/main" id="{6C67B357-E237-B4F6-D568-945BAFCC3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0" name="AutoShape 160">
              <a:extLst>
                <a:ext uri="{FF2B5EF4-FFF2-40B4-BE49-F238E27FC236}">
                  <a16:creationId xmlns:a16="http://schemas.microsoft.com/office/drawing/2014/main" id="{E1E6DA43-4EA4-0BF3-83A4-914E48969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" name="AutoShape 161">
              <a:extLst>
                <a:ext uri="{FF2B5EF4-FFF2-40B4-BE49-F238E27FC236}">
                  <a16:creationId xmlns:a16="http://schemas.microsoft.com/office/drawing/2014/main" id="{E4474714-96AC-BE20-36CA-BC50BADD6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2" name="AutoShape 162">
              <a:extLst>
                <a:ext uri="{FF2B5EF4-FFF2-40B4-BE49-F238E27FC236}">
                  <a16:creationId xmlns:a16="http://schemas.microsoft.com/office/drawing/2014/main" id="{2F70503E-7036-8254-536D-E9B2D2583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53" name="AutoShape 163">
              <a:extLst>
                <a:ext uri="{FF2B5EF4-FFF2-40B4-BE49-F238E27FC236}">
                  <a16:creationId xmlns:a16="http://schemas.microsoft.com/office/drawing/2014/main" id="{682876DA-A4D0-D49D-587B-634FCC08E79C}"/>
                </a:ext>
              </a:extLst>
            </p:cNvPr>
            <p:cNvCxnSpPr>
              <a:cxnSpLocks noChangeShapeType="1"/>
              <a:stCxn id="48" idx="5"/>
              <a:endCxn id="49" idx="3"/>
            </p:cNvCxnSpPr>
            <p:nvPr/>
          </p:nvCxnSpPr>
          <p:spPr bwMode="auto">
            <a:xfrm flipV="1">
              <a:off x="4410" y="3901"/>
              <a:ext cx="83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4" name="AutoShape 164">
              <a:extLst>
                <a:ext uri="{FF2B5EF4-FFF2-40B4-BE49-F238E27FC236}">
                  <a16:creationId xmlns:a16="http://schemas.microsoft.com/office/drawing/2014/main" id="{DD0CD747-8DC0-ECA1-979F-F66A5EF3BC42}"/>
                </a:ext>
              </a:extLst>
            </p:cNvPr>
            <p:cNvCxnSpPr>
              <a:cxnSpLocks noChangeShapeType="1"/>
              <a:stCxn id="45" idx="1"/>
              <a:endCxn id="51" idx="3"/>
            </p:cNvCxnSpPr>
            <p:nvPr/>
          </p:nvCxnSpPr>
          <p:spPr bwMode="auto">
            <a:xfrm flipH="1" flipV="1">
              <a:off x="4986" y="3901"/>
              <a:ext cx="58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7" name="AutoShape 165">
              <a:extLst>
                <a:ext uri="{FF2B5EF4-FFF2-40B4-BE49-F238E27FC236}">
                  <a16:creationId xmlns:a16="http://schemas.microsoft.com/office/drawing/2014/main" id="{0D715CC2-9E04-266B-70DC-DA6AA602DECA}"/>
                </a:ext>
              </a:extLst>
            </p:cNvPr>
            <p:cNvCxnSpPr>
              <a:cxnSpLocks noChangeShapeType="1"/>
              <a:stCxn id="44" idx="5"/>
              <a:endCxn id="46" idx="3"/>
            </p:cNvCxnSpPr>
            <p:nvPr/>
          </p:nvCxnSpPr>
          <p:spPr bwMode="auto">
            <a:xfrm flipV="1">
              <a:off x="4767" y="3735"/>
              <a:ext cx="131" cy="1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14336" name="Line 355">
              <a:extLst>
                <a:ext uri="{FF2B5EF4-FFF2-40B4-BE49-F238E27FC236}">
                  <a16:creationId xmlns:a16="http://schemas.microsoft.com/office/drawing/2014/main" id="{8C35032B-B625-2D25-D836-A7FCDD05C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7" name="Line 356">
              <a:extLst>
                <a:ext uri="{FF2B5EF4-FFF2-40B4-BE49-F238E27FC236}">
                  <a16:creationId xmlns:a16="http://schemas.microsoft.com/office/drawing/2014/main" id="{E4D3F9CD-42EA-B630-FCAD-F75EE5B360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6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38" name="Line 357">
              <a:extLst>
                <a:ext uri="{FF2B5EF4-FFF2-40B4-BE49-F238E27FC236}">
                  <a16:creationId xmlns:a16="http://schemas.microsoft.com/office/drawing/2014/main" id="{8A0F283A-A928-B331-2535-D79A1957E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04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345" name="AutoShape 358">
              <a:extLst>
                <a:ext uri="{FF2B5EF4-FFF2-40B4-BE49-F238E27FC236}">
                  <a16:creationId xmlns:a16="http://schemas.microsoft.com/office/drawing/2014/main" id="{8794E762-8781-500F-E0CA-9D41DF6CB2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346" name="Groep 13">
            <a:extLst>
              <a:ext uri="{FF2B5EF4-FFF2-40B4-BE49-F238E27FC236}">
                <a16:creationId xmlns:a16="http://schemas.microsoft.com/office/drawing/2014/main" id="{07046360-0FAC-45DE-C7C8-432BFD430589}"/>
              </a:ext>
            </a:extLst>
          </p:cNvPr>
          <p:cNvGrpSpPr/>
          <p:nvPr/>
        </p:nvGrpSpPr>
        <p:grpSpPr>
          <a:xfrm>
            <a:off x="5902123" y="3375253"/>
            <a:ext cx="1369085" cy="1015663"/>
            <a:chOff x="18918947" y="20889355"/>
            <a:chExt cx="3390159" cy="2331947"/>
          </a:xfrm>
        </p:grpSpPr>
        <p:sp>
          <p:nvSpPr>
            <p:cNvPr id="14347" name="Rectangle 79">
              <a:extLst>
                <a:ext uri="{FF2B5EF4-FFF2-40B4-BE49-F238E27FC236}">
                  <a16:creationId xmlns:a16="http://schemas.microsoft.com/office/drawing/2014/main" id="{C5B3BC14-F498-EDC5-1BF3-BAF11D8BC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7453" y="20906788"/>
              <a:ext cx="3351653" cy="21463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348" name="Line 80">
              <a:extLst>
                <a:ext uri="{FF2B5EF4-FFF2-40B4-BE49-F238E27FC236}">
                  <a16:creationId xmlns:a16="http://schemas.microsoft.com/office/drawing/2014/main" id="{F99C650F-F793-2011-EE52-5ABF2507DB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9612" y="20906788"/>
              <a:ext cx="3762" cy="211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2270730"/>
              <a:endParaRPr lang="en-GB" sz="2400" dirty="0"/>
            </a:p>
          </p:txBody>
        </p:sp>
        <p:sp>
          <p:nvSpPr>
            <p:cNvPr id="14349" name="Text Box 81">
              <a:extLst>
                <a:ext uri="{FF2B5EF4-FFF2-40B4-BE49-F238E27FC236}">
                  <a16:creationId xmlns:a16="http://schemas.microsoft.com/office/drawing/2014/main" id="{31F04D32-EED3-A47A-09EE-652C3A0E7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8947" y="20889355"/>
              <a:ext cx="1620165" cy="233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Project leader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Software engineer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Tester</a:t>
              </a:r>
            </a:p>
          </p:txBody>
        </p:sp>
        <p:grpSp>
          <p:nvGrpSpPr>
            <p:cNvPr id="14350" name="Group 388">
              <a:extLst>
                <a:ext uri="{FF2B5EF4-FFF2-40B4-BE49-F238E27FC236}">
                  <a16:creationId xmlns:a16="http://schemas.microsoft.com/office/drawing/2014/main" id="{68844C77-EA9A-1C9B-1505-469544F73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0965154"/>
              <a:ext cx="259647" cy="459936"/>
              <a:chOff x="3936" y="1200"/>
              <a:chExt cx="120" cy="249"/>
            </a:xfrm>
          </p:grpSpPr>
          <p:sp>
            <p:nvSpPr>
              <p:cNvPr id="144" name="Oval 389">
                <a:extLst>
                  <a:ext uri="{FF2B5EF4-FFF2-40B4-BE49-F238E27FC236}">
                    <a16:creationId xmlns:a16="http://schemas.microsoft.com/office/drawing/2014/main" id="{90553AE3-30E9-9842-1F98-D9428AE41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" name="Line 390">
                <a:extLst>
                  <a:ext uri="{FF2B5EF4-FFF2-40B4-BE49-F238E27FC236}">
                    <a16:creationId xmlns:a16="http://schemas.microsoft.com/office/drawing/2014/main" id="{3BCD24C1-9798-CEED-C67A-E7A5AB233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6" name="Line 391">
                <a:extLst>
                  <a:ext uri="{FF2B5EF4-FFF2-40B4-BE49-F238E27FC236}">
                    <a16:creationId xmlns:a16="http://schemas.microsoft.com/office/drawing/2014/main" id="{BB487B0B-0642-1AAF-4824-F93AFB136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7" name="Line 392">
                <a:extLst>
                  <a:ext uri="{FF2B5EF4-FFF2-40B4-BE49-F238E27FC236}">
                    <a16:creationId xmlns:a16="http://schemas.microsoft.com/office/drawing/2014/main" id="{FBD44874-2514-3436-C757-8489BED0F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5" name="Line 393">
                <a:extLst>
                  <a:ext uri="{FF2B5EF4-FFF2-40B4-BE49-F238E27FC236}">
                    <a16:creationId xmlns:a16="http://schemas.microsoft.com/office/drawing/2014/main" id="{A66BF21F-4ACF-7CEA-7B1C-5CC9B1745D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1" name="Group 394">
              <a:extLst>
                <a:ext uri="{FF2B5EF4-FFF2-40B4-BE49-F238E27FC236}">
                  <a16:creationId xmlns:a16="http://schemas.microsoft.com/office/drawing/2014/main" id="{C5F61164-28AB-05D8-4F92-37B720C7E0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5813" y="20965154"/>
              <a:ext cx="259647" cy="459936"/>
              <a:chOff x="3936" y="1200"/>
              <a:chExt cx="120" cy="249"/>
            </a:xfrm>
          </p:grpSpPr>
          <p:sp>
            <p:nvSpPr>
              <p:cNvPr id="139" name="Oval 395">
                <a:extLst>
                  <a:ext uri="{FF2B5EF4-FFF2-40B4-BE49-F238E27FC236}">
                    <a16:creationId xmlns:a16="http://schemas.microsoft.com/office/drawing/2014/main" id="{C235B0CA-B49D-A42B-1D69-079D10BC7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0" name="Line 396">
                <a:extLst>
                  <a:ext uri="{FF2B5EF4-FFF2-40B4-BE49-F238E27FC236}">
                    <a16:creationId xmlns:a16="http://schemas.microsoft.com/office/drawing/2014/main" id="{1474DFD7-A592-C6C0-20DA-3B089044CF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1" name="Line 397">
                <a:extLst>
                  <a:ext uri="{FF2B5EF4-FFF2-40B4-BE49-F238E27FC236}">
                    <a16:creationId xmlns:a16="http://schemas.microsoft.com/office/drawing/2014/main" id="{948EFDBF-5997-C2D5-54FF-9A93C08AE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2" name="Line 398">
                <a:extLst>
                  <a:ext uri="{FF2B5EF4-FFF2-40B4-BE49-F238E27FC236}">
                    <a16:creationId xmlns:a16="http://schemas.microsoft.com/office/drawing/2014/main" id="{69B8B5A9-461B-56AF-EEB7-B00D1A921B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" name="Line 399">
                <a:extLst>
                  <a:ext uri="{FF2B5EF4-FFF2-40B4-BE49-F238E27FC236}">
                    <a16:creationId xmlns:a16="http://schemas.microsoft.com/office/drawing/2014/main" id="{C77D9BC7-8A1E-D331-0239-C54F53CD7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2" name="Group 400">
              <a:extLst>
                <a:ext uri="{FF2B5EF4-FFF2-40B4-BE49-F238E27FC236}">
                  <a16:creationId xmlns:a16="http://schemas.microsoft.com/office/drawing/2014/main" id="{316195C2-6D0B-0B3B-4209-756CA5B19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2010" y="20965154"/>
              <a:ext cx="259647" cy="459936"/>
              <a:chOff x="3936" y="1200"/>
              <a:chExt cx="120" cy="249"/>
            </a:xfrm>
          </p:grpSpPr>
          <p:sp>
            <p:nvSpPr>
              <p:cNvPr id="85" name="Oval 401">
                <a:extLst>
                  <a:ext uri="{FF2B5EF4-FFF2-40B4-BE49-F238E27FC236}">
                    <a16:creationId xmlns:a16="http://schemas.microsoft.com/office/drawing/2014/main" id="{0ADCAEA4-2E92-55D5-F4DF-0D6FD708AB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6" name="Line 402">
                <a:extLst>
                  <a:ext uri="{FF2B5EF4-FFF2-40B4-BE49-F238E27FC236}">
                    <a16:creationId xmlns:a16="http://schemas.microsoft.com/office/drawing/2014/main" id="{6883B6BF-9BF6-E316-9B27-721B362404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7" name="Line 403">
                <a:extLst>
                  <a:ext uri="{FF2B5EF4-FFF2-40B4-BE49-F238E27FC236}">
                    <a16:creationId xmlns:a16="http://schemas.microsoft.com/office/drawing/2014/main" id="{35D4BA57-CCD8-D809-11E4-52FAF5A5D9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7" name="Line 404">
                <a:extLst>
                  <a:ext uri="{FF2B5EF4-FFF2-40B4-BE49-F238E27FC236}">
                    <a16:creationId xmlns:a16="http://schemas.microsoft.com/office/drawing/2014/main" id="{493971DD-4230-E8E6-8524-CF6417E645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8" name="Line 405">
                <a:extLst>
                  <a:ext uri="{FF2B5EF4-FFF2-40B4-BE49-F238E27FC236}">
                    <a16:creationId xmlns:a16="http://schemas.microsoft.com/office/drawing/2014/main" id="{31EA0B4A-E5E8-E277-1CC8-94D81666E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3" name="Group 406">
              <a:extLst>
                <a:ext uri="{FF2B5EF4-FFF2-40B4-BE49-F238E27FC236}">
                  <a16:creationId xmlns:a16="http://schemas.microsoft.com/office/drawing/2014/main" id="{424B034F-2F14-CF24-9796-A3CC41A806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1527301"/>
              <a:ext cx="259647" cy="459936"/>
              <a:chOff x="3936" y="1200"/>
              <a:chExt cx="120" cy="249"/>
            </a:xfrm>
          </p:grpSpPr>
          <p:sp>
            <p:nvSpPr>
              <p:cNvPr id="80" name="Oval 407">
                <a:extLst>
                  <a:ext uri="{FF2B5EF4-FFF2-40B4-BE49-F238E27FC236}">
                    <a16:creationId xmlns:a16="http://schemas.microsoft.com/office/drawing/2014/main" id="{F6AF8F8E-17E4-8C22-0E69-ACD0AC121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1" name="Line 408">
                <a:extLst>
                  <a:ext uri="{FF2B5EF4-FFF2-40B4-BE49-F238E27FC236}">
                    <a16:creationId xmlns:a16="http://schemas.microsoft.com/office/drawing/2014/main" id="{7A0EF479-895D-BC2B-58DC-7A8052BB1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2" name="Line 409">
                <a:extLst>
                  <a:ext uri="{FF2B5EF4-FFF2-40B4-BE49-F238E27FC236}">
                    <a16:creationId xmlns:a16="http://schemas.microsoft.com/office/drawing/2014/main" id="{7514ADEB-6F57-9E8F-4C4F-8695C25921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3" name="Line 410">
                <a:extLst>
                  <a:ext uri="{FF2B5EF4-FFF2-40B4-BE49-F238E27FC236}">
                    <a16:creationId xmlns:a16="http://schemas.microsoft.com/office/drawing/2014/main" id="{514739AB-9E26-633D-1E34-8AD44EF69D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4" name="Line 411">
                <a:extLst>
                  <a:ext uri="{FF2B5EF4-FFF2-40B4-BE49-F238E27FC236}">
                    <a16:creationId xmlns:a16="http://schemas.microsoft.com/office/drawing/2014/main" id="{946E0E62-28DF-71AE-4DD5-4E2BB25819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4" name="Group 460">
              <a:extLst>
                <a:ext uri="{FF2B5EF4-FFF2-40B4-BE49-F238E27FC236}">
                  <a16:creationId xmlns:a16="http://schemas.microsoft.com/office/drawing/2014/main" id="{76E4D0F6-21C3-3334-9B9F-99870D7697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1540073"/>
              <a:ext cx="259647" cy="459936"/>
              <a:chOff x="3936" y="1200"/>
              <a:chExt cx="120" cy="249"/>
            </a:xfrm>
          </p:grpSpPr>
          <p:sp>
            <p:nvSpPr>
              <p:cNvPr id="75" name="Oval 461">
                <a:extLst>
                  <a:ext uri="{FF2B5EF4-FFF2-40B4-BE49-F238E27FC236}">
                    <a16:creationId xmlns:a16="http://schemas.microsoft.com/office/drawing/2014/main" id="{28630901-AC51-55BB-5E1F-9737F50B4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6" name="Line 462">
                <a:extLst>
                  <a:ext uri="{FF2B5EF4-FFF2-40B4-BE49-F238E27FC236}">
                    <a16:creationId xmlns:a16="http://schemas.microsoft.com/office/drawing/2014/main" id="{01CDBFBE-6441-4CDC-DFF3-79CB5215E6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7" name="Line 463">
                <a:extLst>
                  <a:ext uri="{FF2B5EF4-FFF2-40B4-BE49-F238E27FC236}">
                    <a16:creationId xmlns:a16="http://schemas.microsoft.com/office/drawing/2014/main" id="{A86B3F0F-2D5B-0A29-A293-A1B6980CF2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8" name="Line 464">
                <a:extLst>
                  <a:ext uri="{FF2B5EF4-FFF2-40B4-BE49-F238E27FC236}">
                    <a16:creationId xmlns:a16="http://schemas.microsoft.com/office/drawing/2014/main" id="{C8A769BB-2153-9847-91FE-E4D7E4181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9" name="Line 465">
                <a:extLst>
                  <a:ext uri="{FF2B5EF4-FFF2-40B4-BE49-F238E27FC236}">
                    <a16:creationId xmlns:a16="http://schemas.microsoft.com/office/drawing/2014/main" id="{FECEABC1-4221-DE8D-FBDF-E4E6FFB59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5" name="Group 466">
              <a:extLst>
                <a:ext uri="{FF2B5EF4-FFF2-40B4-BE49-F238E27FC236}">
                  <a16:creationId xmlns:a16="http://schemas.microsoft.com/office/drawing/2014/main" id="{EDA1CAE5-D6E2-E17C-B65E-C858E8421A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2038339"/>
              <a:ext cx="259647" cy="459936"/>
              <a:chOff x="3936" y="1200"/>
              <a:chExt cx="120" cy="249"/>
            </a:xfrm>
          </p:grpSpPr>
          <p:sp>
            <p:nvSpPr>
              <p:cNvPr id="70" name="Oval 467">
                <a:extLst>
                  <a:ext uri="{FF2B5EF4-FFF2-40B4-BE49-F238E27FC236}">
                    <a16:creationId xmlns:a16="http://schemas.microsoft.com/office/drawing/2014/main" id="{D8298B26-F773-1955-D976-3964E7135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1" name="Line 468">
                <a:extLst>
                  <a:ext uri="{FF2B5EF4-FFF2-40B4-BE49-F238E27FC236}">
                    <a16:creationId xmlns:a16="http://schemas.microsoft.com/office/drawing/2014/main" id="{66B1BB0A-3554-7D4D-E8AB-E0180C333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2" name="Line 469">
                <a:extLst>
                  <a:ext uri="{FF2B5EF4-FFF2-40B4-BE49-F238E27FC236}">
                    <a16:creationId xmlns:a16="http://schemas.microsoft.com/office/drawing/2014/main" id="{B0A0A51E-7D70-ABA2-5B94-8F0BF0EAEA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3" name="Line 470">
                <a:extLst>
                  <a:ext uri="{FF2B5EF4-FFF2-40B4-BE49-F238E27FC236}">
                    <a16:creationId xmlns:a16="http://schemas.microsoft.com/office/drawing/2014/main" id="{3CA9CB1D-F20A-51A9-E774-F8AFACE701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4" name="Line 471">
                <a:extLst>
                  <a:ext uri="{FF2B5EF4-FFF2-40B4-BE49-F238E27FC236}">
                    <a16:creationId xmlns:a16="http://schemas.microsoft.com/office/drawing/2014/main" id="{754583CF-78EC-EB5E-EE65-7B3EB64465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6" name="Group 472">
              <a:extLst>
                <a:ext uri="{FF2B5EF4-FFF2-40B4-BE49-F238E27FC236}">
                  <a16:creationId xmlns:a16="http://schemas.microsoft.com/office/drawing/2014/main" id="{41775069-2C8D-00BC-4B7F-6928776E91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2523828"/>
              <a:ext cx="259647" cy="459936"/>
              <a:chOff x="3936" y="1200"/>
              <a:chExt cx="120" cy="249"/>
            </a:xfrm>
          </p:grpSpPr>
          <p:sp>
            <p:nvSpPr>
              <p:cNvPr id="65" name="Oval 473">
                <a:extLst>
                  <a:ext uri="{FF2B5EF4-FFF2-40B4-BE49-F238E27FC236}">
                    <a16:creationId xmlns:a16="http://schemas.microsoft.com/office/drawing/2014/main" id="{631E9D36-7B6A-7425-D332-5529930AF5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6" name="Line 474">
                <a:extLst>
                  <a:ext uri="{FF2B5EF4-FFF2-40B4-BE49-F238E27FC236}">
                    <a16:creationId xmlns:a16="http://schemas.microsoft.com/office/drawing/2014/main" id="{A5F9D2EF-3C29-BC10-4A01-726A05D2E1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7" name="Line 475">
                <a:extLst>
                  <a:ext uri="{FF2B5EF4-FFF2-40B4-BE49-F238E27FC236}">
                    <a16:creationId xmlns:a16="http://schemas.microsoft.com/office/drawing/2014/main" id="{E7291630-6C2D-BE2B-71C4-25BC85EC3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8" name="Line 476">
                <a:extLst>
                  <a:ext uri="{FF2B5EF4-FFF2-40B4-BE49-F238E27FC236}">
                    <a16:creationId xmlns:a16="http://schemas.microsoft.com/office/drawing/2014/main" id="{B0734A97-20A9-BE5E-FD78-C1F3FE0FA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9" name="Line 477">
                <a:extLst>
                  <a:ext uri="{FF2B5EF4-FFF2-40B4-BE49-F238E27FC236}">
                    <a16:creationId xmlns:a16="http://schemas.microsoft.com/office/drawing/2014/main" id="{71931913-7A44-A380-BA93-20D91407CC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7" name="Group 478">
              <a:extLst>
                <a:ext uri="{FF2B5EF4-FFF2-40B4-BE49-F238E27FC236}">
                  <a16:creationId xmlns:a16="http://schemas.microsoft.com/office/drawing/2014/main" id="{6063E30C-2AE9-4856-7358-1D952572BA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2038339"/>
              <a:ext cx="259647" cy="459936"/>
              <a:chOff x="3936" y="1200"/>
              <a:chExt cx="120" cy="249"/>
            </a:xfrm>
          </p:grpSpPr>
          <p:sp>
            <p:nvSpPr>
              <p:cNvPr id="14396" name="Oval 479">
                <a:extLst>
                  <a:ext uri="{FF2B5EF4-FFF2-40B4-BE49-F238E27FC236}">
                    <a16:creationId xmlns:a16="http://schemas.microsoft.com/office/drawing/2014/main" id="{D4D17373-A9E0-3942-0358-41B187E1E9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7" name="Line 480">
                <a:extLst>
                  <a:ext uri="{FF2B5EF4-FFF2-40B4-BE49-F238E27FC236}">
                    <a16:creationId xmlns:a16="http://schemas.microsoft.com/office/drawing/2014/main" id="{06B43128-8270-CCB2-68A8-567E31CED5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8" name="Line 481">
                <a:extLst>
                  <a:ext uri="{FF2B5EF4-FFF2-40B4-BE49-F238E27FC236}">
                    <a16:creationId xmlns:a16="http://schemas.microsoft.com/office/drawing/2014/main" id="{1AE08268-59A9-AFFD-F556-4EC36D41F6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9" name="Line 482">
                <a:extLst>
                  <a:ext uri="{FF2B5EF4-FFF2-40B4-BE49-F238E27FC236}">
                    <a16:creationId xmlns:a16="http://schemas.microsoft.com/office/drawing/2014/main" id="{BE9BB009-7FD1-9B87-4786-800937BD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4" name="Line 483">
                <a:extLst>
                  <a:ext uri="{FF2B5EF4-FFF2-40B4-BE49-F238E27FC236}">
                    <a16:creationId xmlns:a16="http://schemas.microsoft.com/office/drawing/2014/main" id="{DE816202-8C50-3073-1BEB-39610D1BB6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8" name="Group 484">
              <a:extLst>
                <a:ext uri="{FF2B5EF4-FFF2-40B4-BE49-F238E27FC236}">
                  <a16:creationId xmlns:a16="http://schemas.microsoft.com/office/drawing/2014/main" id="{1085A935-5176-8AB7-1A10-B89166D45C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041535"/>
              <a:ext cx="259647" cy="459936"/>
              <a:chOff x="3936" y="1200"/>
              <a:chExt cx="120" cy="249"/>
            </a:xfrm>
          </p:grpSpPr>
          <p:sp>
            <p:nvSpPr>
              <p:cNvPr id="14391" name="Oval 485">
                <a:extLst>
                  <a:ext uri="{FF2B5EF4-FFF2-40B4-BE49-F238E27FC236}">
                    <a16:creationId xmlns:a16="http://schemas.microsoft.com/office/drawing/2014/main" id="{0675CE98-50E0-F94C-8796-23F9E5F007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2" name="Line 486">
                <a:extLst>
                  <a:ext uri="{FF2B5EF4-FFF2-40B4-BE49-F238E27FC236}">
                    <a16:creationId xmlns:a16="http://schemas.microsoft.com/office/drawing/2014/main" id="{EF22E4F6-4AC1-540A-AA31-E2A1590AB0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3" name="Line 487">
                <a:extLst>
                  <a:ext uri="{FF2B5EF4-FFF2-40B4-BE49-F238E27FC236}">
                    <a16:creationId xmlns:a16="http://schemas.microsoft.com/office/drawing/2014/main" id="{D0348FE3-A4A0-0A49-2D96-58942A7709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4" name="Line 488">
                <a:extLst>
                  <a:ext uri="{FF2B5EF4-FFF2-40B4-BE49-F238E27FC236}">
                    <a16:creationId xmlns:a16="http://schemas.microsoft.com/office/drawing/2014/main" id="{D2638DA8-6286-6857-E3BA-A141B0F9F4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5" name="Line 489">
                <a:extLst>
                  <a:ext uri="{FF2B5EF4-FFF2-40B4-BE49-F238E27FC236}">
                    <a16:creationId xmlns:a16="http://schemas.microsoft.com/office/drawing/2014/main" id="{BA7A3022-75AC-211F-3DA5-3E5CBA6942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59" name="Group 490">
              <a:extLst>
                <a:ext uri="{FF2B5EF4-FFF2-40B4-BE49-F238E27FC236}">
                  <a16:creationId xmlns:a16="http://schemas.microsoft.com/office/drawing/2014/main" id="{3D860340-A482-ADFD-33AA-4C73879F84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8312" y="20965154"/>
              <a:ext cx="259647" cy="459936"/>
              <a:chOff x="3936" y="1200"/>
              <a:chExt cx="120" cy="249"/>
            </a:xfrm>
          </p:grpSpPr>
          <p:sp>
            <p:nvSpPr>
              <p:cNvPr id="14386" name="Oval 491">
                <a:extLst>
                  <a:ext uri="{FF2B5EF4-FFF2-40B4-BE49-F238E27FC236}">
                    <a16:creationId xmlns:a16="http://schemas.microsoft.com/office/drawing/2014/main" id="{EE2DB6A7-1252-EBB2-6C9F-D72A4C429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7" name="Line 492">
                <a:extLst>
                  <a:ext uri="{FF2B5EF4-FFF2-40B4-BE49-F238E27FC236}">
                    <a16:creationId xmlns:a16="http://schemas.microsoft.com/office/drawing/2014/main" id="{412B49DF-3590-F9BE-7771-BF04956341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8" name="Line 493">
                <a:extLst>
                  <a:ext uri="{FF2B5EF4-FFF2-40B4-BE49-F238E27FC236}">
                    <a16:creationId xmlns:a16="http://schemas.microsoft.com/office/drawing/2014/main" id="{E9573284-04CF-C1FF-B5E7-B52DEBF643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9" name="Line 494">
                <a:extLst>
                  <a:ext uri="{FF2B5EF4-FFF2-40B4-BE49-F238E27FC236}">
                    <a16:creationId xmlns:a16="http://schemas.microsoft.com/office/drawing/2014/main" id="{EB2446D1-6D37-0A26-B0E5-55E1969493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90" name="Line 495">
                <a:extLst>
                  <a:ext uri="{FF2B5EF4-FFF2-40B4-BE49-F238E27FC236}">
                    <a16:creationId xmlns:a16="http://schemas.microsoft.com/office/drawing/2014/main" id="{E1F93B2A-AB15-F7DF-CBDC-871EC22B8D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0" name="Group 496">
              <a:extLst>
                <a:ext uri="{FF2B5EF4-FFF2-40B4-BE49-F238E27FC236}">
                  <a16:creationId xmlns:a16="http://schemas.microsoft.com/office/drawing/2014/main" id="{866EC4C5-F0BE-51F0-E7DA-009D29D34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4550" y="22025562"/>
              <a:ext cx="259645" cy="459936"/>
              <a:chOff x="3936" y="1200"/>
              <a:chExt cx="120" cy="249"/>
            </a:xfrm>
          </p:grpSpPr>
          <p:sp>
            <p:nvSpPr>
              <p:cNvPr id="14381" name="Oval 497">
                <a:extLst>
                  <a:ext uri="{FF2B5EF4-FFF2-40B4-BE49-F238E27FC236}">
                    <a16:creationId xmlns:a16="http://schemas.microsoft.com/office/drawing/2014/main" id="{E5D44C78-775D-EFED-4929-E6B967D03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2" name="Line 498">
                <a:extLst>
                  <a:ext uri="{FF2B5EF4-FFF2-40B4-BE49-F238E27FC236}">
                    <a16:creationId xmlns:a16="http://schemas.microsoft.com/office/drawing/2014/main" id="{02338837-626A-7A62-A408-92C2269F6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3" name="Line 499">
                <a:extLst>
                  <a:ext uri="{FF2B5EF4-FFF2-40B4-BE49-F238E27FC236}">
                    <a16:creationId xmlns:a16="http://schemas.microsoft.com/office/drawing/2014/main" id="{819A2CF6-F41D-339A-38FF-4CC9D05C6C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4" name="Line 500">
                <a:extLst>
                  <a:ext uri="{FF2B5EF4-FFF2-40B4-BE49-F238E27FC236}">
                    <a16:creationId xmlns:a16="http://schemas.microsoft.com/office/drawing/2014/main" id="{030AB680-A12D-E10F-95DF-965D6C27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5" name="Line 501">
                <a:extLst>
                  <a:ext uri="{FF2B5EF4-FFF2-40B4-BE49-F238E27FC236}">
                    <a16:creationId xmlns:a16="http://schemas.microsoft.com/office/drawing/2014/main" id="{265903C0-725F-AC25-408A-69619FA307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1" name="Group 502">
              <a:extLst>
                <a:ext uri="{FF2B5EF4-FFF2-40B4-BE49-F238E27FC236}">
                  <a16:creationId xmlns:a16="http://schemas.microsoft.com/office/drawing/2014/main" id="{7572FEEA-861D-2440-83BD-7D1DCCF4A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6984" y="22025562"/>
              <a:ext cx="259647" cy="459936"/>
              <a:chOff x="3936" y="1200"/>
              <a:chExt cx="120" cy="249"/>
            </a:xfrm>
          </p:grpSpPr>
          <p:sp>
            <p:nvSpPr>
              <p:cNvPr id="14376" name="Oval 503">
                <a:extLst>
                  <a:ext uri="{FF2B5EF4-FFF2-40B4-BE49-F238E27FC236}">
                    <a16:creationId xmlns:a16="http://schemas.microsoft.com/office/drawing/2014/main" id="{ED309358-6F17-0EF6-CEAC-9EB897FC61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7" name="Line 504">
                <a:extLst>
                  <a:ext uri="{FF2B5EF4-FFF2-40B4-BE49-F238E27FC236}">
                    <a16:creationId xmlns:a16="http://schemas.microsoft.com/office/drawing/2014/main" id="{941EE81D-5D2D-52BB-EC64-7907C63C4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8" name="Line 505">
                <a:extLst>
                  <a:ext uri="{FF2B5EF4-FFF2-40B4-BE49-F238E27FC236}">
                    <a16:creationId xmlns:a16="http://schemas.microsoft.com/office/drawing/2014/main" id="{4A3EBDC9-A150-ABA6-BF4C-7273DE05E2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9" name="Line 506">
                <a:extLst>
                  <a:ext uri="{FF2B5EF4-FFF2-40B4-BE49-F238E27FC236}">
                    <a16:creationId xmlns:a16="http://schemas.microsoft.com/office/drawing/2014/main" id="{62A4C16A-9887-09C7-31E9-B1B2B383B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80" name="Line 507">
                <a:extLst>
                  <a:ext uri="{FF2B5EF4-FFF2-40B4-BE49-F238E27FC236}">
                    <a16:creationId xmlns:a16="http://schemas.microsoft.com/office/drawing/2014/main" id="{1BFAE32A-5FBF-1321-5516-32A47A00F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4" name="Group 508">
              <a:extLst>
                <a:ext uri="{FF2B5EF4-FFF2-40B4-BE49-F238E27FC236}">
                  <a16:creationId xmlns:a16="http://schemas.microsoft.com/office/drawing/2014/main" id="{77B814E0-9336-597A-143E-FE2051F9E9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8392" y="22523828"/>
              <a:ext cx="259647" cy="459936"/>
              <a:chOff x="3936" y="1200"/>
              <a:chExt cx="120" cy="249"/>
            </a:xfrm>
          </p:grpSpPr>
          <p:sp>
            <p:nvSpPr>
              <p:cNvPr id="14371" name="Oval 509">
                <a:extLst>
                  <a:ext uri="{FF2B5EF4-FFF2-40B4-BE49-F238E27FC236}">
                    <a16:creationId xmlns:a16="http://schemas.microsoft.com/office/drawing/2014/main" id="{21F01A01-72A9-4DB4-7F4B-67D01E1E48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2" name="Line 510">
                <a:extLst>
                  <a:ext uri="{FF2B5EF4-FFF2-40B4-BE49-F238E27FC236}">
                    <a16:creationId xmlns:a16="http://schemas.microsoft.com/office/drawing/2014/main" id="{B7CDA003-C540-69BD-D4B5-41DC564860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3" name="Line 511">
                <a:extLst>
                  <a:ext uri="{FF2B5EF4-FFF2-40B4-BE49-F238E27FC236}">
                    <a16:creationId xmlns:a16="http://schemas.microsoft.com/office/drawing/2014/main" id="{79456A4A-81F7-AA97-BC09-1A5E4D276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4" name="Line 512">
                <a:extLst>
                  <a:ext uri="{FF2B5EF4-FFF2-40B4-BE49-F238E27FC236}">
                    <a16:creationId xmlns:a16="http://schemas.microsoft.com/office/drawing/2014/main" id="{BEAEC333-2BAF-F9A5-ED80-F774185BB2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5" name="Line 513">
                <a:extLst>
                  <a:ext uri="{FF2B5EF4-FFF2-40B4-BE49-F238E27FC236}">
                    <a16:creationId xmlns:a16="http://schemas.microsoft.com/office/drawing/2014/main" id="{973C26D4-DDB4-7802-83EA-29F3D268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365" name="Group 514">
              <a:extLst>
                <a:ext uri="{FF2B5EF4-FFF2-40B4-BE49-F238E27FC236}">
                  <a16:creationId xmlns:a16="http://schemas.microsoft.com/office/drawing/2014/main" id="{E6E5D0F6-80DD-6289-5D09-288724816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523828"/>
              <a:ext cx="259647" cy="459936"/>
              <a:chOff x="3936" y="1200"/>
              <a:chExt cx="120" cy="249"/>
            </a:xfrm>
          </p:grpSpPr>
          <p:sp>
            <p:nvSpPr>
              <p:cNvPr id="14366" name="Oval 515">
                <a:extLst>
                  <a:ext uri="{FF2B5EF4-FFF2-40B4-BE49-F238E27FC236}">
                    <a16:creationId xmlns:a16="http://schemas.microsoft.com/office/drawing/2014/main" id="{42A27D4C-5D94-A3CB-D615-08D34FE69C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7" name="Line 516">
                <a:extLst>
                  <a:ext uri="{FF2B5EF4-FFF2-40B4-BE49-F238E27FC236}">
                    <a16:creationId xmlns:a16="http://schemas.microsoft.com/office/drawing/2014/main" id="{123F99C0-0443-5969-8FB3-FD53FB2070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8" name="Line 517">
                <a:extLst>
                  <a:ext uri="{FF2B5EF4-FFF2-40B4-BE49-F238E27FC236}">
                    <a16:creationId xmlns:a16="http://schemas.microsoft.com/office/drawing/2014/main" id="{E4301F85-121A-7C96-EB79-524DC25E9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69" name="Line 518">
                <a:extLst>
                  <a:ext uri="{FF2B5EF4-FFF2-40B4-BE49-F238E27FC236}">
                    <a16:creationId xmlns:a16="http://schemas.microsoft.com/office/drawing/2014/main" id="{5EC53F34-E7ED-6448-6AE9-E8BA3788F2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370" name="Line 519">
                <a:extLst>
                  <a:ext uri="{FF2B5EF4-FFF2-40B4-BE49-F238E27FC236}">
                    <a16:creationId xmlns:a16="http://schemas.microsoft.com/office/drawing/2014/main" id="{7DF09F06-56E8-FDB3-B3A2-EFF8C676B3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56" name="Groep 33">
            <a:extLst>
              <a:ext uri="{FF2B5EF4-FFF2-40B4-BE49-F238E27FC236}">
                <a16:creationId xmlns:a16="http://schemas.microsoft.com/office/drawing/2014/main" id="{90078841-E295-189C-D1EF-9E728B61BD43}"/>
              </a:ext>
            </a:extLst>
          </p:cNvPr>
          <p:cNvGrpSpPr/>
          <p:nvPr/>
        </p:nvGrpSpPr>
        <p:grpSpPr>
          <a:xfrm>
            <a:off x="4305070" y="5911103"/>
            <a:ext cx="715817" cy="773302"/>
            <a:chOff x="7521478" y="36639565"/>
            <a:chExt cx="1293143" cy="1395514"/>
          </a:xfrm>
        </p:grpSpPr>
        <p:sp>
          <p:nvSpPr>
            <p:cNvPr id="157" name="Rectangle 95">
              <a:extLst>
                <a:ext uri="{FF2B5EF4-FFF2-40B4-BE49-F238E27FC236}">
                  <a16:creationId xmlns:a16="http://schemas.microsoft.com/office/drawing/2014/main" id="{5FECF882-B19E-436C-0456-5C1FD9D40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6930297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8" name="Rectangle 104">
              <a:extLst>
                <a:ext uri="{FF2B5EF4-FFF2-40B4-BE49-F238E27FC236}">
                  <a16:creationId xmlns:a16="http://schemas.microsoft.com/office/drawing/2014/main" id="{5C32779E-D8DB-5312-E6A6-7054B2609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6930297"/>
              <a:ext cx="326522" cy="27498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59" name="Rectangle 105">
              <a:extLst>
                <a:ext uri="{FF2B5EF4-FFF2-40B4-BE49-F238E27FC236}">
                  <a16:creationId xmlns:a16="http://schemas.microsoft.com/office/drawing/2014/main" id="{02DB9EF7-22F0-A491-7E23-5FBAE5A76F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0" name="Rectangle 106">
              <a:extLst>
                <a:ext uri="{FF2B5EF4-FFF2-40B4-BE49-F238E27FC236}">
                  <a16:creationId xmlns:a16="http://schemas.microsoft.com/office/drawing/2014/main" id="{DC0825B0-F423-5ED1-D1F2-D361DAB4B7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61" name="AutoShape 107">
              <a:extLst>
                <a:ext uri="{FF2B5EF4-FFF2-40B4-BE49-F238E27FC236}">
                  <a16:creationId xmlns:a16="http://schemas.microsoft.com/office/drawing/2014/main" id="{04F935A7-0C68-6999-ECC6-57496AF7D5D8}"/>
                </a:ext>
              </a:extLst>
            </p:cNvPr>
            <p:cNvCxnSpPr>
              <a:cxnSpLocks noChangeShapeType="1"/>
              <a:stCxn id="157" idx="3"/>
              <a:endCxn id="158" idx="1"/>
            </p:cNvCxnSpPr>
            <p:nvPr/>
          </p:nvCxnSpPr>
          <p:spPr bwMode="auto">
            <a:xfrm>
              <a:off x="8262266" y="37068395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2" name="AutoShape 108">
              <a:extLst>
                <a:ext uri="{FF2B5EF4-FFF2-40B4-BE49-F238E27FC236}">
                  <a16:creationId xmlns:a16="http://schemas.microsoft.com/office/drawing/2014/main" id="{73F66E5C-2B0E-5314-A7FF-8B1E2C052860}"/>
                </a:ext>
              </a:extLst>
            </p:cNvPr>
            <p:cNvCxnSpPr>
              <a:cxnSpLocks noChangeShapeType="1"/>
              <a:stCxn id="157" idx="2"/>
              <a:endCxn id="157" idx="2"/>
            </p:cNvCxnSpPr>
            <p:nvPr/>
          </p:nvCxnSpPr>
          <p:spPr bwMode="auto">
            <a:xfrm>
              <a:off x="8099724" y="37205281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3" name="AutoShape 109">
              <a:extLst>
                <a:ext uri="{FF2B5EF4-FFF2-40B4-BE49-F238E27FC236}">
                  <a16:creationId xmlns:a16="http://schemas.microsoft.com/office/drawing/2014/main" id="{566E35C3-3FC8-553C-79C0-B726B82A6D14}"/>
                </a:ext>
              </a:extLst>
            </p:cNvPr>
            <p:cNvCxnSpPr>
              <a:cxnSpLocks noChangeShapeType="1"/>
              <a:stCxn id="157" idx="2"/>
              <a:endCxn id="160" idx="0"/>
            </p:cNvCxnSpPr>
            <p:nvPr/>
          </p:nvCxnSpPr>
          <p:spPr bwMode="auto">
            <a:xfrm>
              <a:off x="8099005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64" name="AutoShape 110">
              <a:extLst>
                <a:ext uri="{FF2B5EF4-FFF2-40B4-BE49-F238E27FC236}">
                  <a16:creationId xmlns:a16="http://schemas.microsoft.com/office/drawing/2014/main" id="{406FB054-FDA1-B0AA-458C-C36F218B6117}"/>
                </a:ext>
              </a:extLst>
            </p:cNvPr>
            <p:cNvCxnSpPr>
              <a:cxnSpLocks noChangeShapeType="1"/>
              <a:stCxn id="160" idx="3"/>
              <a:endCxn id="159" idx="1"/>
            </p:cNvCxnSpPr>
            <p:nvPr/>
          </p:nvCxnSpPr>
          <p:spPr bwMode="auto">
            <a:xfrm>
              <a:off x="8262266" y="37649859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65" name="AutoShape 111">
              <a:extLst>
                <a:ext uri="{FF2B5EF4-FFF2-40B4-BE49-F238E27FC236}">
                  <a16:creationId xmlns:a16="http://schemas.microsoft.com/office/drawing/2014/main" id="{FBA78252-FA40-661B-A18B-C6C528C773D4}"/>
                </a:ext>
              </a:extLst>
            </p:cNvPr>
            <p:cNvCxnSpPr>
              <a:cxnSpLocks noChangeShapeType="1"/>
              <a:stCxn id="158" idx="2"/>
              <a:endCxn id="159" idx="0"/>
            </p:cNvCxnSpPr>
            <p:nvPr/>
          </p:nvCxnSpPr>
          <p:spPr bwMode="auto">
            <a:xfrm>
              <a:off x="8652079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66" name="Rectangle 112">
              <a:extLst>
                <a:ext uri="{FF2B5EF4-FFF2-40B4-BE49-F238E27FC236}">
                  <a16:creationId xmlns:a16="http://schemas.microsoft.com/office/drawing/2014/main" id="{924C4F10-6904-F7EF-E684-57CA0307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478" y="36988444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7" name="Rectangle 113">
              <a:extLst>
                <a:ext uri="{FF2B5EF4-FFF2-40B4-BE49-F238E27FC236}">
                  <a16:creationId xmlns:a16="http://schemas.microsoft.com/office/drawing/2014/main" id="{2DB9CA9C-7BC1-A8EB-535E-4B924D77E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567" y="3663956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8" name="Rectangle 114">
              <a:extLst>
                <a:ext uri="{FF2B5EF4-FFF2-40B4-BE49-F238E27FC236}">
                  <a16:creationId xmlns:a16="http://schemas.microsoft.com/office/drawing/2014/main" id="{A588FF82-3A9D-B873-7CDB-361AE9E6A1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45361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69" name="Rectangle 115">
              <a:extLst>
                <a:ext uri="{FF2B5EF4-FFF2-40B4-BE49-F238E27FC236}">
                  <a16:creationId xmlns:a16="http://schemas.microsoft.com/office/drawing/2014/main" id="{3F7E011E-482F-D08D-91B1-26F8E116DB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686201"/>
              <a:ext cx="195626" cy="16474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0" name="Rectangle 116">
              <a:extLst>
                <a:ext uri="{FF2B5EF4-FFF2-40B4-BE49-F238E27FC236}">
                  <a16:creationId xmlns:a16="http://schemas.microsoft.com/office/drawing/2014/main" id="{D8EA80B1-10DF-1886-CA31-953ED01593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870331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71" name="AutoShape 117">
              <a:extLst>
                <a:ext uri="{FF2B5EF4-FFF2-40B4-BE49-F238E27FC236}">
                  <a16:creationId xmlns:a16="http://schemas.microsoft.com/office/drawing/2014/main" id="{30E8F420-09A6-8A3D-84EE-36F206A8002E}"/>
                </a:ext>
              </a:extLst>
            </p:cNvPr>
            <p:cNvCxnSpPr>
              <a:cxnSpLocks noChangeShapeType="1"/>
              <a:stCxn id="170" idx="0"/>
              <a:endCxn id="160" idx="2"/>
            </p:cNvCxnSpPr>
            <p:nvPr/>
          </p:nvCxnSpPr>
          <p:spPr bwMode="auto">
            <a:xfrm flipV="1">
              <a:off x="8033557" y="37786745"/>
              <a:ext cx="66167" cy="83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2" name="AutoShape 118">
              <a:extLst>
                <a:ext uri="{FF2B5EF4-FFF2-40B4-BE49-F238E27FC236}">
                  <a16:creationId xmlns:a16="http://schemas.microsoft.com/office/drawing/2014/main" id="{3C007D33-080D-E15A-5DDA-F452AD314AD1}"/>
                </a:ext>
              </a:extLst>
            </p:cNvPr>
            <p:cNvCxnSpPr>
              <a:cxnSpLocks noChangeShapeType="1"/>
              <a:stCxn id="167" idx="3"/>
              <a:endCxn id="157" idx="0"/>
            </p:cNvCxnSpPr>
            <p:nvPr/>
          </p:nvCxnSpPr>
          <p:spPr bwMode="auto">
            <a:xfrm>
              <a:off x="7855192" y="36721939"/>
              <a:ext cx="244532" cy="2083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3" name="AutoShape 119">
              <a:extLst>
                <a:ext uri="{FF2B5EF4-FFF2-40B4-BE49-F238E27FC236}">
                  <a16:creationId xmlns:a16="http://schemas.microsoft.com/office/drawing/2014/main" id="{B7C658FE-FA66-4932-37AD-DEA41A8FC6BC}"/>
                </a:ext>
              </a:extLst>
            </p:cNvPr>
            <p:cNvCxnSpPr>
              <a:cxnSpLocks noChangeShapeType="1"/>
              <a:stCxn id="166" idx="3"/>
              <a:endCxn id="157" idx="1"/>
            </p:cNvCxnSpPr>
            <p:nvPr/>
          </p:nvCxnSpPr>
          <p:spPr bwMode="auto">
            <a:xfrm flipV="1">
              <a:off x="7717104" y="37068395"/>
              <a:ext cx="218640" cy="24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4" name="AutoShape 120">
              <a:extLst>
                <a:ext uri="{FF2B5EF4-FFF2-40B4-BE49-F238E27FC236}">
                  <a16:creationId xmlns:a16="http://schemas.microsoft.com/office/drawing/2014/main" id="{95B17172-473D-B552-17EE-46C683A90587}"/>
                </a:ext>
              </a:extLst>
            </p:cNvPr>
            <p:cNvCxnSpPr>
              <a:cxnSpLocks noChangeShapeType="1"/>
              <a:stCxn id="168" idx="3"/>
              <a:endCxn id="160" idx="1"/>
            </p:cNvCxnSpPr>
            <p:nvPr/>
          </p:nvCxnSpPr>
          <p:spPr bwMode="auto">
            <a:xfrm>
              <a:off x="7786148" y="37535989"/>
              <a:ext cx="149596" cy="1138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75" name="AutoShape 121">
              <a:extLst>
                <a:ext uri="{FF2B5EF4-FFF2-40B4-BE49-F238E27FC236}">
                  <a16:creationId xmlns:a16="http://schemas.microsoft.com/office/drawing/2014/main" id="{0B38AC6C-3631-90A4-D82D-E2022EC33A56}"/>
                </a:ext>
              </a:extLst>
            </p:cNvPr>
            <p:cNvCxnSpPr>
              <a:cxnSpLocks noChangeShapeType="1"/>
              <a:stCxn id="169" idx="3"/>
            </p:cNvCxnSpPr>
            <p:nvPr/>
          </p:nvCxnSpPr>
          <p:spPr bwMode="auto">
            <a:xfrm flipV="1">
              <a:off x="7786148" y="37760095"/>
              <a:ext cx="149596" cy="8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76" name="Group 376">
            <a:extLst>
              <a:ext uri="{FF2B5EF4-FFF2-40B4-BE49-F238E27FC236}">
                <a16:creationId xmlns:a16="http://schemas.microsoft.com/office/drawing/2014/main" id="{0C8B80F7-0B91-6E60-D3DF-ABFBB9C04870}"/>
              </a:ext>
            </a:extLst>
          </p:cNvPr>
          <p:cNvGrpSpPr>
            <a:grpSpLocks/>
          </p:cNvGrpSpPr>
          <p:nvPr/>
        </p:nvGrpSpPr>
        <p:grpSpPr bwMode="auto">
          <a:xfrm>
            <a:off x="946178" y="3319304"/>
            <a:ext cx="1084150" cy="742546"/>
            <a:chOff x="3120" y="768"/>
            <a:chExt cx="624" cy="507"/>
          </a:xfrm>
        </p:grpSpPr>
        <p:grpSp>
          <p:nvGrpSpPr>
            <p:cNvPr id="177" name="Group 184">
              <a:extLst>
                <a:ext uri="{FF2B5EF4-FFF2-40B4-BE49-F238E27FC236}">
                  <a16:creationId xmlns:a16="http://schemas.microsoft.com/office/drawing/2014/main" id="{14C46059-6900-E61F-656B-A722E52DF7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68"/>
              <a:ext cx="624" cy="507"/>
              <a:chOff x="3120" y="768"/>
              <a:chExt cx="624" cy="507"/>
            </a:xfrm>
          </p:grpSpPr>
          <p:sp>
            <p:nvSpPr>
              <p:cNvPr id="187" name="Rectangle 167">
                <a:extLst>
                  <a:ext uri="{FF2B5EF4-FFF2-40B4-BE49-F238E27FC236}">
                    <a16:creationId xmlns:a16="http://schemas.microsoft.com/office/drawing/2014/main" id="{BBFDF698-B0C0-1608-2C4B-0EAE3469F1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8" name="Line 170">
                <a:extLst>
                  <a:ext uri="{FF2B5EF4-FFF2-40B4-BE49-F238E27FC236}">
                    <a16:creationId xmlns:a16="http://schemas.microsoft.com/office/drawing/2014/main" id="{4B21EFC1-FFA5-B19A-EBCE-A0F161FD4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248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9" name="Line 171">
                <a:extLst>
                  <a:ext uri="{FF2B5EF4-FFF2-40B4-BE49-F238E27FC236}">
                    <a16:creationId xmlns:a16="http://schemas.microsoft.com/office/drawing/2014/main" id="{50FB33E0-A1EA-E51A-9EC1-48B7137CE3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 flipH="1">
                <a:off x="3180" y="1041"/>
                <a:ext cx="5" cy="2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0" name="Line 172">
                <a:extLst>
                  <a:ext uri="{FF2B5EF4-FFF2-40B4-BE49-F238E27FC236}">
                    <a16:creationId xmlns:a16="http://schemas.microsoft.com/office/drawing/2014/main" id="{5E2D954B-6A9C-128C-83E2-E161DB4BA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676" y="1043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91" name="Line 174">
                <a:extLst>
                  <a:ext uri="{FF2B5EF4-FFF2-40B4-BE49-F238E27FC236}">
                    <a16:creationId xmlns:a16="http://schemas.microsoft.com/office/drawing/2014/main" id="{F5B693AF-D642-C78D-5AD7-46794ED7A3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0" name="Line 175">
                <a:extLst>
                  <a:ext uri="{FF2B5EF4-FFF2-40B4-BE49-F238E27FC236}">
                    <a16:creationId xmlns:a16="http://schemas.microsoft.com/office/drawing/2014/main" id="{3090D52D-4520-21B1-4AF6-3AE3A49EE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1" name="Line 176">
                <a:extLst>
                  <a:ext uri="{FF2B5EF4-FFF2-40B4-BE49-F238E27FC236}">
                    <a16:creationId xmlns:a16="http://schemas.microsoft.com/office/drawing/2014/main" id="{03E15825-1D0D-AC9B-8420-FC77C95619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2" name="Line 177">
                <a:extLst>
                  <a:ext uri="{FF2B5EF4-FFF2-40B4-BE49-F238E27FC236}">
                    <a16:creationId xmlns:a16="http://schemas.microsoft.com/office/drawing/2014/main" id="{6F431A24-4C0C-929A-6D56-3324A41B3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3" name="Line 178">
                <a:extLst>
                  <a:ext uri="{FF2B5EF4-FFF2-40B4-BE49-F238E27FC236}">
                    <a16:creationId xmlns:a16="http://schemas.microsoft.com/office/drawing/2014/main" id="{685D3EBF-4175-76DB-2549-6941CF8FC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264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4" name="Line 180">
                <a:extLst>
                  <a:ext uri="{FF2B5EF4-FFF2-40B4-BE49-F238E27FC236}">
                    <a16:creationId xmlns:a16="http://schemas.microsoft.com/office/drawing/2014/main" id="{0D155623-0ECB-C673-3FE2-3BD5C58356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360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5" name="Line 181">
                <a:extLst>
                  <a:ext uri="{FF2B5EF4-FFF2-40B4-BE49-F238E27FC236}">
                    <a16:creationId xmlns:a16="http://schemas.microsoft.com/office/drawing/2014/main" id="{DB6FD143-B08A-9E1E-1A11-CBC3C96376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456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6" name="Line 182">
                <a:extLst>
                  <a:ext uri="{FF2B5EF4-FFF2-40B4-BE49-F238E27FC236}">
                    <a16:creationId xmlns:a16="http://schemas.microsoft.com/office/drawing/2014/main" id="{3DFFD231-151D-7DA7-AFD8-29F3EE750A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552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07" name="Rectangle 183">
                <a:extLst>
                  <a:ext uri="{FF2B5EF4-FFF2-40B4-BE49-F238E27FC236}">
                    <a16:creationId xmlns:a16="http://schemas.microsoft.com/office/drawing/2014/main" id="{FF7F1333-CB22-94F4-E1E9-751EA2025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38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78" name="Rectangle 364">
              <a:extLst>
                <a:ext uri="{FF2B5EF4-FFF2-40B4-BE49-F238E27FC236}">
                  <a16:creationId xmlns:a16="http://schemas.microsoft.com/office/drawing/2014/main" id="{2DFFCFDC-9175-5A53-DAE1-56836FF07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840"/>
              <a:ext cx="96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79" name="Line 365">
              <a:extLst>
                <a:ext uri="{FF2B5EF4-FFF2-40B4-BE49-F238E27FC236}">
                  <a16:creationId xmlns:a16="http://schemas.microsoft.com/office/drawing/2014/main" id="{C0B33F82-ED43-3F09-4452-D34A20B1DD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6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0" name="Line 366">
              <a:extLst>
                <a:ext uri="{FF2B5EF4-FFF2-40B4-BE49-F238E27FC236}">
                  <a16:creationId xmlns:a16="http://schemas.microsoft.com/office/drawing/2014/main" id="{7B2669C6-7D12-DFCF-992E-DC93FE3EFF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6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1" name="Line 367">
              <a:extLst>
                <a:ext uri="{FF2B5EF4-FFF2-40B4-BE49-F238E27FC236}">
                  <a16:creationId xmlns:a16="http://schemas.microsoft.com/office/drawing/2014/main" id="{6CFA0916-99C7-3DBC-376F-88A2EB5B7D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2" name="Line 368">
              <a:extLst>
                <a:ext uri="{FF2B5EF4-FFF2-40B4-BE49-F238E27FC236}">
                  <a16:creationId xmlns:a16="http://schemas.microsoft.com/office/drawing/2014/main" id="{ACEAC6D1-1D06-24DB-0596-370A28026A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97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3" name="Line 369">
              <a:extLst>
                <a:ext uri="{FF2B5EF4-FFF2-40B4-BE49-F238E27FC236}">
                  <a16:creationId xmlns:a16="http://schemas.microsoft.com/office/drawing/2014/main" id="{3A282171-FD74-E519-5C19-1F66897F2F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93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84" name="Oval 370">
              <a:extLst>
                <a:ext uri="{FF2B5EF4-FFF2-40B4-BE49-F238E27FC236}">
                  <a16:creationId xmlns:a16="http://schemas.microsoft.com/office/drawing/2014/main" id="{4DCFAC11-15A1-794D-5371-8E4BCACC2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9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5" name="Oval 371">
              <a:extLst>
                <a:ext uri="{FF2B5EF4-FFF2-40B4-BE49-F238E27FC236}">
                  <a16:creationId xmlns:a16="http://schemas.microsoft.com/office/drawing/2014/main" id="{3B69BE90-ED39-5EB3-3F19-A3E578D9B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942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86" name="AutoShape 372">
              <a:extLst>
                <a:ext uri="{FF2B5EF4-FFF2-40B4-BE49-F238E27FC236}">
                  <a16:creationId xmlns:a16="http://schemas.microsoft.com/office/drawing/2014/main" id="{897F6918-FAE7-1409-797A-D62C3BDF143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5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408" name="Group 14407">
            <a:extLst>
              <a:ext uri="{FF2B5EF4-FFF2-40B4-BE49-F238E27FC236}">
                <a16:creationId xmlns:a16="http://schemas.microsoft.com/office/drawing/2014/main" id="{1560BA06-0269-CB37-98EE-9F3A97E2689B}"/>
              </a:ext>
            </a:extLst>
          </p:cNvPr>
          <p:cNvGrpSpPr/>
          <p:nvPr/>
        </p:nvGrpSpPr>
        <p:grpSpPr>
          <a:xfrm>
            <a:off x="3757973" y="1426029"/>
            <a:ext cx="811079" cy="759646"/>
            <a:chOff x="4041139" y="1357557"/>
            <a:chExt cx="811079" cy="759646"/>
          </a:xfrm>
        </p:grpSpPr>
        <p:pic>
          <p:nvPicPr>
            <p:cNvPr id="14409" name="Picture 2" descr="Euro cash circled icon Royalty Free Vector Image">
              <a:extLst>
                <a:ext uri="{FF2B5EF4-FFF2-40B4-BE49-F238E27FC236}">
                  <a16:creationId xmlns:a16="http://schemas.microsoft.com/office/drawing/2014/main" id="{954036FA-A960-BE6E-D47F-A97C8F4EF55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3" t="24544" r="19432" b="32520"/>
            <a:stretch/>
          </p:blipFill>
          <p:spPr bwMode="auto">
            <a:xfrm>
              <a:off x="4041139" y="1357557"/>
              <a:ext cx="579969" cy="44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10" name="Picture 6" descr="Pictogram Privacy Stock Illustrations – 26,001 Pictogram Privacy Stock  Illustrations, Vectors &amp; Clipart - Dreamstime">
              <a:extLst>
                <a:ext uri="{FF2B5EF4-FFF2-40B4-BE49-F238E27FC236}">
                  <a16:creationId xmlns:a16="http://schemas.microsoft.com/office/drawing/2014/main" id="{4B3BD45A-3D41-E505-537D-B8CB838C1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7" t="17165" r="21800" b="32835"/>
            <a:stretch/>
          </p:blipFill>
          <p:spPr bwMode="auto">
            <a:xfrm>
              <a:off x="4544786" y="1846158"/>
              <a:ext cx="307432" cy="2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411" name="Group 14410">
            <a:extLst>
              <a:ext uri="{FF2B5EF4-FFF2-40B4-BE49-F238E27FC236}">
                <a16:creationId xmlns:a16="http://schemas.microsoft.com/office/drawing/2014/main" id="{4D7ECC8A-B968-7F43-6889-8EEDE06B305C}"/>
              </a:ext>
            </a:extLst>
          </p:cNvPr>
          <p:cNvGrpSpPr/>
          <p:nvPr/>
        </p:nvGrpSpPr>
        <p:grpSpPr>
          <a:xfrm>
            <a:off x="2423104" y="2476017"/>
            <a:ext cx="2848227" cy="2738437"/>
            <a:chOff x="2775333" y="2398449"/>
            <a:chExt cx="2848227" cy="2738437"/>
          </a:xfrm>
        </p:grpSpPr>
        <p:sp>
          <p:nvSpPr>
            <p:cNvPr id="14412" name="Free-form: Shape 14411">
              <a:extLst>
                <a:ext uri="{FF2B5EF4-FFF2-40B4-BE49-F238E27FC236}">
                  <a16:creationId xmlns:a16="http://schemas.microsoft.com/office/drawing/2014/main" id="{A7FBF9B2-4F62-E67C-FFCF-604FB91D1B8D}"/>
                </a:ext>
              </a:extLst>
            </p:cNvPr>
            <p:cNvSpPr/>
            <p:nvPr/>
          </p:nvSpPr>
          <p:spPr>
            <a:xfrm>
              <a:off x="3163288" y="2606040"/>
              <a:ext cx="2260123" cy="2388870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413" name="Groep 8">
              <a:extLst>
                <a:ext uri="{FF2B5EF4-FFF2-40B4-BE49-F238E27FC236}">
                  <a16:creationId xmlns:a16="http://schemas.microsoft.com/office/drawing/2014/main" id="{CCD79E7E-9AD2-D74F-31AA-A5AF789D2FEB}"/>
                </a:ext>
              </a:extLst>
            </p:cNvPr>
            <p:cNvGrpSpPr/>
            <p:nvPr/>
          </p:nvGrpSpPr>
          <p:grpSpPr>
            <a:xfrm>
              <a:off x="2775333" y="2398449"/>
              <a:ext cx="2848227" cy="2738437"/>
              <a:chOff x="2823094" y="2588902"/>
              <a:chExt cx="3100146" cy="2593957"/>
            </a:xfrm>
          </p:grpSpPr>
          <p:cxnSp>
            <p:nvCxnSpPr>
              <p:cNvPr id="14415" name="AutoShape 45">
                <a:extLst>
                  <a:ext uri="{FF2B5EF4-FFF2-40B4-BE49-F238E27FC236}">
                    <a16:creationId xmlns:a16="http://schemas.microsoft.com/office/drawing/2014/main" id="{0464268F-5959-1E8A-A735-0C2F920539C5}"/>
                  </a:ext>
                </a:extLst>
              </p:cNvPr>
              <p:cNvCxnSpPr>
                <a:cxnSpLocks noChangeShapeType="1"/>
                <a:endCxn id="14414" idx="0"/>
              </p:cNvCxnSpPr>
              <p:nvPr/>
            </p:nvCxnSpPr>
            <p:spPr bwMode="auto">
              <a:xfrm>
                <a:off x="4473582" y="2588902"/>
                <a:ext cx="0" cy="44466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6" name="AutoShape 46">
                <a:extLst>
                  <a:ext uri="{FF2B5EF4-FFF2-40B4-BE49-F238E27FC236}">
                    <a16:creationId xmlns:a16="http://schemas.microsoft.com/office/drawing/2014/main" id="{1BDCE35D-1056-E548-6CD0-79CD99FC6070}"/>
                  </a:ext>
                </a:extLst>
              </p:cNvPr>
              <p:cNvCxnSpPr>
                <a:cxnSpLocks noChangeShapeType="1"/>
                <a:endCxn id="14414" idx="7"/>
              </p:cNvCxnSpPr>
              <p:nvPr/>
            </p:nvCxnSpPr>
            <p:spPr bwMode="auto">
              <a:xfrm flipH="1">
                <a:off x="5236365" y="2976533"/>
                <a:ext cx="578664" cy="325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7" name="AutoShape 47">
                <a:extLst>
                  <a:ext uri="{FF2B5EF4-FFF2-40B4-BE49-F238E27FC236}">
                    <a16:creationId xmlns:a16="http://schemas.microsoft.com/office/drawing/2014/main" id="{F6DA6C24-83C7-2B7C-1C51-F6D2554F9082}"/>
                  </a:ext>
                </a:extLst>
              </p:cNvPr>
              <p:cNvCxnSpPr>
                <a:cxnSpLocks noChangeShapeType="1"/>
                <a:endCxn id="14414" idx="6"/>
              </p:cNvCxnSpPr>
              <p:nvPr/>
            </p:nvCxnSpPr>
            <p:spPr bwMode="auto">
              <a:xfrm flipH="1">
                <a:off x="5552321" y="3941430"/>
                <a:ext cx="370919" cy="85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8" name="AutoShape 48">
                <a:extLst>
                  <a:ext uri="{FF2B5EF4-FFF2-40B4-BE49-F238E27FC236}">
                    <a16:creationId xmlns:a16="http://schemas.microsoft.com/office/drawing/2014/main" id="{C0A164E9-520F-5239-6934-05B330853368}"/>
                  </a:ext>
                </a:extLst>
              </p:cNvPr>
              <p:cNvCxnSpPr>
                <a:cxnSpLocks noChangeShapeType="1"/>
                <a:endCxn id="14414" idx="5"/>
              </p:cNvCxnSpPr>
              <p:nvPr/>
            </p:nvCxnSpPr>
            <p:spPr bwMode="auto">
              <a:xfrm flipH="1" flipV="1">
                <a:off x="5236365" y="4598025"/>
                <a:ext cx="596540" cy="379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19" name="AutoShape 49">
                <a:extLst>
                  <a:ext uri="{FF2B5EF4-FFF2-40B4-BE49-F238E27FC236}">
                    <a16:creationId xmlns:a16="http://schemas.microsoft.com/office/drawing/2014/main" id="{3C1B9E57-BE84-E0A5-BCBC-F0244706A829}"/>
                  </a:ext>
                </a:extLst>
              </p:cNvPr>
              <p:cNvCxnSpPr>
                <a:cxnSpLocks noChangeShapeType="1"/>
                <a:endCxn id="14414" idx="4"/>
              </p:cNvCxnSpPr>
              <p:nvPr/>
            </p:nvCxnSpPr>
            <p:spPr bwMode="auto">
              <a:xfrm flipV="1">
                <a:off x="4467550" y="4866444"/>
                <a:ext cx="6032" cy="3164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0" name="AutoShape 50">
                <a:extLst>
                  <a:ext uri="{FF2B5EF4-FFF2-40B4-BE49-F238E27FC236}">
                    <a16:creationId xmlns:a16="http://schemas.microsoft.com/office/drawing/2014/main" id="{E85DBB38-BD09-6E18-057E-3CCB23DC5615}"/>
                  </a:ext>
                </a:extLst>
              </p:cNvPr>
              <p:cNvCxnSpPr>
                <a:cxnSpLocks noChangeShapeType="1"/>
                <a:endCxn id="14414" idx="3"/>
              </p:cNvCxnSpPr>
              <p:nvPr/>
            </p:nvCxnSpPr>
            <p:spPr bwMode="auto">
              <a:xfrm flipV="1">
                <a:off x="3108268" y="4598025"/>
                <a:ext cx="602531" cy="3380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1" name="AutoShape 51">
                <a:extLst>
                  <a:ext uri="{FF2B5EF4-FFF2-40B4-BE49-F238E27FC236}">
                    <a16:creationId xmlns:a16="http://schemas.microsoft.com/office/drawing/2014/main" id="{1701E346-D7CA-0411-A704-9C73C345DE23}"/>
                  </a:ext>
                </a:extLst>
              </p:cNvPr>
              <p:cNvCxnSpPr>
                <a:cxnSpLocks noChangeShapeType="1"/>
                <a:endCxn id="14414" idx="2"/>
              </p:cNvCxnSpPr>
              <p:nvPr/>
            </p:nvCxnSpPr>
            <p:spPr bwMode="auto">
              <a:xfrm flipV="1">
                <a:off x="2823094" y="3950004"/>
                <a:ext cx="571752" cy="50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422" name="AutoShape 384">
                <a:extLst>
                  <a:ext uri="{FF2B5EF4-FFF2-40B4-BE49-F238E27FC236}">
                    <a16:creationId xmlns:a16="http://schemas.microsoft.com/office/drawing/2014/main" id="{AA30A244-908C-3747-2D1E-68F856713455}"/>
                  </a:ext>
                </a:extLst>
              </p:cNvPr>
              <p:cNvCxnSpPr>
                <a:cxnSpLocks noChangeShapeType="1"/>
                <a:endCxn id="14414" idx="1"/>
              </p:cNvCxnSpPr>
              <p:nvPr/>
            </p:nvCxnSpPr>
            <p:spPr bwMode="auto">
              <a:xfrm>
                <a:off x="3053835" y="2957833"/>
                <a:ext cx="656964" cy="3441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</p:grpSp>
        <p:sp>
          <p:nvSpPr>
            <p:cNvPr id="14414" name="Oval 2">
              <a:extLst>
                <a:ext uri="{FF2B5EF4-FFF2-40B4-BE49-F238E27FC236}">
                  <a16:creationId xmlns:a16="http://schemas.microsoft.com/office/drawing/2014/main" id="{62E58DE7-510B-00E9-F7C6-2CC21AD632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622" y="2867878"/>
              <a:ext cx="1982160" cy="1934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270730"/>
              <a:endParaRPr lang="en-GB" sz="1100" dirty="0"/>
            </a:p>
          </p:txBody>
        </p:sp>
      </p:grpSp>
      <p:grpSp>
        <p:nvGrpSpPr>
          <p:cNvPr id="14437" name="Group 14436">
            <a:extLst>
              <a:ext uri="{FF2B5EF4-FFF2-40B4-BE49-F238E27FC236}">
                <a16:creationId xmlns:a16="http://schemas.microsoft.com/office/drawing/2014/main" id="{E97BB9DF-9B56-DC1F-3DC9-7246C9AD0520}"/>
              </a:ext>
            </a:extLst>
          </p:cNvPr>
          <p:cNvGrpSpPr/>
          <p:nvPr/>
        </p:nvGrpSpPr>
        <p:grpSpPr>
          <a:xfrm>
            <a:off x="8823929" y="2830341"/>
            <a:ext cx="2516225" cy="3021152"/>
            <a:chOff x="9069374" y="3098288"/>
            <a:chExt cx="2281083" cy="2756316"/>
          </a:xfrm>
        </p:grpSpPr>
        <p:pic>
          <p:nvPicPr>
            <p:cNvPr id="14433" name="Picture 6" descr="TNO - Analyze">
              <a:extLst>
                <a:ext uri="{FF2B5EF4-FFF2-40B4-BE49-F238E27FC236}">
                  <a16:creationId xmlns:a16="http://schemas.microsoft.com/office/drawing/2014/main" id="{EBE9D59B-5A23-329A-B5B9-2110A6BE38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06983" y="3802008"/>
              <a:ext cx="1405867" cy="125228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34" name="Picture 4" descr="Canon Production Printing | Onze klanten | Montair">
              <a:extLst>
                <a:ext uri="{FF2B5EF4-FFF2-40B4-BE49-F238E27FC236}">
                  <a16:creationId xmlns:a16="http://schemas.microsoft.com/office/drawing/2014/main" id="{36411BFB-3CD4-D9ED-F75A-860F14A740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43607" y="3098288"/>
              <a:ext cx="1932622" cy="621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435" name="Picture 8" descr="Stichting Kennisnet | Kijk op Koo">
              <a:extLst>
                <a:ext uri="{FF2B5EF4-FFF2-40B4-BE49-F238E27FC236}">
                  <a16:creationId xmlns:a16="http://schemas.microsoft.com/office/drawing/2014/main" id="{EF33D972-9CCD-B3D4-9D62-2CA4F1E3D9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69374" y="5017351"/>
              <a:ext cx="2281083" cy="4088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436" name="TextBox 14435">
              <a:extLst>
                <a:ext uri="{FF2B5EF4-FFF2-40B4-BE49-F238E27FC236}">
                  <a16:creationId xmlns:a16="http://schemas.microsoft.com/office/drawing/2014/main" id="{5F9EFC73-1D71-DD89-075C-E8E98B18C561}"/>
                </a:ext>
              </a:extLst>
            </p:cNvPr>
            <p:cNvSpPr txBox="1"/>
            <p:nvPr/>
          </p:nvSpPr>
          <p:spPr>
            <a:xfrm>
              <a:off x="9165599" y="5517648"/>
              <a:ext cx="2058315" cy="3369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+</a:t>
              </a:r>
              <a:r>
                <a:rPr lang="en-GB" dirty="0" err="1"/>
                <a:t>veel</a:t>
              </a:r>
              <a:r>
                <a:rPr lang="en-GB" dirty="0"/>
                <a:t> </a:t>
              </a:r>
              <a:r>
                <a:rPr lang="en-GB" dirty="0" err="1"/>
                <a:t>vorige</a:t>
              </a:r>
              <a:r>
                <a:rPr lang="en-GB" dirty="0"/>
                <a:t> </a:t>
              </a:r>
              <a:r>
                <a:rPr lang="en-GB" dirty="0" err="1"/>
                <a:t>projecten</a:t>
              </a:r>
              <a:endParaRPr lang="en-GB"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52C65F0-4CF1-86CB-1F58-828E3A08C4AB}"/>
              </a:ext>
            </a:extLst>
          </p:cNvPr>
          <p:cNvGrpSpPr/>
          <p:nvPr/>
        </p:nvGrpSpPr>
        <p:grpSpPr>
          <a:xfrm>
            <a:off x="5069957" y="711923"/>
            <a:ext cx="6983765" cy="1301668"/>
            <a:chOff x="5069957" y="711923"/>
            <a:chExt cx="6983765" cy="1301668"/>
          </a:xfrm>
        </p:grpSpPr>
        <p:pic>
          <p:nvPicPr>
            <p:cNvPr id="14430" name="Picture 14429">
              <a:extLst>
                <a:ext uri="{FF2B5EF4-FFF2-40B4-BE49-F238E27FC236}">
                  <a16:creationId xmlns:a16="http://schemas.microsoft.com/office/drawing/2014/main" id="{2565FCFC-6D26-5EC9-A527-F873CED000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rcRect l="18354" t="35035" r="18665" b="33982"/>
            <a:stretch/>
          </p:blipFill>
          <p:spPr>
            <a:xfrm>
              <a:off x="6113398" y="884710"/>
              <a:ext cx="5940324" cy="112888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5122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A08050C7-6D96-8691-FBC7-9C7167B4E4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957" y="711923"/>
              <a:ext cx="971440" cy="971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171313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43F1-8E4B-25A4-EEF7-41003F72E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C13EF2BC-3729-9FD4-DAF2-62C5BF1B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6"/>
            <a:ext cx="10948639" cy="1325563"/>
          </a:xfrm>
        </p:spPr>
        <p:txBody>
          <a:bodyPr/>
          <a:lstStyle/>
          <a:p>
            <a:r>
              <a:rPr lang="en-GB" dirty="0"/>
              <a:t>Effect: specification = software</a:t>
            </a:r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17A7217-AD58-AF29-F619-3899286C4CFC}"/>
              </a:ext>
            </a:extLst>
          </p:cNvPr>
          <p:cNvGrpSpPr/>
          <p:nvPr/>
        </p:nvGrpSpPr>
        <p:grpSpPr>
          <a:xfrm>
            <a:off x="8304628" y="2633623"/>
            <a:ext cx="3306623" cy="2566220"/>
            <a:chOff x="8444128" y="3175804"/>
            <a:chExt cx="2684904" cy="1943069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37D6208-0697-D583-359F-ACE02B6F280F}"/>
                </a:ext>
              </a:extLst>
            </p:cNvPr>
            <p:cNvSpPr/>
            <p:nvPr/>
          </p:nvSpPr>
          <p:spPr>
            <a:xfrm>
              <a:off x="8681885" y="3184007"/>
              <a:ext cx="2290916" cy="184681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Afbeelding 7" descr="info overload1.gif">
              <a:extLst>
                <a:ext uri="{FF2B5EF4-FFF2-40B4-BE49-F238E27FC236}">
                  <a16:creationId xmlns:a16="http://schemas.microsoft.com/office/drawing/2014/main" id="{C989FA8E-BB98-0351-CA68-290E752A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4128" y="3175804"/>
              <a:ext cx="2684904" cy="1943069"/>
            </a:xfrm>
            <a:prstGeom prst="rect">
              <a:avLst/>
            </a:prstGeom>
          </p:spPr>
        </p:pic>
      </p:grpSp>
      <p:pic>
        <p:nvPicPr>
          <p:cNvPr id="22" name="Picture 21" descr="A person sitting on a chair with a computer&#10;&#10;Description automatically generated">
            <a:extLst>
              <a:ext uri="{FF2B5EF4-FFF2-40B4-BE49-F238E27FC236}">
                <a16:creationId xmlns:a16="http://schemas.microsoft.com/office/drawing/2014/main" id="{8153DBF7-ECC3-65C9-6413-D71EF41E5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" b="-11411"/>
          <a:stretch/>
        </p:blipFill>
        <p:spPr>
          <a:xfrm>
            <a:off x="8054867" y="2434281"/>
            <a:ext cx="3975208" cy="3205800"/>
          </a:xfrm>
          <a:prstGeom prst="rect">
            <a:avLst/>
          </a:prstGeom>
        </p:spPr>
      </p:pic>
      <p:grpSp>
        <p:nvGrpSpPr>
          <p:cNvPr id="18" name="Groep 20">
            <a:extLst>
              <a:ext uri="{FF2B5EF4-FFF2-40B4-BE49-F238E27FC236}">
                <a16:creationId xmlns:a16="http://schemas.microsoft.com/office/drawing/2014/main" id="{7240E736-F99C-5D4B-8A99-480B9B06B9AC}"/>
              </a:ext>
            </a:extLst>
          </p:cNvPr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21" name="Text Box 207">
              <a:extLst>
                <a:ext uri="{FF2B5EF4-FFF2-40B4-BE49-F238E27FC236}">
                  <a16:creationId xmlns:a16="http://schemas.microsoft.com/office/drawing/2014/main" id="{8024B498-4DEC-64EE-95F5-2E83237A4C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Government</a:t>
              </a:r>
            </a:p>
          </p:txBody>
        </p:sp>
        <p:grpSp>
          <p:nvGrpSpPr>
            <p:cNvPr id="24" name="Group 328">
              <a:extLst>
                <a:ext uri="{FF2B5EF4-FFF2-40B4-BE49-F238E27FC236}">
                  <a16:creationId xmlns:a16="http://schemas.microsoft.com/office/drawing/2014/main" id="{DA6862F9-ECA2-FF44-BB28-1E0F612286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25" name="Oval 329">
                <a:extLst>
                  <a:ext uri="{FF2B5EF4-FFF2-40B4-BE49-F238E27FC236}">
                    <a16:creationId xmlns:a16="http://schemas.microsoft.com/office/drawing/2014/main" id="{0B379BB5-4016-5839-035D-9409001F6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6" name="Line 330">
                <a:extLst>
                  <a:ext uri="{FF2B5EF4-FFF2-40B4-BE49-F238E27FC236}">
                    <a16:creationId xmlns:a16="http://schemas.microsoft.com/office/drawing/2014/main" id="{A057B3CF-145A-34A8-E879-18C1297C22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7" name="Line 331">
                <a:extLst>
                  <a:ext uri="{FF2B5EF4-FFF2-40B4-BE49-F238E27FC236}">
                    <a16:creationId xmlns:a16="http://schemas.microsoft.com/office/drawing/2014/main" id="{D71B5F06-4A10-1F05-5BED-B2469D19E2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8" name="Line 332">
                <a:extLst>
                  <a:ext uri="{FF2B5EF4-FFF2-40B4-BE49-F238E27FC236}">
                    <a16:creationId xmlns:a16="http://schemas.microsoft.com/office/drawing/2014/main" id="{3F9464A1-A59B-43DF-DCB5-B845311839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9" name="Line 333">
                <a:extLst>
                  <a:ext uri="{FF2B5EF4-FFF2-40B4-BE49-F238E27FC236}">
                    <a16:creationId xmlns:a16="http://schemas.microsoft.com/office/drawing/2014/main" id="{1C0601F6-AC7F-3A68-A04B-7F4B4F6618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0" name="Bijschrift met afgeronde rechthoek 29">
            <a:extLst>
              <a:ext uri="{FF2B5EF4-FFF2-40B4-BE49-F238E27FC236}">
                <a16:creationId xmlns:a16="http://schemas.microsoft.com/office/drawing/2014/main" id="{FE6B806B-37B0-E707-88C1-6BFE5DD0CE06}"/>
              </a:ext>
            </a:extLst>
          </p:cNvPr>
          <p:cNvSpPr/>
          <p:nvPr/>
        </p:nvSpPr>
        <p:spPr>
          <a:xfrm>
            <a:off x="655241" y="2520100"/>
            <a:ext cx="1040702" cy="664007"/>
          </a:xfrm>
          <a:prstGeom prst="wedgeRoundRectCallout">
            <a:avLst>
              <a:gd name="adj1" fmla="val 106588"/>
              <a:gd name="adj2" fmla="val -15534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Article, law,</a:t>
            </a:r>
            <a:br>
              <a:rPr lang="en-GB" sz="1100" dirty="0"/>
            </a:br>
            <a:r>
              <a:rPr lang="en-GB" sz="1100" dirty="0"/>
              <a:t>accountability,</a:t>
            </a:r>
            <a:br>
              <a:rPr lang="en-GB" sz="1100" dirty="0"/>
            </a:br>
            <a:r>
              <a:rPr lang="en-GB" sz="1100" dirty="0"/>
              <a:t>traceability</a:t>
            </a:r>
          </a:p>
        </p:txBody>
      </p:sp>
      <p:sp>
        <p:nvSpPr>
          <p:cNvPr id="31" name="Bijschrift met afgeronde rechthoek 27">
            <a:extLst>
              <a:ext uri="{FF2B5EF4-FFF2-40B4-BE49-F238E27FC236}">
                <a16:creationId xmlns:a16="http://schemas.microsoft.com/office/drawing/2014/main" id="{8FDE266A-C493-4DEA-DC9D-77E2754148D5}"/>
              </a:ext>
            </a:extLst>
          </p:cNvPr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measure, harm, vulnerability,</a:t>
            </a:r>
            <a:br>
              <a:rPr lang="en-GB" sz="1100" dirty="0"/>
            </a:br>
            <a:r>
              <a:rPr lang="en-GB" sz="1100" dirty="0"/>
              <a:t>attack, certificate</a:t>
            </a:r>
          </a:p>
        </p:txBody>
      </p:sp>
      <p:grpSp>
        <p:nvGrpSpPr>
          <p:cNvPr id="32" name="Groep 22">
            <a:extLst>
              <a:ext uri="{FF2B5EF4-FFF2-40B4-BE49-F238E27FC236}">
                <a16:creationId xmlns:a16="http://schemas.microsoft.com/office/drawing/2014/main" id="{6FAA96A4-F8DA-4F44-676B-EF6DCCEDB425}"/>
              </a:ext>
            </a:extLst>
          </p:cNvPr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grpSp>
          <p:nvGrpSpPr>
            <p:cNvPr id="14342" name="Group 328">
              <a:extLst>
                <a:ext uri="{FF2B5EF4-FFF2-40B4-BE49-F238E27FC236}">
                  <a16:creationId xmlns:a16="http://schemas.microsoft.com/office/drawing/2014/main" id="{1C23D036-814D-E175-D825-0A7077AD7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89" name="Oval 329">
                <a:extLst>
                  <a:ext uri="{FF2B5EF4-FFF2-40B4-BE49-F238E27FC236}">
                    <a16:creationId xmlns:a16="http://schemas.microsoft.com/office/drawing/2014/main" id="{BAC8AC15-CAB7-343C-589B-F244F09AF4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0" name="Line 330">
                <a:extLst>
                  <a:ext uri="{FF2B5EF4-FFF2-40B4-BE49-F238E27FC236}">
                    <a16:creationId xmlns:a16="http://schemas.microsoft.com/office/drawing/2014/main" id="{75DB98FF-BDFB-742D-8A09-DE0C97F106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1" name="Line 331">
                <a:extLst>
                  <a:ext uri="{FF2B5EF4-FFF2-40B4-BE49-F238E27FC236}">
                    <a16:creationId xmlns:a16="http://schemas.microsoft.com/office/drawing/2014/main" id="{643B078B-F4E5-8E1A-71ED-09C61C75F7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2" name="Line 332">
                <a:extLst>
                  <a:ext uri="{FF2B5EF4-FFF2-40B4-BE49-F238E27FC236}">
                    <a16:creationId xmlns:a16="http://schemas.microsoft.com/office/drawing/2014/main" id="{5B81A8D2-18B3-61FE-053F-BAD92CB8E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3" name="Line 333">
                <a:extLst>
                  <a:ext uri="{FF2B5EF4-FFF2-40B4-BE49-F238E27FC236}">
                    <a16:creationId xmlns:a16="http://schemas.microsoft.com/office/drawing/2014/main" id="{BCE1AAE4-7961-5376-3242-6C87DCDD94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88" name="Text Box 334">
              <a:extLst>
                <a:ext uri="{FF2B5EF4-FFF2-40B4-BE49-F238E27FC236}">
                  <a16:creationId xmlns:a16="http://schemas.microsoft.com/office/drawing/2014/main" id="{0D41AB63-4123-DFAB-A24F-9AD3385270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Security</a:t>
              </a:r>
              <a:br>
                <a:rPr lang="en-GB" sz="1400" b="1" dirty="0"/>
              </a:br>
              <a:r>
                <a:rPr lang="en-GB" sz="1400" b="1" dirty="0"/>
                <a:t>engineer</a:t>
              </a:r>
            </a:p>
          </p:txBody>
        </p:sp>
      </p:grpSp>
      <p:grpSp>
        <p:nvGrpSpPr>
          <p:cNvPr id="94" name="Groep 18">
            <a:extLst>
              <a:ext uri="{FF2B5EF4-FFF2-40B4-BE49-F238E27FC236}">
                <a16:creationId xmlns:a16="http://schemas.microsoft.com/office/drawing/2014/main" id="{B4E9274D-F152-C5EE-7A21-87ED3397D039}"/>
              </a:ext>
            </a:extLst>
          </p:cNvPr>
          <p:cNvGrpSpPr/>
          <p:nvPr/>
        </p:nvGrpSpPr>
        <p:grpSpPr>
          <a:xfrm>
            <a:off x="4884369" y="2523690"/>
            <a:ext cx="1188696" cy="815836"/>
            <a:chOff x="24762768" y="17741614"/>
            <a:chExt cx="2574553" cy="1779192"/>
          </a:xfrm>
        </p:grpSpPr>
        <p:grpSp>
          <p:nvGrpSpPr>
            <p:cNvPr id="95" name="Group 328">
              <a:extLst>
                <a:ext uri="{FF2B5EF4-FFF2-40B4-BE49-F238E27FC236}">
                  <a16:creationId xmlns:a16="http://schemas.microsoft.com/office/drawing/2014/main" id="{FE03D8C8-AAE6-5DF0-4DD8-AB650918C1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97" name="Oval 329">
                <a:extLst>
                  <a:ext uri="{FF2B5EF4-FFF2-40B4-BE49-F238E27FC236}">
                    <a16:creationId xmlns:a16="http://schemas.microsoft.com/office/drawing/2014/main" id="{9389927E-D2CD-1DF7-909C-D2ECC1134D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8" name="Line 330">
                <a:extLst>
                  <a:ext uri="{FF2B5EF4-FFF2-40B4-BE49-F238E27FC236}">
                    <a16:creationId xmlns:a16="http://schemas.microsoft.com/office/drawing/2014/main" id="{283CFBA9-B5FA-A5F9-85F5-F7CDB3278B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9" name="Line 331">
                <a:extLst>
                  <a:ext uri="{FF2B5EF4-FFF2-40B4-BE49-F238E27FC236}">
                    <a16:creationId xmlns:a16="http://schemas.microsoft.com/office/drawing/2014/main" id="{46C70616-28CB-0CAA-F7E6-59C3600297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0" name="Line 332">
                <a:extLst>
                  <a:ext uri="{FF2B5EF4-FFF2-40B4-BE49-F238E27FC236}">
                    <a16:creationId xmlns:a16="http://schemas.microsoft.com/office/drawing/2014/main" id="{BEE09FB4-F231-A79F-CF61-1855B0D8B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1" name="Line 333">
                <a:extLst>
                  <a:ext uri="{FF2B5EF4-FFF2-40B4-BE49-F238E27FC236}">
                    <a16:creationId xmlns:a16="http://schemas.microsoft.com/office/drawing/2014/main" id="{0A48CF69-121F-ED1D-03DF-D304B7AFA4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96" name="Text Box 215">
              <a:extLst>
                <a:ext uri="{FF2B5EF4-FFF2-40B4-BE49-F238E27FC236}">
                  <a16:creationId xmlns:a16="http://schemas.microsoft.com/office/drawing/2014/main" id="{4057B9F5-8C1D-5BD4-E9BB-D55A0584F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2768" y="18581119"/>
              <a:ext cx="2574553" cy="9396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Business</a:t>
              </a:r>
              <a:br>
                <a:rPr lang="en-GB" sz="1400" b="1" dirty="0"/>
              </a:br>
              <a:r>
                <a:rPr lang="en-GB" sz="1400" b="1" dirty="0"/>
                <a:t>manager</a:t>
              </a:r>
            </a:p>
          </p:txBody>
        </p:sp>
      </p:grpSp>
      <p:sp>
        <p:nvSpPr>
          <p:cNvPr id="102" name="Bijschrift met afgeronde rechthoek 24">
            <a:extLst>
              <a:ext uri="{FF2B5EF4-FFF2-40B4-BE49-F238E27FC236}">
                <a16:creationId xmlns:a16="http://schemas.microsoft.com/office/drawing/2014/main" id="{6CC3176F-9A73-B100-F077-951AABE352A9}"/>
              </a:ext>
            </a:extLst>
          </p:cNvPr>
          <p:cNvSpPr/>
          <p:nvPr/>
        </p:nvSpPr>
        <p:spPr>
          <a:xfrm>
            <a:off x="5996073" y="2434281"/>
            <a:ext cx="120891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Business model,</a:t>
            </a:r>
            <a:br>
              <a:rPr lang="en-GB" sz="1100" dirty="0"/>
            </a:br>
            <a:r>
              <a:rPr lang="en-GB" sz="1100" dirty="0"/>
              <a:t>revenue, interest rate, funding</a:t>
            </a:r>
          </a:p>
        </p:txBody>
      </p:sp>
      <p:grpSp>
        <p:nvGrpSpPr>
          <p:cNvPr id="103" name="Groep 23">
            <a:extLst>
              <a:ext uri="{FF2B5EF4-FFF2-40B4-BE49-F238E27FC236}">
                <a16:creationId xmlns:a16="http://schemas.microsoft.com/office/drawing/2014/main" id="{739D4AB7-76D0-F01D-8CD3-C13C046BFB00}"/>
              </a:ext>
            </a:extLst>
          </p:cNvPr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104" name="Text Box 320">
              <a:extLst>
                <a:ext uri="{FF2B5EF4-FFF2-40B4-BE49-F238E27FC236}">
                  <a16:creationId xmlns:a16="http://schemas.microsoft.com/office/drawing/2014/main" id="{50BFE06B-E7F9-620C-CF18-7CC679887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 management</a:t>
              </a:r>
            </a:p>
          </p:txBody>
        </p:sp>
        <p:grpSp>
          <p:nvGrpSpPr>
            <p:cNvPr id="105" name="Group 328">
              <a:extLst>
                <a:ext uri="{FF2B5EF4-FFF2-40B4-BE49-F238E27FC236}">
                  <a16:creationId xmlns:a16="http://schemas.microsoft.com/office/drawing/2014/main" id="{18375294-5E2F-98CD-F2CD-374B5C0D12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106" name="Oval 329">
                <a:extLst>
                  <a:ext uri="{FF2B5EF4-FFF2-40B4-BE49-F238E27FC236}">
                    <a16:creationId xmlns:a16="http://schemas.microsoft.com/office/drawing/2014/main" id="{219260CB-65ED-ACDD-8376-639936ED1A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7" name="Line 330">
                <a:extLst>
                  <a:ext uri="{FF2B5EF4-FFF2-40B4-BE49-F238E27FC236}">
                    <a16:creationId xmlns:a16="http://schemas.microsoft.com/office/drawing/2014/main" id="{89529AAA-226B-F24D-6C5C-1A56E162BE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8" name="Line 331">
                <a:extLst>
                  <a:ext uri="{FF2B5EF4-FFF2-40B4-BE49-F238E27FC236}">
                    <a16:creationId xmlns:a16="http://schemas.microsoft.com/office/drawing/2014/main" id="{3EC9D750-7F92-1F5C-CA81-B4232EC5CE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9" name="Line 332">
                <a:extLst>
                  <a:ext uri="{FF2B5EF4-FFF2-40B4-BE49-F238E27FC236}">
                    <a16:creationId xmlns:a16="http://schemas.microsoft.com/office/drawing/2014/main" id="{5ED21636-ECF8-B105-A7BF-3A73B2008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0" name="Line 333">
                <a:extLst>
                  <a:ext uri="{FF2B5EF4-FFF2-40B4-BE49-F238E27FC236}">
                    <a16:creationId xmlns:a16="http://schemas.microsoft.com/office/drawing/2014/main" id="{ECADF300-58FA-E942-183B-ADD743A87D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11" name="Bijschrift met afgeronde rechthoek 28">
            <a:extLst>
              <a:ext uri="{FF2B5EF4-FFF2-40B4-BE49-F238E27FC236}">
                <a16:creationId xmlns:a16="http://schemas.microsoft.com/office/drawing/2014/main" id="{B6A48C16-44B3-6A15-9F79-1FD6C4A83205}"/>
              </a:ext>
            </a:extLst>
          </p:cNvPr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46"/>
              <a:gd name="adj2" fmla="val -10448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release,</a:t>
            </a:r>
            <a:br>
              <a:rPr lang="en-GB" sz="1100" dirty="0"/>
            </a:br>
            <a:r>
              <a:rPr lang="en-GB" sz="1100" dirty="0"/>
              <a:t>milestone, task</a:t>
            </a:r>
          </a:p>
        </p:txBody>
      </p:sp>
      <p:grpSp>
        <p:nvGrpSpPr>
          <p:cNvPr id="112" name="Groep 17">
            <a:extLst>
              <a:ext uri="{FF2B5EF4-FFF2-40B4-BE49-F238E27FC236}">
                <a16:creationId xmlns:a16="http://schemas.microsoft.com/office/drawing/2014/main" id="{B483DF26-8776-B2EF-564C-FD1DC62804BC}"/>
              </a:ext>
            </a:extLst>
          </p:cNvPr>
          <p:cNvGrpSpPr/>
          <p:nvPr/>
        </p:nvGrpSpPr>
        <p:grpSpPr>
          <a:xfrm>
            <a:off x="5267111" y="3648044"/>
            <a:ext cx="622627" cy="643599"/>
            <a:chOff x="26822451" y="19773231"/>
            <a:chExt cx="1348524" cy="1403575"/>
          </a:xfrm>
        </p:grpSpPr>
        <p:sp>
          <p:nvSpPr>
            <p:cNvPr id="113" name="Text Box 223">
              <a:extLst>
                <a:ext uri="{FF2B5EF4-FFF2-40B4-BE49-F238E27FC236}">
                  <a16:creationId xmlns:a16="http://schemas.microsoft.com/office/drawing/2014/main" id="{8A964855-DBD9-5582-440F-5966FD0A84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22451" y="20706961"/>
              <a:ext cx="1348524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HRM</a:t>
              </a:r>
            </a:p>
          </p:txBody>
        </p:sp>
        <p:grpSp>
          <p:nvGrpSpPr>
            <p:cNvPr id="114" name="Group 328">
              <a:extLst>
                <a:ext uri="{FF2B5EF4-FFF2-40B4-BE49-F238E27FC236}">
                  <a16:creationId xmlns:a16="http://schemas.microsoft.com/office/drawing/2014/main" id="{36DD3877-7CA6-E998-3891-9D8B41AA7E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15" name="Oval 329">
                <a:extLst>
                  <a:ext uri="{FF2B5EF4-FFF2-40B4-BE49-F238E27FC236}">
                    <a16:creationId xmlns:a16="http://schemas.microsoft.com/office/drawing/2014/main" id="{40F4B136-71B1-0A7C-1F4F-61DD525ACC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6" name="Line 330">
                <a:extLst>
                  <a:ext uri="{FF2B5EF4-FFF2-40B4-BE49-F238E27FC236}">
                    <a16:creationId xmlns:a16="http://schemas.microsoft.com/office/drawing/2014/main" id="{6DF8F3D8-D51A-E439-A2D4-C34B1AC5E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7" name="Line 331">
                <a:extLst>
                  <a:ext uri="{FF2B5EF4-FFF2-40B4-BE49-F238E27FC236}">
                    <a16:creationId xmlns:a16="http://schemas.microsoft.com/office/drawing/2014/main" id="{45F6B7E3-C60A-6932-9321-9FC64DA55D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8" name="Line 332">
                <a:extLst>
                  <a:ext uri="{FF2B5EF4-FFF2-40B4-BE49-F238E27FC236}">
                    <a16:creationId xmlns:a16="http://schemas.microsoft.com/office/drawing/2014/main" id="{C5A8C81E-02AE-7E79-7FEE-70FEA1091F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9" name="Line 333">
                <a:extLst>
                  <a:ext uri="{FF2B5EF4-FFF2-40B4-BE49-F238E27FC236}">
                    <a16:creationId xmlns:a16="http://schemas.microsoft.com/office/drawing/2014/main" id="{D660457B-5D25-01D3-F9DB-6262737D5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20" name="Bijschrift met afgeronde rechthoek 30">
            <a:extLst>
              <a:ext uri="{FF2B5EF4-FFF2-40B4-BE49-F238E27FC236}">
                <a16:creationId xmlns:a16="http://schemas.microsoft.com/office/drawing/2014/main" id="{567876BF-AA1A-7D8F-8D1E-0B8499CB8876}"/>
              </a:ext>
            </a:extLst>
          </p:cNvPr>
          <p:cNvSpPr/>
          <p:nvPr/>
        </p:nvSpPr>
        <p:spPr>
          <a:xfrm>
            <a:off x="6019868" y="4460457"/>
            <a:ext cx="1306961" cy="476722"/>
          </a:xfrm>
          <a:prstGeom prst="wedgeRoundRectCallout">
            <a:avLst>
              <a:gd name="adj1" fmla="val -84064"/>
              <a:gd name="adj2" fmla="val -7923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Employee, training, skill, experience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478AC13-6A7D-F35D-0A1F-15992F07EA20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2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D4DBDA41-B154-02B1-A286-C4F497F046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Free-form: Shape 122">
              <a:extLst>
                <a:ext uri="{FF2B5EF4-FFF2-40B4-BE49-F238E27FC236}">
                  <a16:creationId xmlns:a16="http://schemas.microsoft.com/office/drawing/2014/main" id="{9CEC7E18-B9BE-7D7C-0C76-088C95FBB5B0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ep 14">
            <a:extLst>
              <a:ext uri="{FF2B5EF4-FFF2-40B4-BE49-F238E27FC236}">
                <a16:creationId xmlns:a16="http://schemas.microsoft.com/office/drawing/2014/main" id="{0B31F2D2-4A43-B494-C7A5-989B689396C5}"/>
              </a:ext>
            </a:extLst>
          </p:cNvPr>
          <p:cNvGrpSpPr/>
          <p:nvPr/>
        </p:nvGrpSpPr>
        <p:grpSpPr>
          <a:xfrm>
            <a:off x="3248097" y="5337632"/>
            <a:ext cx="1439032" cy="754177"/>
            <a:chOff x="12801326" y="26099985"/>
            <a:chExt cx="4257705" cy="1644726"/>
          </a:xfrm>
        </p:grpSpPr>
        <p:sp>
          <p:nvSpPr>
            <p:cNvPr id="125" name="Text Box 327">
              <a:extLst>
                <a:ext uri="{FF2B5EF4-FFF2-40B4-BE49-F238E27FC236}">
                  <a16:creationId xmlns:a16="http://schemas.microsoft.com/office/drawing/2014/main" id="{EB9A8E7B-F3FF-EC1B-48B0-870A7B885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1326" y="26805023"/>
              <a:ext cx="4257705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Infrastructure architect</a:t>
              </a:r>
            </a:p>
          </p:txBody>
        </p:sp>
        <p:grpSp>
          <p:nvGrpSpPr>
            <p:cNvPr id="126" name="Group 328">
              <a:extLst>
                <a:ext uri="{FF2B5EF4-FFF2-40B4-BE49-F238E27FC236}">
                  <a16:creationId xmlns:a16="http://schemas.microsoft.com/office/drawing/2014/main" id="{E95A149C-A411-5D49-AC25-8240A8A0E4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27" name="Oval 329">
                <a:extLst>
                  <a:ext uri="{FF2B5EF4-FFF2-40B4-BE49-F238E27FC236}">
                    <a16:creationId xmlns:a16="http://schemas.microsoft.com/office/drawing/2014/main" id="{823E8AFB-59D7-7431-2EE0-B036BF23E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0" name="Line 330">
                <a:extLst>
                  <a:ext uri="{FF2B5EF4-FFF2-40B4-BE49-F238E27FC236}">
                    <a16:creationId xmlns:a16="http://schemas.microsoft.com/office/drawing/2014/main" id="{8E115765-8EA6-6E2D-30DC-73AAE413B9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3" name="Line 331">
                <a:extLst>
                  <a:ext uri="{FF2B5EF4-FFF2-40B4-BE49-F238E27FC236}">
                    <a16:creationId xmlns:a16="http://schemas.microsoft.com/office/drawing/2014/main" id="{9D553FEE-74E9-7E06-D2B8-A3C041B95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4" name="Line 332">
                <a:extLst>
                  <a:ext uri="{FF2B5EF4-FFF2-40B4-BE49-F238E27FC236}">
                    <a16:creationId xmlns:a16="http://schemas.microsoft.com/office/drawing/2014/main" id="{A614EF91-0448-8DCD-8D4E-B07FD4569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35" name="Line 333">
                <a:extLst>
                  <a:ext uri="{FF2B5EF4-FFF2-40B4-BE49-F238E27FC236}">
                    <a16:creationId xmlns:a16="http://schemas.microsoft.com/office/drawing/2014/main" id="{9982143F-7868-5E1A-D6DA-806CD37E63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436" name="Bijschrift met afgeronde rechthoek 31">
            <a:extLst>
              <a:ext uri="{FF2B5EF4-FFF2-40B4-BE49-F238E27FC236}">
                <a16:creationId xmlns:a16="http://schemas.microsoft.com/office/drawing/2014/main" id="{A80F155F-6F9A-85DA-B6E5-6D324DEFF456}"/>
              </a:ext>
            </a:extLst>
          </p:cNvPr>
          <p:cNvSpPr/>
          <p:nvPr/>
        </p:nvSpPr>
        <p:spPr>
          <a:xfrm>
            <a:off x="2359860" y="5751566"/>
            <a:ext cx="1028224" cy="851292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Node, latency, connection,</a:t>
            </a:r>
            <a:br>
              <a:rPr lang="en-GB" sz="1100" dirty="0"/>
            </a:br>
            <a:r>
              <a:rPr lang="en-GB" sz="1100" dirty="0"/>
              <a:t>redundancy,</a:t>
            </a:r>
            <a:br>
              <a:rPr lang="en-GB" sz="1100" dirty="0"/>
            </a:br>
            <a:r>
              <a:rPr lang="en-GB" sz="1100" dirty="0"/>
              <a:t>server, client</a:t>
            </a:r>
          </a:p>
        </p:txBody>
      </p:sp>
      <p:grpSp>
        <p:nvGrpSpPr>
          <p:cNvPr id="14437" name="Groep 21">
            <a:extLst>
              <a:ext uri="{FF2B5EF4-FFF2-40B4-BE49-F238E27FC236}">
                <a16:creationId xmlns:a16="http://schemas.microsoft.com/office/drawing/2014/main" id="{E64BD19F-FB11-FA92-6016-30D81F9E5DC7}"/>
              </a:ext>
            </a:extLst>
          </p:cNvPr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28" name="Text Box 341">
              <a:extLst>
                <a:ext uri="{FF2B5EF4-FFF2-40B4-BE49-F238E27FC236}">
                  <a16:creationId xmlns:a16="http://schemas.microsoft.com/office/drawing/2014/main" id="{5842105D-143B-8400-22E8-615D631DB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129" name="Group 328">
              <a:extLst>
                <a:ext uri="{FF2B5EF4-FFF2-40B4-BE49-F238E27FC236}">
                  <a16:creationId xmlns:a16="http://schemas.microsoft.com/office/drawing/2014/main" id="{5194C665-4C23-EB12-27D4-0F86123E62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130" name="Oval 329">
                <a:extLst>
                  <a:ext uri="{FF2B5EF4-FFF2-40B4-BE49-F238E27FC236}">
                    <a16:creationId xmlns:a16="http://schemas.microsoft.com/office/drawing/2014/main" id="{6D85B155-83FF-6060-60F0-1C8E6C7D59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1" name="Line 330">
                <a:extLst>
                  <a:ext uri="{FF2B5EF4-FFF2-40B4-BE49-F238E27FC236}">
                    <a16:creationId xmlns:a16="http://schemas.microsoft.com/office/drawing/2014/main" id="{D1F9D6C4-4739-4C42-8AA2-3484316704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2" name="Line 331">
                <a:extLst>
                  <a:ext uri="{FF2B5EF4-FFF2-40B4-BE49-F238E27FC236}">
                    <a16:creationId xmlns:a16="http://schemas.microsoft.com/office/drawing/2014/main" id="{57B8B232-4990-C71C-20CD-D9B8D5EE31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3" name="Line 332">
                <a:extLst>
                  <a:ext uri="{FF2B5EF4-FFF2-40B4-BE49-F238E27FC236}">
                    <a16:creationId xmlns:a16="http://schemas.microsoft.com/office/drawing/2014/main" id="{8922C701-7CDA-5575-DF9C-CD7346EF88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4" name="Line 333">
                <a:extLst>
                  <a:ext uri="{FF2B5EF4-FFF2-40B4-BE49-F238E27FC236}">
                    <a16:creationId xmlns:a16="http://schemas.microsoft.com/office/drawing/2014/main" id="{C4F4A775-012D-A906-E099-F03B56E283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35" name="Bijschrift met afgeronde rechthoek 25">
            <a:extLst>
              <a:ext uri="{FF2B5EF4-FFF2-40B4-BE49-F238E27FC236}">
                <a16:creationId xmlns:a16="http://schemas.microsoft.com/office/drawing/2014/main" id="{28A045D5-98F7-0344-615F-B26DB7E556E9}"/>
              </a:ext>
            </a:extLst>
          </p:cNvPr>
          <p:cNvSpPr/>
          <p:nvPr/>
        </p:nvSpPr>
        <p:spPr>
          <a:xfrm>
            <a:off x="367402" y="4083896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Access location,</a:t>
            </a:r>
            <a:br>
              <a:rPr lang="en-GB" sz="1100" dirty="0"/>
            </a:br>
            <a:r>
              <a:rPr lang="en-GB" sz="1100" dirty="0"/>
              <a:t>data entry, help</a:t>
            </a:r>
          </a:p>
        </p:txBody>
      </p:sp>
      <p:grpSp>
        <p:nvGrpSpPr>
          <p:cNvPr id="136" name="Groep 19">
            <a:extLst>
              <a:ext uri="{FF2B5EF4-FFF2-40B4-BE49-F238E27FC236}">
                <a16:creationId xmlns:a16="http://schemas.microsoft.com/office/drawing/2014/main" id="{AB9E9CBC-2633-B978-6057-9DF89844A5E7}"/>
              </a:ext>
            </a:extLst>
          </p:cNvPr>
          <p:cNvGrpSpPr/>
          <p:nvPr/>
        </p:nvGrpSpPr>
        <p:grpSpPr>
          <a:xfrm>
            <a:off x="3007097" y="1950034"/>
            <a:ext cx="1652713" cy="544665"/>
            <a:chOff x="12754638" y="18555961"/>
            <a:chExt cx="3579549" cy="1187818"/>
          </a:xfrm>
        </p:grpSpPr>
        <p:sp>
          <p:nvSpPr>
            <p:cNvPr id="148" name="Text Box 208">
              <a:extLst>
                <a:ext uri="{FF2B5EF4-FFF2-40B4-BE49-F238E27FC236}">
                  <a16:creationId xmlns:a16="http://schemas.microsoft.com/office/drawing/2014/main" id="{0BA6C5FF-D310-1C2E-F273-8AF63E478F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35795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/>
                <a:t>ATM user</a:t>
              </a:r>
            </a:p>
          </p:txBody>
        </p:sp>
        <p:grpSp>
          <p:nvGrpSpPr>
            <p:cNvPr id="149" name="Group 328">
              <a:extLst>
                <a:ext uri="{FF2B5EF4-FFF2-40B4-BE49-F238E27FC236}">
                  <a16:creationId xmlns:a16="http://schemas.microsoft.com/office/drawing/2014/main" id="{4BF6F392-7E98-BDF0-A113-B120D69A26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150" name="Oval 329">
                <a:extLst>
                  <a:ext uri="{FF2B5EF4-FFF2-40B4-BE49-F238E27FC236}">
                    <a16:creationId xmlns:a16="http://schemas.microsoft.com/office/drawing/2014/main" id="{E9F313ED-DC40-245F-26FD-66C9D3E49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1" name="Line 330">
                <a:extLst>
                  <a:ext uri="{FF2B5EF4-FFF2-40B4-BE49-F238E27FC236}">
                    <a16:creationId xmlns:a16="http://schemas.microsoft.com/office/drawing/2014/main" id="{3FF8B3D8-7135-C602-AE79-BE3B170D07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2" name="Line 331">
                <a:extLst>
                  <a:ext uri="{FF2B5EF4-FFF2-40B4-BE49-F238E27FC236}">
                    <a16:creationId xmlns:a16="http://schemas.microsoft.com/office/drawing/2014/main" id="{9E973AAC-7D11-C869-92CB-4A2A0CB00A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3" name="Line 332">
                <a:extLst>
                  <a:ext uri="{FF2B5EF4-FFF2-40B4-BE49-F238E27FC236}">
                    <a16:creationId xmlns:a16="http://schemas.microsoft.com/office/drawing/2014/main" id="{B74CD9B6-CC06-D6A1-4603-AA1EBD44B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4" name="Line 333">
                <a:extLst>
                  <a:ext uri="{FF2B5EF4-FFF2-40B4-BE49-F238E27FC236}">
                    <a16:creationId xmlns:a16="http://schemas.microsoft.com/office/drawing/2014/main" id="{BD4EE65F-AE8E-9C46-E7AA-C91685B1A5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5122" name="Bijschrift met afgeronde rechthoek 25">
            <a:extLst>
              <a:ext uri="{FF2B5EF4-FFF2-40B4-BE49-F238E27FC236}">
                <a16:creationId xmlns:a16="http://schemas.microsoft.com/office/drawing/2014/main" id="{A5F4F791-838B-D90D-8847-A1B21EF450C1}"/>
              </a:ext>
            </a:extLst>
          </p:cNvPr>
          <p:cNvSpPr/>
          <p:nvPr/>
        </p:nvSpPr>
        <p:spPr>
          <a:xfrm>
            <a:off x="2252836" y="1602335"/>
            <a:ext cx="1306490" cy="476722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Get cash, account balance, privacy,…</a:t>
            </a:r>
          </a:p>
        </p:txBody>
      </p:sp>
      <p:grpSp>
        <p:nvGrpSpPr>
          <p:cNvPr id="5145" name="Group 379">
            <a:extLst>
              <a:ext uri="{FF2B5EF4-FFF2-40B4-BE49-F238E27FC236}">
                <a16:creationId xmlns:a16="http://schemas.microsoft.com/office/drawing/2014/main" id="{F00706AE-FEC8-F016-CF57-16F37F20E8BE}"/>
              </a:ext>
            </a:extLst>
          </p:cNvPr>
          <p:cNvGrpSpPr>
            <a:grpSpLocks/>
          </p:cNvGrpSpPr>
          <p:nvPr/>
        </p:nvGrpSpPr>
        <p:grpSpPr bwMode="auto">
          <a:xfrm>
            <a:off x="926675" y="1715022"/>
            <a:ext cx="903458" cy="744011"/>
            <a:chOff x="721" y="474"/>
            <a:chExt cx="520" cy="508"/>
          </a:xfrm>
        </p:grpSpPr>
        <p:grpSp>
          <p:nvGrpSpPr>
            <p:cNvPr id="5146" name="Group 150">
              <a:extLst>
                <a:ext uri="{FF2B5EF4-FFF2-40B4-BE49-F238E27FC236}">
                  <a16:creationId xmlns:a16="http://schemas.microsoft.com/office/drawing/2014/main" id="{799402DB-3DAC-9977-54D5-C3BAFE4492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1" y="474"/>
              <a:ext cx="520" cy="508"/>
              <a:chOff x="1248" y="1360"/>
              <a:chExt cx="759" cy="744"/>
            </a:xfrm>
          </p:grpSpPr>
          <p:sp>
            <p:nvSpPr>
              <p:cNvPr id="5148" name="Rectangle 145">
                <a:extLst>
                  <a:ext uri="{FF2B5EF4-FFF2-40B4-BE49-F238E27FC236}">
                    <a16:creationId xmlns:a16="http://schemas.microsoft.com/office/drawing/2014/main" id="{147DB114-6555-D7DA-F2A5-043CF326F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1360"/>
                <a:ext cx="759" cy="744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 defTabSz="2270730"/>
                <a:r>
                  <a:rPr lang="en-GB" sz="1200" dirty="0"/>
                  <a:t>Art. 4.11</a:t>
                </a:r>
              </a:p>
            </p:txBody>
          </p:sp>
          <p:sp>
            <p:nvSpPr>
              <p:cNvPr id="5149" name="Line 146">
                <a:extLst>
                  <a:ext uri="{FF2B5EF4-FFF2-40B4-BE49-F238E27FC236}">
                    <a16:creationId xmlns:a16="http://schemas.microsoft.com/office/drawing/2014/main" id="{722D42BC-6890-D73B-B2A8-DDAA76CDF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" y="1584"/>
                <a:ext cx="67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50" name="Line 147">
                <a:extLst>
                  <a:ext uri="{FF2B5EF4-FFF2-40B4-BE49-F238E27FC236}">
                    <a16:creationId xmlns:a16="http://schemas.microsoft.com/office/drawing/2014/main" id="{2C56703C-42BC-3067-930D-B9B519B2A6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44" y="1728"/>
                <a:ext cx="59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51" name="Line 148">
                <a:extLst>
                  <a:ext uri="{FF2B5EF4-FFF2-40B4-BE49-F238E27FC236}">
                    <a16:creationId xmlns:a16="http://schemas.microsoft.com/office/drawing/2014/main" id="{FEE317F9-3DA0-7391-E878-1AD290419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58" y="1872"/>
                <a:ext cx="52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52" name="Line 149">
                <a:extLst>
                  <a:ext uri="{FF2B5EF4-FFF2-40B4-BE49-F238E27FC236}">
                    <a16:creationId xmlns:a16="http://schemas.microsoft.com/office/drawing/2014/main" id="{EDF8304C-FC67-BC8F-A092-D027380083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350" y="2023"/>
                <a:ext cx="61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aphicFrame>
          <p:nvGraphicFramePr>
            <p:cNvPr id="5147" name="Object 375">
              <a:extLst>
                <a:ext uri="{FF2B5EF4-FFF2-40B4-BE49-F238E27FC236}">
                  <a16:creationId xmlns:a16="http://schemas.microsoft.com/office/drawing/2014/main" id="{BCD5E454-4E07-3A6F-D50F-C86E4D8F9C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8" y="742"/>
            <a:ext cx="240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Bitmapafbeelding" r:id="rId6" imgW="1542857" imgH="1438095" progId="PBrush">
                    <p:embed/>
                  </p:oleObj>
                </mc:Choice>
                <mc:Fallback>
                  <p:oleObj name="Bitmapafbeelding" r:id="rId6" imgW="1542857" imgH="1438095" progId="PBrush">
                    <p:embed/>
                    <p:pic>
                      <p:nvPicPr>
                        <p:cNvPr id="4" name="Object 375">
                          <a:extLst>
                            <a:ext uri="{FF2B5EF4-FFF2-40B4-BE49-F238E27FC236}">
                              <a16:creationId xmlns:a16="http://schemas.microsoft.com/office/drawing/2014/main" id="{C0F35F19-B413-7C6B-21CC-4583554CF7A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8" y="742"/>
                          <a:ext cx="240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D88C02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254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153" name="Groep 15">
            <a:extLst>
              <a:ext uri="{FF2B5EF4-FFF2-40B4-BE49-F238E27FC236}">
                <a16:creationId xmlns:a16="http://schemas.microsoft.com/office/drawing/2014/main" id="{C2B868CE-ECFA-7427-BC78-3B4AC14443D8}"/>
              </a:ext>
            </a:extLst>
          </p:cNvPr>
          <p:cNvGrpSpPr/>
          <p:nvPr/>
        </p:nvGrpSpPr>
        <p:grpSpPr>
          <a:xfrm>
            <a:off x="1381051" y="5491843"/>
            <a:ext cx="715970" cy="729452"/>
            <a:chOff x="4937465" y="37040066"/>
            <a:chExt cx="1293419" cy="1316382"/>
          </a:xfrm>
        </p:grpSpPr>
        <p:pic>
          <p:nvPicPr>
            <p:cNvPr id="5154" name="Afbeelding 143">
              <a:extLst>
                <a:ext uri="{FF2B5EF4-FFF2-40B4-BE49-F238E27FC236}">
                  <a16:creationId xmlns:a16="http://schemas.microsoft.com/office/drawing/2014/main" id="{40BDD919-C1BF-B242-2FC9-5B80C4477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8601" y="37600195"/>
              <a:ext cx="762283" cy="756253"/>
            </a:xfrm>
            <a:prstGeom prst="rect">
              <a:avLst/>
            </a:prstGeom>
          </p:spPr>
        </p:pic>
        <p:pic>
          <p:nvPicPr>
            <p:cNvPr id="5155" name="Afbeelding 144">
              <a:extLst>
                <a:ext uri="{FF2B5EF4-FFF2-40B4-BE49-F238E27FC236}">
                  <a16:creationId xmlns:a16="http://schemas.microsoft.com/office/drawing/2014/main" id="{BDFCCA0E-D1B1-9B2A-823E-EE6E070EE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7465" y="37723130"/>
              <a:ext cx="551081" cy="546722"/>
            </a:xfrm>
            <a:prstGeom prst="rect">
              <a:avLst/>
            </a:prstGeom>
          </p:spPr>
        </p:pic>
        <p:pic>
          <p:nvPicPr>
            <p:cNvPr id="5156" name="Afbeelding 145">
              <a:extLst>
                <a:ext uri="{FF2B5EF4-FFF2-40B4-BE49-F238E27FC236}">
                  <a16:creationId xmlns:a16="http://schemas.microsoft.com/office/drawing/2014/main" id="{ACA53F7D-D21A-A0B2-1F32-88A764C16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83465" y="37117260"/>
              <a:ext cx="501673" cy="497705"/>
            </a:xfrm>
            <a:prstGeom prst="rect">
              <a:avLst/>
            </a:prstGeom>
            <a:solidFill>
              <a:srgbClr val="FF0000"/>
            </a:solidFill>
            <a:ln w="34925">
              <a:solidFill>
                <a:srgbClr val="FF0000"/>
              </a:solidFill>
            </a:ln>
          </p:spPr>
        </p:pic>
        <p:pic>
          <p:nvPicPr>
            <p:cNvPr id="5157" name="Afbeelding 146">
              <a:extLst>
                <a:ext uri="{FF2B5EF4-FFF2-40B4-BE49-F238E27FC236}">
                  <a16:creationId xmlns:a16="http://schemas.microsoft.com/office/drawing/2014/main" id="{8144D7F1-FD5B-275C-DF28-8EDAAD32B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7322" y="37040066"/>
              <a:ext cx="621859" cy="616941"/>
            </a:xfrm>
            <a:prstGeom prst="rect">
              <a:avLst/>
            </a:prstGeom>
          </p:spPr>
        </p:pic>
      </p:grpSp>
      <p:grpSp>
        <p:nvGrpSpPr>
          <p:cNvPr id="5158" name="Groep 16">
            <a:extLst>
              <a:ext uri="{FF2B5EF4-FFF2-40B4-BE49-F238E27FC236}">
                <a16:creationId xmlns:a16="http://schemas.microsoft.com/office/drawing/2014/main" id="{FC5B0A0E-7649-510C-BDC0-2714FAEA6BAC}"/>
              </a:ext>
            </a:extLst>
          </p:cNvPr>
          <p:cNvGrpSpPr/>
          <p:nvPr/>
        </p:nvGrpSpPr>
        <p:grpSpPr>
          <a:xfrm>
            <a:off x="4918989" y="1594036"/>
            <a:ext cx="1061835" cy="905115"/>
            <a:chOff x="19053415" y="18253745"/>
            <a:chExt cx="2299791" cy="1973896"/>
          </a:xfrm>
        </p:grpSpPr>
        <p:grpSp>
          <p:nvGrpSpPr>
            <p:cNvPr id="5159" name="Group 187">
              <a:extLst>
                <a:ext uri="{FF2B5EF4-FFF2-40B4-BE49-F238E27FC236}">
                  <a16:creationId xmlns:a16="http://schemas.microsoft.com/office/drawing/2014/main" id="{30423584-A88E-FA95-6FB7-D4DE8036EE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50371" y="18253745"/>
              <a:ext cx="1802835" cy="1973896"/>
              <a:chOff x="4464" y="1145"/>
              <a:chExt cx="468" cy="618"/>
            </a:xfrm>
          </p:grpSpPr>
          <p:sp>
            <p:nvSpPr>
              <p:cNvPr id="5161" name="Line 72">
                <a:extLst>
                  <a:ext uri="{FF2B5EF4-FFF2-40B4-BE49-F238E27FC236}">
                    <a16:creationId xmlns:a16="http://schemas.microsoft.com/office/drawing/2014/main" id="{3AA348FA-422B-A8D3-9542-B05DD6BD7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4" y="1584"/>
                <a:ext cx="43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62" name="Text Box 73">
                <a:extLst>
                  <a:ext uri="{FF2B5EF4-FFF2-40B4-BE49-F238E27FC236}">
                    <a16:creationId xmlns:a16="http://schemas.microsoft.com/office/drawing/2014/main" id="{7CD34C0F-6392-6387-A94F-CC8F160E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1553"/>
                <a:ext cx="102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t</a:t>
                </a:r>
              </a:p>
            </p:txBody>
          </p:sp>
          <p:sp>
            <p:nvSpPr>
              <p:cNvPr id="5163" name="Freeform 74">
                <a:extLst>
                  <a:ext uri="{FF2B5EF4-FFF2-40B4-BE49-F238E27FC236}">
                    <a16:creationId xmlns:a16="http://schemas.microsoft.com/office/drawing/2014/main" id="{E1D25E41-DE8B-685B-5F08-190F464B9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4" y="1200"/>
                <a:ext cx="432" cy="528"/>
              </a:xfrm>
              <a:custGeom>
                <a:avLst/>
                <a:gdLst/>
                <a:ahLst/>
                <a:cxnLst>
                  <a:cxn ang="0">
                    <a:pos x="0" y="528"/>
                  </a:cxn>
                  <a:cxn ang="0">
                    <a:pos x="144" y="192"/>
                  </a:cxn>
                  <a:cxn ang="0">
                    <a:pos x="192" y="336"/>
                  </a:cxn>
                  <a:cxn ang="0">
                    <a:pos x="240" y="144"/>
                  </a:cxn>
                  <a:cxn ang="0">
                    <a:pos x="288" y="288"/>
                  </a:cxn>
                  <a:cxn ang="0">
                    <a:pos x="384" y="48"/>
                  </a:cxn>
                  <a:cxn ang="0">
                    <a:pos x="432" y="0"/>
                  </a:cxn>
                </a:cxnLst>
                <a:rect l="0" t="0" r="r" b="b"/>
                <a:pathLst>
                  <a:path w="432" h="528">
                    <a:moveTo>
                      <a:pt x="0" y="528"/>
                    </a:moveTo>
                    <a:cubicBezTo>
                      <a:pt x="56" y="376"/>
                      <a:pt x="112" y="224"/>
                      <a:pt x="144" y="192"/>
                    </a:cubicBezTo>
                    <a:cubicBezTo>
                      <a:pt x="176" y="160"/>
                      <a:pt x="176" y="344"/>
                      <a:pt x="192" y="336"/>
                    </a:cubicBezTo>
                    <a:cubicBezTo>
                      <a:pt x="208" y="328"/>
                      <a:pt x="224" y="152"/>
                      <a:pt x="240" y="144"/>
                    </a:cubicBezTo>
                    <a:cubicBezTo>
                      <a:pt x="256" y="136"/>
                      <a:pt x="264" y="304"/>
                      <a:pt x="288" y="288"/>
                    </a:cubicBezTo>
                    <a:cubicBezTo>
                      <a:pt x="312" y="272"/>
                      <a:pt x="360" y="96"/>
                      <a:pt x="384" y="48"/>
                    </a:cubicBezTo>
                    <a:cubicBezTo>
                      <a:pt x="408" y="0"/>
                      <a:pt x="420" y="0"/>
                      <a:pt x="432" y="0"/>
                    </a:cubicBezTo>
                  </a:path>
                </a:pathLst>
              </a:custGeom>
              <a:noFill/>
              <a:ln w="38100">
                <a:solidFill>
                  <a:srgbClr val="C0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64" name="Line 77">
                <a:extLst>
                  <a:ext uri="{FF2B5EF4-FFF2-40B4-BE49-F238E27FC236}">
                    <a16:creationId xmlns:a16="http://schemas.microsoft.com/office/drawing/2014/main" id="{DC048A65-A2AF-4910-A254-B6A4742765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464" y="1248"/>
                <a:ext cx="0" cy="51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165" name="Text Box 78">
                <a:extLst>
                  <a:ext uri="{FF2B5EF4-FFF2-40B4-BE49-F238E27FC236}">
                    <a16:creationId xmlns:a16="http://schemas.microsoft.com/office/drawing/2014/main" id="{8ECBF444-3605-85A6-5044-8F1CD87BF62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21" y="1145"/>
                <a:ext cx="401" cy="210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defTabSz="2270730">
                  <a:spcBef>
                    <a:spcPct val="50000"/>
                  </a:spcBef>
                </a:pPr>
                <a:r>
                  <a:rPr lang="en-GB" sz="1400" dirty="0"/>
                  <a:t>ROI</a:t>
                </a:r>
              </a:p>
            </p:txBody>
          </p:sp>
        </p:grpSp>
        <p:sp>
          <p:nvSpPr>
            <p:cNvPr id="5160" name="Text Box 78">
              <a:extLst>
                <a:ext uri="{FF2B5EF4-FFF2-40B4-BE49-F238E27FC236}">
                  <a16:creationId xmlns:a16="http://schemas.microsoft.com/office/drawing/2014/main" id="{694C2724-7A87-7973-3C7C-E8180BFB9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3415" y="18357408"/>
              <a:ext cx="500694" cy="67120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dirty="0"/>
                <a:t>$</a:t>
              </a:r>
              <a:endParaRPr lang="en-GB" dirty="0"/>
            </a:p>
          </p:txBody>
        </p:sp>
      </p:grpSp>
      <p:grpSp>
        <p:nvGrpSpPr>
          <p:cNvPr id="5166" name="Group 359">
            <a:extLst>
              <a:ext uri="{FF2B5EF4-FFF2-40B4-BE49-F238E27FC236}">
                <a16:creationId xmlns:a16="http://schemas.microsoft.com/office/drawing/2014/main" id="{009D87E2-6259-AC05-C3D9-3A93252276AE}"/>
              </a:ext>
            </a:extLst>
          </p:cNvPr>
          <p:cNvGrpSpPr>
            <a:grpSpLocks/>
          </p:cNvGrpSpPr>
          <p:nvPr/>
        </p:nvGrpSpPr>
        <p:grpSpPr bwMode="auto">
          <a:xfrm>
            <a:off x="5999893" y="5021286"/>
            <a:ext cx="1326936" cy="700046"/>
            <a:chOff x="4260" y="3620"/>
            <a:chExt cx="956" cy="539"/>
          </a:xfrm>
        </p:grpSpPr>
        <p:sp>
          <p:nvSpPr>
            <p:cNvPr id="5167" name="Rectangle 151">
              <a:extLst>
                <a:ext uri="{FF2B5EF4-FFF2-40B4-BE49-F238E27FC236}">
                  <a16:creationId xmlns:a16="http://schemas.microsoft.com/office/drawing/2014/main" id="{DA638E8E-7306-8792-F759-312BAF4CD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0" y="3620"/>
              <a:ext cx="956" cy="539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68" name="AutoShape 153">
              <a:extLst>
                <a:ext uri="{FF2B5EF4-FFF2-40B4-BE49-F238E27FC236}">
                  <a16:creationId xmlns:a16="http://schemas.microsoft.com/office/drawing/2014/main" id="{4AABC54C-B0A9-CCFE-BB0E-9CADAEE5D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69" name="AutoShape 154">
              <a:extLst>
                <a:ext uri="{FF2B5EF4-FFF2-40B4-BE49-F238E27FC236}">
                  <a16:creationId xmlns:a16="http://schemas.microsoft.com/office/drawing/2014/main" id="{C042976B-AE45-6ABA-F91C-3C1CB61A0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3819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0" name="AutoShape 155">
              <a:extLst>
                <a:ext uri="{FF2B5EF4-FFF2-40B4-BE49-F238E27FC236}">
                  <a16:creationId xmlns:a16="http://schemas.microsoft.com/office/drawing/2014/main" id="{0594C297-ACD5-0DE7-9589-91DAC22B8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1" name="AutoShape 156">
              <a:extLst>
                <a:ext uri="{FF2B5EF4-FFF2-40B4-BE49-F238E27FC236}">
                  <a16:creationId xmlns:a16="http://schemas.microsoft.com/office/drawing/2014/main" id="{0B495E7F-BD31-53F8-5852-8CEA61CFD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3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2" name="AutoShape 157">
              <a:extLst>
                <a:ext uri="{FF2B5EF4-FFF2-40B4-BE49-F238E27FC236}">
                  <a16:creationId xmlns:a16="http://schemas.microsoft.com/office/drawing/2014/main" id="{FC642F0B-6686-0180-4F69-E3B00E742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8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3" name="AutoShape 158">
              <a:extLst>
                <a:ext uri="{FF2B5EF4-FFF2-40B4-BE49-F238E27FC236}">
                  <a16:creationId xmlns:a16="http://schemas.microsoft.com/office/drawing/2014/main" id="{375A325A-80D0-A8F0-E407-6A1A97337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4" name="AutoShape 159">
              <a:extLst>
                <a:ext uri="{FF2B5EF4-FFF2-40B4-BE49-F238E27FC236}">
                  <a16:creationId xmlns:a16="http://schemas.microsoft.com/office/drawing/2014/main" id="{F935347C-0538-8A1C-1335-DE509752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8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5" name="AutoShape 160">
              <a:extLst>
                <a:ext uri="{FF2B5EF4-FFF2-40B4-BE49-F238E27FC236}">
                  <a16:creationId xmlns:a16="http://schemas.microsoft.com/office/drawing/2014/main" id="{8D32D00B-B677-E674-6EA4-FBA9066A5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5" y="3654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6" name="AutoShape 161">
              <a:extLst>
                <a:ext uri="{FF2B5EF4-FFF2-40B4-BE49-F238E27FC236}">
                  <a16:creationId xmlns:a16="http://schemas.microsoft.com/office/drawing/2014/main" id="{CB927E21-D45F-1930-5C0F-7F45FA2F7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1" y="3820"/>
              <a:ext cx="110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5177" name="AutoShape 162">
              <a:extLst>
                <a:ext uri="{FF2B5EF4-FFF2-40B4-BE49-F238E27FC236}">
                  <a16:creationId xmlns:a16="http://schemas.microsoft.com/office/drawing/2014/main" id="{24FE23E5-91B6-B73E-360A-3C4D6CE8F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9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5178" name="AutoShape 163">
              <a:extLst>
                <a:ext uri="{FF2B5EF4-FFF2-40B4-BE49-F238E27FC236}">
                  <a16:creationId xmlns:a16="http://schemas.microsoft.com/office/drawing/2014/main" id="{3BC4A6E9-85F6-B694-C61F-1DA42159AD68}"/>
                </a:ext>
              </a:extLst>
            </p:cNvPr>
            <p:cNvCxnSpPr>
              <a:cxnSpLocks noChangeShapeType="1"/>
              <a:stCxn id="5173" idx="5"/>
              <a:endCxn id="5174" idx="3"/>
            </p:cNvCxnSpPr>
            <p:nvPr/>
          </p:nvCxnSpPr>
          <p:spPr bwMode="auto">
            <a:xfrm flipV="1">
              <a:off x="4410" y="3901"/>
              <a:ext cx="83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79" name="AutoShape 164">
              <a:extLst>
                <a:ext uri="{FF2B5EF4-FFF2-40B4-BE49-F238E27FC236}">
                  <a16:creationId xmlns:a16="http://schemas.microsoft.com/office/drawing/2014/main" id="{6ECB6C33-541B-B394-8AB2-DF8057CD12D2}"/>
                </a:ext>
              </a:extLst>
            </p:cNvPr>
            <p:cNvCxnSpPr>
              <a:cxnSpLocks noChangeShapeType="1"/>
              <a:stCxn id="5170" idx="1"/>
              <a:endCxn id="5176" idx="3"/>
            </p:cNvCxnSpPr>
            <p:nvPr/>
          </p:nvCxnSpPr>
          <p:spPr bwMode="auto">
            <a:xfrm flipH="1" flipV="1">
              <a:off x="4986" y="3901"/>
              <a:ext cx="58" cy="14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180" name="AutoShape 165">
              <a:extLst>
                <a:ext uri="{FF2B5EF4-FFF2-40B4-BE49-F238E27FC236}">
                  <a16:creationId xmlns:a16="http://schemas.microsoft.com/office/drawing/2014/main" id="{36FF4255-DA1F-8BC2-3063-0FEC1A9B5E82}"/>
                </a:ext>
              </a:extLst>
            </p:cNvPr>
            <p:cNvCxnSpPr>
              <a:cxnSpLocks noChangeShapeType="1"/>
              <a:stCxn id="5169" idx="5"/>
              <a:endCxn id="5171" idx="3"/>
            </p:cNvCxnSpPr>
            <p:nvPr/>
          </p:nvCxnSpPr>
          <p:spPr bwMode="auto">
            <a:xfrm flipV="1">
              <a:off x="4767" y="3735"/>
              <a:ext cx="131" cy="121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181" name="Line 355">
              <a:extLst>
                <a:ext uri="{FF2B5EF4-FFF2-40B4-BE49-F238E27FC236}">
                  <a16:creationId xmlns:a16="http://schemas.microsoft.com/office/drawing/2014/main" id="{3FA04741-58DC-AAD3-8DFB-D208B801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3696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5182" name="Line 356">
              <a:extLst>
                <a:ext uri="{FF2B5EF4-FFF2-40B4-BE49-F238E27FC236}">
                  <a16:creationId xmlns:a16="http://schemas.microsoft.com/office/drawing/2014/main" id="{7AEE49B9-7782-8843-B304-C55896CE54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3860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5183" name="Line 357">
              <a:extLst>
                <a:ext uri="{FF2B5EF4-FFF2-40B4-BE49-F238E27FC236}">
                  <a16:creationId xmlns:a16="http://schemas.microsoft.com/office/drawing/2014/main" id="{206678AF-7519-4770-32C1-7C1FBB480A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4048"/>
              <a:ext cx="91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464" name="AutoShape 358">
              <a:extLst>
                <a:ext uri="{FF2B5EF4-FFF2-40B4-BE49-F238E27FC236}">
                  <a16:creationId xmlns:a16="http://schemas.microsoft.com/office/drawing/2014/main" id="{3D06074A-FAE3-0CDC-16F5-A9F998FA2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" y="4007"/>
              <a:ext cx="109" cy="73"/>
            </a:xfrm>
            <a:prstGeom prst="triangle">
              <a:avLst>
                <a:gd name="adj" fmla="val 50000"/>
              </a:avLst>
            </a:prstGeom>
            <a:noFill/>
            <a:ln w="25400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465" name="Groep 13">
            <a:extLst>
              <a:ext uri="{FF2B5EF4-FFF2-40B4-BE49-F238E27FC236}">
                <a16:creationId xmlns:a16="http://schemas.microsoft.com/office/drawing/2014/main" id="{F9BD4A76-28AB-1791-FD09-C568F9AFE223}"/>
              </a:ext>
            </a:extLst>
          </p:cNvPr>
          <p:cNvGrpSpPr/>
          <p:nvPr/>
        </p:nvGrpSpPr>
        <p:grpSpPr>
          <a:xfrm>
            <a:off x="5902123" y="3375253"/>
            <a:ext cx="1369085" cy="1015663"/>
            <a:chOff x="18918947" y="20889355"/>
            <a:chExt cx="3390159" cy="2331947"/>
          </a:xfrm>
        </p:grpSpPr>
        <p:sp>
          <p:nvSpPr>
            <p:cNvPr id="14466" name="Rectangle 79">
              <a:extLst>
                <a:ext uri="{FF2B5EF4-FFF2-40B4-BE49-F238E27FC236}">
                  <a16:creationId xmlns:a16="http://schemas.microsoft.com/office/drawing/2014/main" id="{78221396-9CAD-7828-9534-FDFF2F904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7453" y="20906788"/>
              <a:ext cx="3351653" cy="214637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467" name="Line 80">
              <a:extLst>
                <a:ext uri="{FF2B5EF4-FFF2-40B4-BE49-F238E27FC236}">
                  <a16:creationId xmlns:a16="http://schemas.microsoft.com/office/drawing/2014/main" id="{B7ED2DE4-3494-9B66-DFE9-F1E3630FC7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429612" y="20906788"/>
              <a:ext cx="3762" cy="21176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2270730"/>
              <a:endParaRPr lang="en-GB" sz="2400" dirty="0"/>
            </a:p>
          </p:txBody>
        </p:sp>
        <p:sp>
          <p:nvSpPr>
            <p:cNvPr id="14468" name="Text Box 81">
              <a:extLst>
                <a:ext uri="{FF2B5EF4-FFF2-40B4-BE49-F238E27FC236}">
                  <a16:creationId xmlns:a16="http://schemas.microsoft.com/office/drawing/2014/main" id="{4E3235D8-D09A-D2D8-9379-F47D209F72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8947" y="20889355"/>
              <a:ext cx="1620165" cy="23319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Project leader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Software engineer</a:t>
              </a:r>
            </a:p>
            <a:p>
              <a:pPr defTabSz="2270730">
                <a:spcBef>
                  <a:spcPct val="50000"/>
                </a:spcBef>
              </a:pPr>
              <a:r>
                <a:rPr lang="en-GB" sz="1000" dirty="0"/>
                <a:t>Tester</a:t>
              </a:r>
            </a:p>
          </p:txBody>
        </p:sp>
        <p:grpSp>
          <p:nvGrpSpPr>
            <p:cNvPr id="14469" name="Group 388">
              <a:extLst>
                <a:ext uri="{FF2B5EF4-FFF2-40B4-BE49-F238E27FC236}">
                  <a16:creationId xmlns:a16="http://schemas.microsoft.com/office/drawing/2014/main" id="{65879E15-6847-E3EC-0DCB-83E1965705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0965154"/>
              <a:ext cx="259647" cy="459936"/>
              <a:chOff x="3936" y="1200"/>
              <a:chExt cx="120" cy="249"/>
            </a:xfrm>
          </p:grpSpPr>
          <p:sp>
            <p:nvSpPr>
              <p:cNvPr id="14548" name="Oval 389">
                <a:extLst>
                  <a:ext uri="{FF2B5EF4-FFF2-40B4-BE49-F238E27FC236}">
                    <a16:creationId xmlns:a16="http://schemas.microsoft.com/office/drawing/2014/main" id="{70679609-0BDD-2D03-120C-135727C37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9" name="Line 390">
                <a:extLst>
                  <a:ext uri="{FF2B5EF4-FFF2-40B4-BE49-F238E27FC236}">
                    <a16:creationId xmlns:a16="http://schemas.microsoft.com/office/drawing/2014/main" id="{3BC3AD6B-3751-AA9A-1BFA-F3423926FD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50" name="Line 391">
                <a:extLst>
                  <a:ext uri="{FF2B5EF4-FFF2-40B4-BE49-F238E27FC236}">
                    <a16:creationId xmlns:a16="http://schemas.microsoft.com/office/drawing/2014/main" id="{89EE2165-0731-B25D-9EEF-096F1E40F6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51" name="Line 392">
                <a:extLst>
                  <a:ext uri="{FF2B5EF4-FFF2-40B4-BE49-F238E27FC236}">
                    <a16:creationId xmlns:a16="http://schemas.microsoft.com/office/drawing/2014/main" id="{62DACB27-2C2E-5E6A-358E-90D6BA4D99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52" name="Line 393">
                <a:extLst>
                  <a:ext uri="{FF2B5EF4-FFF2-40B4-BE49-F238E27FC236}">
                    <a16:creationId xmlns:a16="http://schemas.microsoft.com/office/drawing/2014/main" id="{B17AD5C1-C80D-54DC-E114-1EE332A83B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0" name="Group 394">
              <a:extLst>
                <a:ext uri="{FF2B5EF4-FFF2-40B4-BE49-F238E27FC236}">
                  <a16:creationId xmlns:a16="http://schemas.microsoft.com/office/drawing/2014/main" id="{1288EC95-7BB2-BF1B-D1EA-12BD56B0B5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5813" y="20965154"/>
              <a:ext cx="259647" cy="459936"/>
              <a:chOff x="3936" y="1200"/>
              <a:chExt cx="120" cy="249"/>
            </a:xfrm>
          </p:grpSpPr>
          <p:sp>
            <p:nvSpPr>
              <p:cNvPr id="14543" name="Oval 395">
                <a:extLst>
                  <a:ext uri="{FF2B5EF4-FFF2-40B4-BE49-F238E27FC236}">
                    <a16:creationId xmlns:a16="http://schemas.microsoft.com/office/drawing/2014/main" id="{E43A2393-2C7A-EA1C-4355-D3636478BB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4" name="Line 396">
                <a:extLst>
                  <a:ext uri="{FF2B5EF4-FFF2-40B4-BE49-F238E27FC236}">
                    <a16:creationId xmlns:a16="http://schemas.microsoft.com/office/drawing/2014/main" id="{F99FADF3-1E1C-7A03-1275-E046CE03B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5" name="Line 397">
                <a:extLst>
                  <a:ext uri="{FF2B5EF4-FFF2-40B4-BE49-F238E27FC236}">
                    <a16:creationId xmlns:a16="http://schemas.microsoft.com/office/drawing/2014/main" id="{0ECEC8DE-09A2-6185-088E-8657E21C2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6" name="Line 398">
                <a:extLst>
                  <a:ext uri="{FF2B5EF4-FFF2-40B4-BE49-F238E27FC236}">
                    <a16:creationId xmlns:a16="http://schemas.microsoft.com/office/drawing/2014/main" id="{AFD6E1D4-5E4E-2E1E-7A95-46D54D2CF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7" name="Line 399">
                <a:extLst>
                  <a:ext uri="{FF2B5EF4-FFF2-40B4-BE49-F238E27FC236}">
                    <a16:creationId xmlns:a16="http://schemas.microsoft.com/office/drawing/2014/main" id="{6665861D-CD05-985D-ABFE-AA68ECB86E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1" name="Group 400">
              <a:extLst>
                <a:ext uri="{FF2B5EF4-FFF2-40B4-BE49-F238E27FC236}">
                  <a16:creationId xmlns:a16="http://schemas.microsoft.com/office/drawing/2014/main" id="{27B99CDB-2FA4-D3D2-6D19-4C34394082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52010" y="20965154"/>
              <a:ext cx="259647" cy="459936"/>
              <a:chOff x="3936" y="1200"/>
              <a:chExt cx="120" cy="249"/>
            </a:xfrm>
          </p:grpSpPr>
          <p:sp>
            <p:nvSpPr>
              <p:cNvPr id="14538" name="Oval 401">
                <a:extLst>
                  <a:ext uri="{FF2B5EF4-FFF2-40B4-BE49-F238E27FC236}">
                    <a16:creationId xmlns:a16="http://schemas.microsoft.com/office/drawing/2014/main" id="{B8BDA8F9-0A04-2F91-697C-741658F3E9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9" name="Line 402">
                <a:extLst>
                  <a:ext uri="{FF2B5EF4-FFF2-40B4-BE49-F238E27FC236}">
                    <a16:creationId xmlns:a16="http://schemas.microsoft.com/office/drawing/2014/main" id="{79B23C5C-1F6C-8F44-AB62-A475BA3E2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0" name="Line 403">
                <a:extLst>
                  <a:ext uri="{FF2B5EF4-FFF2-40B4-BE49-F238E27FC236}">
                    <a16:creationId xmlns:a16="http://schemas.microsoft.com/office/drawing/2014/main" id="{A6E37A00-61FF-7C9E-EC98-A443472C59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1" name="Line 404">
                <a:extLst>
                  <a:ext uri="{FF2B5EF4-FFF2-40B4-BE49-F238E27FC236}">
                    <a16:creationId xmlns:a16="http://schemas.microsoft.com/office/drawing/2014/main" id="{F2CD1E46-6E26-011A-F072-831BAC518B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42" name="Line 405">
                <a:extLst>
                  <a:ext uri="{FF2B5EF4-FFF2-40B4-BE49-F238E27FC236}">
                    <a16:creationId xmlns:a16="http://schemas.microsoft.com/office/drawing/2014/main" id="{14E81094-5616-BA62-6764-A3BCFC3DFD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2" name="Group 406">
              <a:extLst>
                <a:ext uri="{FF2B5EF4-FFF2-40B4-BE49-F238E27FC236}">
                  <a16:creationId xmlns:a16="http://schemas.microsoft.com/office/drawing/2014/main" id="{AB44B2B8-3416-42F5-6611-70F1A5CF0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1527301"/>
              <a:ext cx="259647" cy="459936"/>
              <a:chOff x="3936" y="1200"/>
              <a:chExt cx="120" cy="249"/>
            </a:xfrm>
          </p:grpSpPr>
          <p:sp>
            <p:nvSpPr>
              <p:cNvPr id="14533" name="Oval 407">
                <a:extLst>
                  <a:ext uri="{FF2B5EF4-FFF2-40B4-BE49-F238E27FC236}">
                    <a16:creationId xmlns:a16="http://schemas.microsoft.com/office/drawing/2014/main" id="{308FE4CA-4731-AE0B-F46E-932E1F923A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4" name="Line 408">
                <a:extLst>
                  <a:ext uri="{FF2B5EF4-FFF2-40B4-BE49-F238E27FC236}">
                    <a16:creationId xmlns:a16="http://schemas.microsoft.com/office/drawing/2014/main" id="{EBB5D070-4A9A-EBEA-43FB-B26E951B10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5" name="Line 409">
                <a:extLst>
                  <a:ext uri="{FF2B5EF4-FFF2-40B4-BE49-F238E27FC236}">
                    <a16:creationId xmlns:a16="http://schemas.microsoft.com/office/drawing/2014/main" id="{A02ED858-448F-C43A-426C-2ADD18E11D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6" name="Line 410">
                <a:extLst>
                  <a:ext uri="{FF2B5EF4-FFF2-40B4-BE49-F238E27FC236}">
                    <a16:creationId xmlns:a16="http://schemas.microsoft.com/office/drawing/2014/main" id="{3A0503FA-71FB-0EEF-A96B-E750EDF0F6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7" name="Line 411">
                <a:extLst>
                  <a:ext uri="{FF2B5EF4-FFF2-40B4-BE49-F238E27FC236}">
                    <a16:creationId xmlns:a16="http://schemas.microsoft.com/office/drawing/2014/main" id="{BACA9B57-4BBB-7B9F-A368-DEA08C8D1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3" name="Group 460">
              <a:extLst>
                <a:ext uri="{FF2B5EF4-FFF2-40B4-BE49-F238E27FC236}">
                  <a16:creationId xmlns:a16="http://schemas.microsoft.com/office/drawing/2014/main" id="{EEB64AE2-A554-7A2C-D64F-72D314AA08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1540073"/>
              <a:ext cx="259647" cy="459936"/>
              <a:chOff x="3936" y="1200"/>
              <a:chExt cx="120" cy="249"/>
            </a:xfrm>
          </p:grpSpPr>
          <p:sp>
            <p:nvSpPr>
              <p:cNvPr id="14528" name="Oval 461">
                <a:extLst>
                  <a:ext uri="{FF2B5EF4-FFF2-40B4-BE49-F238E27FC236}">
                    <a16:creationId xmlns:a16="http://schemas.microsoft.com/office/drawing/2014/main" id="{C0AC4F9D-F994-86C6-4804-0EA8F11C63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9" name="Line 462">
                <a:extLst>
                  <a:ext uri="{FF2B5EF4-FFF2-40B4-BE49-F238E27FC236}">
                    <a16:creationId xmlns:a16="http://schemas.microsoft.com/office/drawing/2014/main" id="{71DE3842-DD6D-8764-5D4F-81AFD38525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0" name="Line 463">
                <a:extLst>
                  <a:ext uri="{FF2B5EF4-FFF2-40B4-BE49-F238E27FC236}">
                    <a16:creationId xmlns:a16="http://schemas.microsoft.com/office/drawing/2014/main" id="{8BA461CF-1936-C997-280C-D516A5F1F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1" name="Line 464">
                <a:extLst>
                  <a:ext uri="{FF2B5EF4-FFF2-40B4-BE49-F238E27FC236}">
                    <a16:creationId xmlns:a16="http://schemas.microsoft.com/office/drawing/2014/main" id="{6EACB519-9861-C1C8-5098-C666423805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32" name="Line 465">
                <a:extLst>
                  <a:ext uri="{FF2B5EF4-FFF2-40B4-BE49-F238E27FC236}">
                    <a16:creationId xmlns:a16="http://schemas.microsoft.com/office/drawing/2014/main" id="{5DB1489B-346E-2B6D-777A-9C6709C384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4" name="Group 466">
              <a:extLst>
                <a:ext uri="{FF2B5EF4-FFF2-40B4-BE49-F238E27FC236}">
                  <a16:creationId xmlns:a16="http://schemas.microsoft.com/office/drawing/2014/main" id="{0AFE5A29-75F2-E0F2-81BD-454F8629A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4563" y="22038339"/>
              <a:ext cx="259647" cy="459936"/>
              <a:chOff x="3936" y="1200"/>
              <a:chExt cx="120" cy="249"/>
            </a:xfrm>
          </p:grpSpPr>
          <p:sp>
            <p:nvSpPr>
              <p:cNvPr id="14523" name="Oval 467">
                <a:extLst>
                  <a:ext uri="{FF2B5EF4-FFF2-40B4-BE49-F238E27FC236}">
                    <a16:creationId xmlns:a16="http://schemas.microsoft.com/office/drawing/2014/main" id="{8102F555-8B1B-148B-3B93-33DE12876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4" name="Line 468">
                <a:extLst>
                  <a:ext uri="{FF2B5EF4-FFF2-40B4-BE49-F238E27FC236}">
                    <a16:creationId xmlns:a16="http://schemas.microsoft.com/office/drawing/2014/main" id="{64EA687B-C43E-2DD9-F096-0011EE7846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5" name="Line 469">
                <a:extLst>
                  <a:ext uri="{FF2B5EF4-FFF2-40B4-BE49-F238E27FC236}">
                    <a16:creationId xmlns:a16="http://schemas.microsoft.com/office/drawing/2014/main" id="{2781FBC8-7D8B-E888-69A8-C25CA494D9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6" name="Line 470">
                <a:extLst>
                  <a:ext uri="{FF2B5EF4-FFF2-40B4-BE49-F238E27FC236}">
                    <a16:creationId xmlns:a16="http://schemas.microsoft.com/office/drawing/2014/main" id="{4619D140-96A3-6168-C8CA-10FF2B94B0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7" name="Line 471">
                <a:extLst>
                  <a:ext uri="{FF2B5EF4-FFF2-40B4-BE49-F238E27FC236}">
                    <a16:creationId xmlns:a16="http://schemas.microsoft.com/office/drawing/2014/main" id="{53D19EC4-3380-1813-41A2-25AAD1F56F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5" name="Group 472">
              <a:extLst>
                <a:ext uri="{FF2B5EF4-FFF2-40B4-BE49-F238E27FC236}">
                  <a16:creationId xmlns:a16="http://schemas.microsoft.com/office/drawing/2014/main" id="{4814BCD5-6FFA-8219-F05A-DF109A71A7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29511" y="22523828"/>
              <a:ext cx="259647" cy="459936"/>
              <a:chOff x="3936" y="1200"/>
              <a:chExt cx="120" cy="249"/>
            </a:xfrm>
          </p:grpSpPr>
          <p:sp>
            <p:nvSpPr>
              <p:cNvPr id="14518" name="Oval 473">
                <a:extLst>
                  <a:ext uri="{FF2B5EF4-FFF2-40B4-BE49-F238E27FC236}">
                    <a16:creationId xmlns:a16="http://schemas.microsoft.com/office/drawing/2014/main" id="{ADC54FE0-015E-0F70-19D4-2E4AFF555B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9" name="Line 474">
                <a:extLst>
                  <a:ext uri="{FF2B5EF4-FFF2-40B4-BE49-F238E27FC236}">
                    <a16:creationId xmlns:a16="http://schemas.microsoft.com/office/drawing/2014/main" id="{929858C9-0791-A9C6-D569-F623D13EBA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0" name="Line 475">
                <a:extLst>
                  <a:ext uri="{FF2B5EF4-FFF2-40B4-BE49-F238E27FC236}">
                    <a16:creationId xmlns:a16="http://schemas.microsoft.com/office/drawing/2014/main" id="{4DA65BE1-CF54-095D-4DB8-45465A2AA4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1" name="Line 476">
                <a:extLst>
                  <a:ext uri="{FF2B5EF4-FFF2-40B4-BE49-F238E27FC236}">
                    <a16:creationId xmlns:a16="http://schemas.microsoft.com/office/drawing/2014/main" id="{6DD815B7-0915-FDE6-8D7D-93247B322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22" name="Line 477">
                <a:extLst>
                  <a:ext uri="{FF2B5EF4-FFF2-40B4-BE49-F238E27FC236}">
                    <a16:creationId xmlns:a16="http://schemas.microsoft.com/office/drawing/2014/main" id="{212C91EA-DC44-AF1A-B5C9-9171B7F4C5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6" name="Group 478">
              <a:extLst>
                <a:ext uri="{FF2B5EF4-FFF2-40B4-BE49-F238E27FC236}">
                  <a16:creationId xmlns:a16="http://schemas.microsoft.com/office/drawing/2014/main" id="{182B2FD8-F4CF-12A8-D3E7-87E831C805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0865" y="22038339"/>
              <a:ext cx="259647" cy="459936"/>
              <a:chOff x="3936" y="1200"/>
              <a:chExt cx="120" cy="249"/>
            </a:xfrm>
          </p:grpSpPr>
          <p:sp>
            <p:nvSpPr>
              <p:cNvPr id="14513" name="Oval 479">
                <a:extLst>
                  <a:ext uri="{FF2B5EF4-FFF2-40B4-BE49-F238E27FC236}">
                    <a16:creationId xmlns:a16="http://schemas.microsoft.com/office/drawing/2014/main" id="{45F01752-57AD-0994-54A5-C1E2B3E31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4" name="Line 480">
                <a:extLst>
                  <a:ext uri="{FF2B5EF4-FFF2-40B4-BE49-F238E27FC236}">
                    <a16:creationId xmlns:a16="http://schemas.microsoft.com/office/drawing/2014/main" id="{FDF5DC50-89DE-CE04-2B0E-1DEC311972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5" name="Line 481">
                <a:extLst>
                  <a:ext uri="{FF2B5EF4-FFF2-40B4-BE49-F238E27FC236}">
                    <a16:creationId xmlns:a16="http://schemas.microsoft.com/office/drawing/2014/main" id="{DCF09B08-9E05-B2BF-1393-F3C0497A06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6" name="Line 482">
                <a:extLst>
                  <a:ext uri="{FF2B5EF4-FFF2-40B4-BE49-F238E27FC236}">
                    <a16:creationId xmlns:a16="http://schemas.microsoft.com/office/drawing/2014/main" id="{B9DBDE3C-4719-C033-3968-27704AB75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7" name="Line 483">
                <a:extLst>
                  <a:ext uri="{FF2B5EF4-FFF2-40B4-BE49-F238E27FC236}">
                    <a16:creationId xmlns:a16="http://schemas.microsoft.com/office/drawing/2014/main" id="{4C2FC9A4-CF36-3F07-12E0-653EBEE42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7" name="Group 484">
              <a:extLst>
                <a:ext uri="{FF2B5EF4-FFF2-40B4-BE49-F238E27FC236}">
                  <a16:creationId xmlns:a16="http://schemas.microsoft.com/office/drawing/2014/main" id="{0DD478FA-0CF3-55D9-E768-1119953267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041535"/>
              <a:ext cx="259647" cy="459936"/>
              <a:chOff x="3936" y="1200"/>
              <a:chExt cx="120" cy="249"/>
            </a:xfrm>
          </p:grpSpPr>
          <p:sp>
            <p:nvSpPr>
              <p:cNvPr id="14508" name="Oval 485">
                <a:extLst>
                  <a:ext uri="{FF2B5EF4-FFF2-40B4-BE49-F238E27FC236}">
                    <a16:creationId xmlns:a16="http://schemas.microsoft.com/office/drawing/2014/main" id="{515BD4ED-9842-CB45-0302-3F5A27359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9" name="Line 486">
                <a:extLst>
                  <a:ext uri="{FF2B5EF4-FFF2-40B4-BE49-F238E27FC236}">
                    <a16:creationId xmlns:a16="http://schemas.microsoft.com/office/drawing/2014/main" id="{9898E6DC-99EF-2891-3205-E2EC91F91C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0" name="Line 487">
                <a:extLst>
                  <a:ext uri="{FF2B5EF4-FFF2-40B4-BE49-F238E27FC236}">
                    <a16:creationId xmlns:a16="http://schemas.microsoft.com/office/drawing/2014/main" id="{20760E14-13D8-7DAD-F90A-F2DDF5678F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1" name="Line 488">
                <a:extLst>
                  <a:ext uri="{FF2B5EF4-FFF2-40B4-BE49-F238E27FC236}">
                    <a16:creationId xmlns:a16="http://schemas.microsoft.com/office/drawing/2014/main" id="{4F282521-BBDA-8997-3B1C-6C9825EFB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12" name="Line 489">
                <a:extLst>
                  <a:ext uri="{FF2B5EF4-FFF2-40B4-BE49-F238E27FC236}">
                    <a16:creationId xmlns:a16="http://schemas.microsoft.com/office/drawing/2014/main" id="{17C70AFB-5AD2-7477-3A70-77F14BFDCD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8" name="Group 490">
              <a:extLst>
                <a:ext uri="{FF2B5EF4-FFF2-40B4-BE49-F238E27FC236}">
                  <a16:creationId xmlns:a16="http://schemas.microsoft.com/office/drawing/2014/main" id="{B38BB195-C906-498A-F5D6-2807760743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8312" y="20965154"/>
              <a:ext cx="259647" cy="459936"/>
              <a:chOff x="3936" y="1200"/>
              <a:chExt cx="120" cy="249"/>
            </a:xfrm>
          </p:grpSpPr>
          <p:sp>
            <p:nvSpPr>
              <p:cNvPr id="14503" name="Oval 491">
                <a:extLst>
                  <a:ext uri="{FF2B5EF4-FFF2-40B4-BE49-F238E27FC236}">
                    <a16:creationId xmlns:a16="http://schemas.microsoft.com/office/drawing/2014/main" id="{ACE54F23-A0A6-F8C6-93AF-31B37ADE6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4" name="Line 492">
                <a:extLst>
                  <a:ext uri="{FF2B5EF4-FFF2-40B4-BE49-F238E27FC236}">
                    <a16:creationId xmlns:a16="http://schemas.microsoft.com/office/drawing/2014/main" id="{AEDC28DB-7D25-B616-7FCB-EA4246735E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5" name="Line 493">
                <a:extLst>
                  <a:ext uri="{FF2B5EF4-FFF2-40B4-BE49-F238E27FC236}">
                    <a16:creationId xmlns:a16="http://schemas.microsoft.com/office/drawing/2014/main" id="{817771FA-D7D8-3225-D3A1-D04B384BA7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6" name="Line 494">
                <a:extLst>
                  <a:ext uri="{FF2B5EF4-FFF2-40B4-BE49-F238E27FC236}">
                    <a16:creationId xmlns:a16="http://schemas.microsoft.com/office/drawing/2014/main" id="{87B880FC-9F2E-5887-3D74-94331A7101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7" name="Line 495">
                <a:extLst>
                  <a:ext uri="{FF2B5EF4-FFF2-40B4-BE49-F238E27FC236}">
                    <a16:creationId xmlns:a16="http://schemas.microsoft.com/office/drawing/2014/main" id="{FF186ECF-1C2C-2C4C-18B3-D4284F273B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79" name="Group 496">
              <a:extLst>
                <a:ext uri="{FF2B5EF4-FFF2-40B4-BE49-F238E27FC236}">
                  <a16:creationId xmlns:a16="http://schemas.microsoft.com/office/drawing/2014/main" id="{08B219E1-943A-B479-AFD2-DEC50B8226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24550" y="22025562"/>
              <a:ext cx="259645" cy="459936"/>
              <a:chOff x="3936" y="1200"/>
              <a:chExt cx="120" cy="249"/>
            </a:xfrm>
          </p:grpSpPr>
          <p:sp>
            <p:nvSpPr>
              <p:cNvPr id="14498" name="Oval 497">
                <a:extLst>
                  <a:ext uri="{FF2B5EF4-FFF2-40B4-BE49-F238E27FC236}">
                    <a16:creationId xmlns:a16="http://schemas.microsoft.com/office/drawing/2014/main" id="{03B4A969-7C1D-ADC8-A6EB-99C2A87D1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9" name="Line 498">
                <a:extLst>
                  <a:ext uri="{FF2B5EF4-FFF2-40B4-BE49-F238E27FC236}">
                    <a16:creationId xmlns:a16="http://schemas.microsoft.com/office/drawing/2014/main" id="{7E7523F7-9169-0AB0-1873-D64995E996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0" name="Line 499">
                <a:extLst>
                  <a:ext uri="{FF2B5EF4-FFF2-40B4-BE49-F238E27FC236}">
                    <a16:creationId xmlns:a16="http://schemas.microsoft.com/office/drawing/2014/main" id="{787674A4-E93F-67ED-0B4A-5B5CB940F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1" name="Line 500">
                <a:extLst>
                  <a:ext uri="{FF2B5EF4-FFF2-40B4-BE49-F238E27FC236}">
                    <a16:creationId xmlns:a16="http://schemas.microsoft.com/office/drawing/2014/main" id="{233FF8CC-EFF5-A703-AFCE-4FF45C1961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02" name="Line 501">
                <a:extLst>
                  <a:ext uri="{FF2B5EF4-FFF2-40B4-BE49-F238E27FC236}">
                    <a16:creationId xmlns:a16="http://schemas.microsoft.com/office/drawing/2014/main" id="{0AA6FCCE-4272-C0F2-4176-524E2EA1F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80" name="Group 502">
              <a:extLst>
                <a:ext uri="{FF2B5EF4-FFF2-40B4-BE49-F238E27FC236}">
                  <a16:creationId xmlns:a16="http://schemas.microsoft.com/office/drawing/2014/main" id="{BE319D3A-5E10-351B-564C-D3513EA3FC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66984" y="22025562"/>
              <a:ext cx="259647" cy="459936"/>
              <a:chOff x="3936" y="1200"/>
              <a:chExt cx="120" cy="249"/>
            </a:xfrm>
          </p:grpSpPr>
          <p:sp>
            <p:nvSpPr>
              <p:cNvPr id="14493" name="Oval 503">
                <a:extLst>
                  <a:ext uri="{FF2B5EF4-FFF2-40B4-BE49-F238E27FC236}">
                    <a16:creationId xmlns:a16="http://schemas.microsoft.com/office/drawing/2014/main" id="{0430434B-7017-A21F-DE22-A1DF31FF1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4" name="Line 504">
                <a:extLst>
                  <a:ext uri="{FF2B5EF4-FFF2-40B4-BE49-F238E27FC236}">
                    <a16:creationId xmlns:a16="http://schemas.microsoft.com/office/drawing/2014/main" id="{EC913D89-2CD6-4066-6ED2-9E2C5A6E85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5" name="Line 505">
                <a:extLst>
                  <a:ext uri="{FF2B5EF4-FFF2-40B4-BE49-F238E27FC236}">
                    <a16:creationId xmlns:a16="http://schemas.microsoft.com/office/drawing/2014/main" id="{8A2F1365-CF57-18B5-350C-0EA5FE3C94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6" name="Line 506">
                <a:extLst>
                  <a:ext uri="{FF2B5EF4-FFF2-40B4-BE49-F238E27FC236}">
                    <a16:creationId xmlns:a16="http://schemas.microsoft.com/office/drawing/2014/main" id="{5DCBD89F-6A79-EA6E-1BE3-F14BB6D42B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7" name="Line 507">
                <a:extLst>
                  <a:ext uri="{FF2B5EF4-FFF2-40B4-BE49-F238E27FC236}">
                    <a16:creationId xmlns:a16="http://schemas.microsoft.com/office/drawing/2014/main" id="{61C06797-331C-F63B-A166-F861A43BDB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81" name="Group 508">
              <a:extLst>
                <a:ext uri="{FF2B5EF4-FFF2-40B4-BE49-F238E27FC236}">
                  <a16:creationId xmlns:a16="http://schemas.microsoft.com/office/drawing/2014/main" id="{378CD5B0-677D-B4BA-07B8-E26A27B3E8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28392" y="22523828"/>
              <a:ext cx="259647" cy="459936"/>
              <a:chOff x="3936" y="1200"/>
              <a:chExt cx="120" cy="249"/>
            </a:xfrm>
          </p:grpSpPr>
          <p:sp>
            <p:nvSpPr>
              <p:cNvPr id="14488" name="Oval 509">
                <a:extLst>
                  <a:ext uri="{FF2B5EF4-FFF2-40B4-BE49-F238E27FC236}">
                    <a16:creationId xmlns:a16="http://schemas.microsoft.com/office/drawing/2014/main" id="{D839427C-B7E3-CAB6-D3C6-95D8836363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89" name="Line 510">
                <a:extLst>
                  <a:ext uri="{FF2B5EF4-FFF2-40B4-BE49-F238E27FC236}">
                    <a16:creationId xmlns:a16="http://schemas.microsoft.com/office/drawing/2014/main" id="{E76C960B-0500-3BB7-64A5-B01E622B19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0" name="Line 511">
                <a:extLst>
                  <a:ext uri="{FF2B5EF4-FFF2-40B4-BE49-F238E27FC236}">
                    <a16:creationId xmlns:a16="http://schemas.microsoft.com/office/drawing/2014/main" id="{D37B2C1F-922F-A0C4-828D-6DE4B5762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1" name="Line 512">
                <a:extLst>
                  <a:ext uri="{FF2B5EF4-FFF2-40B4-BE49-F238E27FC236}">
                    <a16:creationId xmlns:a16="http://schemas.microsoft.com/office/drawing/2014/main" id="{5F6B4873-7B86-BF2B-1CFD-ED4CD2991E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92" name="Line 513">
                <a:extLst>
                  <a:ext uri="{FF2B5EF4-FFF2-40B4-BE49-F238E27FC236}">
                    <a16:creationId xmlns:a16="http://schemas.microsoft.com/office/drawing/2014/main" id="{D703EBE5-969C-4CC4-E896-C3CAA16DA4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grpSp>
          <p:nvGrpSpPr>
            <p:cNvPr id="14482" name="Group 514">
              <a:extLst>
                <a:ext uri="{FF2B5EF4-FFF2-40B4-BE49-F238E27FC236}">
                  <a16:creationId xmlns:a16="http://schemas.microsoft.com/office/drawing/2014/main" id="{B7D08F65-B7CC-45ED-EDED-B218749F4C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67059" y="22523828"/>
              <a:ext cx="259647" cy="459936"/>
              <a:chOff x="3936" y="1200"/>
              <a:chExt cx="120" cy="249"/>
            </a:xfrm>
          </p:grpSpPr>
          <p:sp>
            <p:nvSpPr>
              <p:cNvPr id="14483" name="Oval 515">
                <a:extLst>
                  <a:ext uri="{FF2B5EF4-FFF2-40B4-BE49-F238E27FC236}">
                    <a16:creationId xmlns:a16="http://schemas.microsoft.com/office/drawing/2014/main" id="{A507C5C6-9B34-54CC-9F5F-395CA735DF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5" y="1200"/>
                <a:ext cx="77" cy="77"/>
              </a:xfrm>
              <a:prstGeom prst="ellips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84" name="Line 516">
                <a:extLst>
                  <a:ext uri="{FF2B5EF4-FFF2-40B4-BE49-F238E27FC236}">
                    <a16:creationId xmlns:a16="http://schemas.microsoft.com/office/drawing/2014/main" id="{BBE26D3A-CBD5-769C-CA9F-48E1BCF88E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281"/>
                <a:ext cx="1" cy="82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85" name="Line 517">
                <a:extLst>
                  <a:ext uri="{FF2B5EF4-FFF2-40B4-BE49-F238E27FC236}">
                    <a16:creationId xmlns:a16="http://schemas.microsoft.com/office/drawing/2014/main" id="{94F0BEA6-04A0-CDA7-7158-944374C1AC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0" y="1310"/>
                <a:ext cx="92" cy="1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86" name="Line 518">
                <a:extLst>
                  <a:ext uri="{FF2B5EF4-FFF2-40B4-BE49-F238E27FC236}">
                    <a16:creationId xmlns:a16="http://schemas.microsoft.com/office/drawing/2014/main" id="{12E4FFD4-8CB0-009B-4D4D-DC10C8EFD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1363"/>
                <a:ext cx="58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487" name="Line 519">
                <a:extLst>
                  <a:ext uri="{FF2B5EF4-FFF2-40B4-BE49-F238E27FC236}">
                    <a16:creationId xmlns:a16="http://schemas.microsoft.com/office/drawing/2014/main" id="{2C420002-5126-E9B7-A092-B39D3844C3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94" y="1363"/>
                <a:ext cx="62" cy="86"/>
              </a:xfrm>
              <a:prstGeom prst="line">
                <a:avLst/>
              </a:prstGeom>
              <a:noFill/>
              <a:ln w="8001">
                <a:solidFill>
                  <a:srgbClr val="AF262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4553" name="Groep 33">
            <a:extLst>
              <a:ext uri="{FF2B5EF4-FFF2-40B4-BE49-F238E27FC236}">
                <a16:creationId xmlns:a16="http://schemas.microsoft.com/office/drawing/2014/main" id="{236C5C38-D9A4-E370-1D60-ABD39DC45CEE}"/>
              </a:ext>
            </a:extLst>
          </p:cNvPr>
          <p:cNvGrpSpPr/>
          <p:nvPr/>
        </p:nvGrpSpPr>
        <p:grpSpPr>
          <a:xfrm>
            <a:off x="4305070" y="5911103"/>
            <a:ext cx="715817" cy="773302"/>
            <a:chOff x="7521478" y="36639565"/>
            <a:chExt cx="1293143" cy="1395514"/>
          </a:xfrm>
        </p:grpSpPr>
        <p:sp>
          <p:nvSpPr>
            <p:cNvPr id="14554" name="Rectangle 95">
              <a:extLst>
                <a:ext uri="{FF2B5EF4-FFF2-40B4-BE49-F238E27FC236}">
                  <a16:creationId xmlns:a16="http://schemas.microsoft.com/office/drawing/2014/main" id="{DD5B0192-70E5-21B5-F2CE-8EA476E5A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6930297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55" name="Rectangle 104">
              <a:extLst>
                <a:ext uri="{FF2B5EF4-FFF2-40B4-BE49-F238E27FC236}">
                  <a16:creationId xmlns:a16="http://schemas.microsoft.com/office/drawing/2014/main" id="{D317CBE1-C75D-1D5E-A180-A0956D396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6930297"/>
              <a:ext cx="326522" cy="27498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56" name="Rectangle 105">
              <a:extLst>
                <a:ext uri="{FF2B5EF4-FFF2-40B4-BE49-F238E27FC236}">
                  <a16:creationId xmlns:a16="http://schemas.microsoft.com/office/drawing/2014/main" id="{3DD37826-C703-F294-5A56-08F0E71B32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88099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57" name="Rectangle 106">
              <a:extLst>
                <a:ext uri="{FF2B5EF4-FFF2-40B4-BE49-F238E27FC236}">
                  <a16:creationId xmlns:a16="http://schemas.microsoft.com/office/drawing/2014/main" id="{89AE7056-4AA0-06B3-83C4-FB65B52B6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511761"/>
              <a:ext cx="326522" cy="27498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4558" name="AutoShape 107">
              <a:extLst>
                <a:ext uri="{FF2B5EF4-FFF2-40B4-BE49-F238E27FC236}">
                  <a16:creationId xmlns:a16="http://schemas.microsoft.com/office/drawing/2014/main" id="{D3CA22DC-06A7-67D2-5A1E-11BCBAC775E6}"/>
                </a:ext>
              </a:extLst>
            </p:cNvPr>
            <p:cNvCxnSpPr>
              <a:cxnSpLocks noChangeShapeType="1"/>
              <a:stCxn id="14554" idx="3"/>
              <a:endCxn id="14555" idx="1"/>
            </p:cNvCxnSpPr>
            <p:nvPr/>
          </p:nvCxnSpPr>
          <p:spPr bwMode="auto">
            <a:xfrm>
              <a:off x="8262266" y="37068395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59" name="AutoShape 108">
              <a:extLst>
                <a:ext uri="{FF2B5EF4-FFF2-40B4-BE49-F238E27FC236}">
                  <a16:creationId xmlns:a16="http://schemas.microsoft.com/office/drawing/2014/main" id="{7C4A84F6-0040-51CE-F051-2EC18C78312F}"/>
                </a:ext>
              </a:extLst>
            </p:cNvPr>
            <p:cNvCxnSpPr>
              <a:cxnSpLocks noChangeShapeType="1"/>
              <a:stCxn id="14554" idx="2"/>
              <a:endCxn id="14554" idx="2"/>
            </p:cNvCxnSpPr>
            <p:nvPr/>
          </p:nvCxnSpPr>
          <p:spPr bwMode="auto">
            <a:xfrm>
              <a:off x="8099724" y="37205281"/>
              <a:ext cx="0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60" name="AutoShape 109">
              <a:extLst>
                <a:ext uri="{FF2B5EF4-FFF2-40B4-BE49-F238E27FC236}">
                  <a16:creationId xmlns:a16="http://schemas.microsoft.com/office/drawing/2014/main" id="{A742C160-CA76-39C2-C20F-9D55865648FA}"/>
                </a:ext>
              </a:extLst>
            </p:cNvPr>
            <p:cNvCxnSpPr>
              <a:cxnSpLocks noChangeShapeType="1"/>
              <a:stCxn id="14554" idx="2"/>
              <a:endCxn id="14557" idx="0"/>
            </p:cNvCxnSpPr>
            <p:nvPr/>
          </p:nvCxnSpPr>
          <p:spPr bwMode="auto">
            <a:xfrm>
              <a:off x="8099005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61" name="AutoShape 110">
              <a:extLst>
                <a:ext uri="{FF2B5EF4-FFF2-40B4-BE49-F238E27FC236}">
                  <a16:creationId xmlns:a16="http://schemas.microsoft.com/office/drawing/2014/main" id="{B3D27FE0-BCD2-1B96-9AE6-A1312E62B411}"/>
                </a:ext>
              </a:extLst>
            </p:cNvPr>
            <p:cNvCxnSpPr>
              <a:cxnSpLocks noChangeShapeType="1"/>
              <a:stCxn id="14557" idx="3"/>
              <a:endCxn id="14556" idx="1"/>
            </p:cNvCxnSpPr>
            <p:nvPr/>
          </p:nvCxnSpPr>
          <p:spPr bwMode="auto">
            <a:xfrm>
              <a:off x="8262266" y="37649859"/>
              <a:ext cx="225833" cy="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</p:cxnSp>
        <p:cxnSp>
          <p:nvCxnSpPr>
            <p:cNvPr id="14562" name="AutoShape 111">
              <a:extLst>
                <a:ext uri="{FF2B5EF4-FFF2-40B4-BE49-F238E27FC236}">
                  <a16:creationId xmlns:a16="http://schemas.microsoft.com/office/drawing/2014/main" id="{85E860ED-A043-F11A-CE4A-E6B62FB268CE}"/>
                </a:ext>
              </a:extLst>
            </p:cNvPr>
            <p:cNvCxnSpPr>
              <a:cxnSpLocks noChangeShapeType="1"/>
              <a:stCxn id="14555" idx="2"/>
              <a:endCxn id="14556" idx="0"/>
            </p:cNvCxnSpPr>
            <p:nvPr/>
          </p:nvCxnSpPr>
          <p:spPr bwMode="auto">
            <a:xfrm>
              <a:off x="8652079" y="37205281"/>
              <a:ext cx="0" cy="306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sp>
          <p:nvSpPr>
            <p:cNvPr id="14563" name="Rectangle 112">
              <a:extLst>
                <a:ext uri="{FF2B5EF4-FFF2-40B4-BE49-F238E27FC236}">
                  <a16:creationId xmlns:a16="http://schemas.microsoft.com/office/drawing/2014/main" id="{C4857118-3729-8903-884C-1C4B311D9B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1478" y="36988444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64" name="Rectangle 113">
              <a:extLst>
                <a:ext uri="{FF2B5EF4-FFF2-40B4-BE49-F238E27FC236}">
                  <a16:creationId xmlns:a16="http://schemas.microsoft.com/office/drawing/2014/main" id="{DC889555-97FD-ACD9-05DC-EC78820616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9567" y="3663956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65" name="Rectangle 114">
              <a:extLst>
                <a:ext uri="{FF2B5EF4-FFF2-40B4-BE49-F238E27FC236}">
                  <a16:creationId xmlns:a16="http://schemas.microsoft.com/office/drawing/2014/main" id="{AAD14A9D-399E-EBB7-54A1-A501949A8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453615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66" name="Rectangle 115">
              <a:extLst>
                <a:ext uri="{FF2B5EF4-FFF2-40B4-BE49-F238E27FC236}">
                  <a16:creationId xmlns:a16="http://schemas.microsoft.com/office/drawing/2014/main" id="{AF9B84F1-9EBC-06FC-8F89-FCDD3F98EE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0522" y="37686201"/>
              <a:ext cx="195626" cy="164748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67" name="Rectangle 116">
              <a:extLst>
                <a:ext uri="{FF2B5EF4-FFF2-40B4-BE49-F238E27FC236}">
                  <a16:creationId xmlns:a16="http://schemas.microsoft.com/office/drawing/2014/main" id="{892C8CE5-51B6-C070-1387-32FD4F5241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5744" y="37870331"/>
              <a:ext cx="195626" cy="16474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defTabSz="2270730"/>
              <a:endParaRPr lang="en-GB" sz="2400" dirty="0"/>
            </a:p>
          </p:txBody>
        </p:sp>
        <p:cxnSp>
          <p:nvCxnSpPr>
            <p:cNvPr id="14568" name="AutoShape 117">
              <a:extLst>
                <a:ext uri="{FF2B5EF4-FFF2-40B4-BE49-F238E27FC236}">
                  <a16:creationId xmlns:a16="http://schemas.microsoft.com/office/drawing/2014/main" id="{F188B335-575E-381D-C93A-2DFA61465F9B}"/>
                </a:ext>
              </a:extLst>
            </p:cNvPr>
            <p:cNvCxnSpPr>
              <a:cxnSpLocks noChangeShapeType="1"/>
              <a:stCxn id="14567" idx="0"/>
              <a:endCxn id="14557" idx="2"/>
            </p:cNvCxnSpPr>
            <p:nvPr/>
          </p:nvCxnSpPr>
          <p:spPr bwMode="auto">
            <a:xfrm flipV="1">
              <a:off x="8033557" y="37786745"/>
              <a:ext cx="66167" cy="8358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69" name="AutoShape 118">
              <a:extLst>
                <a:ext uri="{FF2B5EF4-FFF2-40B4-BE49-F238E27FC236}">
                  <a16:creationId xmlns:a16="http://schemas.microsoft.com/office/drawing/2014/main" id="{7A1E545A-0CD8-7366-D687-8F1D14E00ED9}"/>
                </a:ext>
              </a:extLst>
            </p:cNvPr>
            <p:cNvCxnSpPr>
              <a:cxnSpLocks noChangeShapeType="1"/>
              <a:stCxn id="14564" idx="3"/>
              <a:endCxn id="14554" idx="0"/>
            </p:cNvCxnSpPr>
            <p:nvPr/>
          </p:nvCxnSpPr>
          <p:spPr bwMode="auto">
            <a:xfrm>
              <a:off x="7855192" y="36721939"/>
              <a:ext cx="244532" cy="20835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70" name="AutoShape 119">
              <a:extLst>
                <a:ext uri="{FF2B5EF4-FFF2-40B4-BE49-F238E27FC236}">
                  <a16:creationId xmlns:a16="http://schemas.microsoft.com/office/drawing/2014/main" id="{6EFAB2C6-33EE-F9F9-EA05-2CEE9B4BE807}"/>
                </a:ext>
              </a:extLst>
            </p:cNvPr>
            <p:cNvCxnSpPr>
              <a:cxnSpLocks noChangeShapeType="1"/>
              <a:stCxn id="14563" idx="3"/>
              <a:endCxn id="14554" idx="1"/>
            </p:cNvCxnSpPr>
            <p:nvPr/>
          </p:nvCxnSpPr>
          <p:spPr bwMode="auto">
            <a:xfrm flipV="1">
              <a:off x="7717104" y="37068395"/>
              <a:ext cx="218640" cy="24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71" name="AutoShape 120">
              <a:extLst>
                <a:ext uri="{FF2B5EF4-FFF2-40B4-BE49-F238E27FC236}">
                  <a16:creationId xmlns:a16="http://schemas.microsoft.com/office/drawing/2014/main" id="{1D18D992-CD0C-91EF-AB72-DF187848E972}"/>
                </a:ext>
              </a:extLst>
            </p:cNvPr>
            <p:cNvCxnSpPr>
              <a:cxnSpLocks noChangeShapeType="1"/>
              <a:stCxn id="14565" idx="3"/>
              <a:endCxn id="14557" idx="1"/>
            </p:cNvCxnSpPr>
            <p:nvPr/>
          </p:nvCxnSpPr>
          <p:spPr bwMode="auto">
            <a:xfrm>
              <a:off x="7786148" y="37535989"/>
              <a:ext cx="149596" cy="11387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  <p:cxnSp>
          <p:nvCxnSpPr>
            <p:cNvPr id="14572" name="AutoShape 121">
              <a:extLst>
                <a:ext uri="{FF2B5EF4-FFF2-40B4-BE49-F238E27FC236}">
                  <a16:creationId xmlns:a16="http://schemas.microsoft.com/office/drawing/2014/main" id="{F1C58097-E82F-211C-70E9-41586B9C4FB8}"/>
                </a:ext>
              </a:extLst>
            </p:cNvPr>
            <p:cNvCxnSpPr>
              <a:cxnSpLocks noChangeShapeType="1"/>
              <a:stCxn id="14566" idx="3"/>
            </p:cNvCxnSpPr>
            <p:nvPr/>
          </p:nvCxnSpPr>
          <p:spPr bwMode="auto">
            <a:xfrm flipV="1">
              <a:off x="7786148" y="37760095"/>
              <a:ext cx="149596" cy="848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</p:cxnSp>
      </p:grpSp>
      <p:grpSp>
        <p:nvGrpSpPr>
          <p:cNvPr id="14573" name="Group 376">
            <a:extLst>
              <a:ext uri="{FF2B5EF4-FFF2-40B4-BE49-F238E27FC236}">
                <a16:creationId xmlns:a16="http://schemas.microsoft.com/office/drawing/2014/main" id="{DACFC371-8AC5-3205-0CC8-DD97EB07990D}"/>
              </a:ext>
            </a:extLst>
          </p:cNvPr>
          <p:cNvGrpSpPr>
            <a:grpSpLocks/>
          </p:cNvGrpSpPr>
          <p:nvPr/>
        </p:nvGrpSpPr>
        <p:grpSpPr bwMode="auto">
          <a:xfrm>
            <a:off x="946178" y="3319304"/>
            <a:ext cx="1084150" cy="742546"/>
            <a:chOff x="3120" y="768"/>
            <a:chExt cx="624" cy="507"/>
          </a:xfrm>
        </p:grpSpPr>
        <p:grpSp>
          <p:nvGrpSpPr>
            <p:cNvPr id="14574" name="Group 184">
              <a:extLst>
                <a:ext uri="{FF2B5EF4-FFF2-40B4-BE49-F238E27FC236}">
                  <a16:creationId xmlns:a16="http://schemas.microsoft.com/office/drawing/2014/main" id="{C44019A3-AF2C-19A5-7F4B-297399F227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68"/>
              <a:ext cx="624" cy="507"/>
              <a:chOff x="3120" y="768"/>
              <a:chExt cx="624" cy="507"/>
            </a:xfrm>
          </p:grpSpPr>
          <p:sp>
            <p:nvSpPr>
              <p:cNvPr id="14584" name="Rectangle 167">
                <a:extLst>
                  <a:ext uri="{FF2B5EF4-FFF2-40B4-BE49-F238E27FC236}">
                    <a16:creationId xmlns:a16="http://schemas.microsoft.com/office/drawing/2014/main" id="{6C941CE9-1AB4-2FF6-C667-5373677BF6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768"/>
                <a:ext cx="480" cy="2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85" name="Line 170">
                <a:extLst>
                  <a:ext uri="{FF2B5EF4-FFF2-40B4-BE49-F238E27FC236}">
                    <a16:creationId xmlns:a16="http://schemas.microsoft.com/office/drawing/2014/main" id="{20A98BEA-2CEE-C75D-3441-340978E46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20" y="1248"/>
                <a:ext cx="48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86" name="Line 171">
                <a:extLst>
                  <a:ext uri="{FF2B5EF4-FFF2-40B4-BE49-F238E27FC236}">
                    <a16:creationId xmlns:a16="http://schemas.microsoft.com/office/drawing/2014/main" id="{7824DD27-1F74-7A21-C53D-1F503457D5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 flipH="1">
                <a:off x="3180" y="1041"/>
                <a:ext cx="5" cy="23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87" name="Line 172">
                <a:extLst>
                  <a:ext uri="{FF2B5EF4-FFF2-40B4-BE49-F238E27FC236}">
                    <a16:creationId xmlns:a16="http://schemas.microsoft.com/office/drawing/2014/main" id="{DB208604-6020-8D7F-B8B3-608001F635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676" y="1043"/>
                <a:ext cx="0" cy="2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88" name="Line 174">
                <a:extLst>
                  <a:ext uri="{FF2B5EF4-FFF2-40B4-BE49-F238E27FC236}">
                    <a16:creationId xmlns:a16="http://schemas.microsoft.com/office/drawing/2014/main" id="{6CE9F2FD-F368-155A-BE8F-48A9FFA691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89" name="Line 175">
                <a:extLst>
                  <a:ext uri="{FF2B5EF4-FFF2-40B4-BE49-F238E27FC236}">
                    <a16:creationId xmlns:a16="http://schemas.microsoft.com/office/drawing/2014/main" id="{F66A0E4D-0B72-05BF-BA13-B4FF2A5691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15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0" name="Line 176">
                <a:extLst>
                  <a:ext uri="{FF2B5EF4-FFF2-40B4-BE49-F238E27FC236}">
                    <a16:creationId xmlns:a16="http://schemas.microsoft.com/office/drawing/2014/main" id="{B440BC9C-FC74-1ECB-411D-6AB5BE45C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1200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1" name="Line 177">
                <a:extLst>
                  <a:ext uri="{FF2B5EF4-FFF2-40B4-BE49-F238E27FC236}">
                    <a16:creationId xmlns:a16="http://schemas.microsoft.com/office/drawing/2014/main" id="{80531C77-D031-C70E-C295-9E869D503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1248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2" name="Line 178">
                <a:extLst>
                  <a:ext uri="{FF2B5EF4-FFF2-40B4-BE49-F238E27FC236}">
                    <a16:creationId xmlns:a16="http://schemas.microsoft.com/office/drawing/2014/main" id="{1AA626A2-F965-E9DA-3DD8-D4B11B332B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264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3" name="Line 180">
                <a:extLst>
                  <a:ext uri="{FF2B5EF4-FFF2-40B4-BE49-F238E27FC236}">
                    <a16:creationId xmlns:a16="http://schemas.microsoft.com/office/drawing/2014/main" id="{68E85A76-2DF9-BD12-E785-E761B1E70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360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4" name="Line 181">
                <a:extLst>
                  <a:ext uri="{FF2B5EF4-FFF2-40B4-BE49-F238E27FC236}">
                    <a16:creationId xmlns:a16="http://schemas.microsoft.com/office/drawing/2014/main" id="{3BFB559C-6BB3-E2D6-A26D-2446CED8E5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456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5" name="Line 182">
                <a:extLst>
                  <a:ext uri="{FF2B5EF4-FFF2-40B4-BE49-F238E27FC236}">
                    <a16:creationId xmlns:a16="http://schemas.microsoft.com/office/drawing/2014/main" id="{17CB22AE-CA9C-51C0-502D-FA8D352F0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250371">
                <a:off x="3552" y="1056"/>
                <a:ext cx="3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4596" name="Rectangle 183">
                <a:extLst>
                  <a:ext uri="{FF2B5EF4-FFF2-40B4-BE49-F238E27FC236}">
                    <a16:creationId xmlns:a16="http://schemas.microsoft.com/office/drawing/2014/main" id="{40D61AA5-7143-4F71-92C4-193543460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816"/>
                <a:ext cx="384" cy="19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4575" name="Rectangle 364">
              <a:extLst>
                <a:ext uri="{FF2B5EF4-FFF2-40B4-BE49-F238E27FC236}">
                  <a16:creationId xmlns:a16="http://schemas.microsoft.com/office/drawing/2014/main" id="{9EAA12D2-88DE-C7E0-749C-836E750A9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9" y="840"/>
              <a:ext cx="96" cy="144"/>
            </a:xfrm>
            <a:prstGeom prst="rect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76" name="Line 365">
              <a:extLst>
                <a:ext uri="{FF2B5EF4-FFF2-40B4-BE49-F238E27FC236}">
                  <a16:creationId xmlns:a16="http://schemas.microsoft.com/office/drawing/2014/main" id="{76E37AC1-BC01-B7C0-C683-43E592064C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64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577" name="Line 366">
              <a:extLst>
                <a:ext uri="{FF2B5EF4-FFF2-40B4-BE49-F238E27FC236}">
                  <a16:creationId xmlns:a16="http://schemas.microsoft.com/office/drawing/2014/main" id="{448B84FC-4F71-D4E5-FA29-9DCFA0850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60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578" name="Line 367">
              <a:extLst>
                <a:ext uri="{FF2B5EF4-FFF2-40B4-BE49-F238E27FC236}">
                  <a16:creationId xmlns:a16="http://schemas.microsoft.com/office/drawing/2014/main" id="{B5E295A9-9BFB-C777-3228-ED141A69B9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912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579" name="Line 368">
              <a:extLst>
                <a:ext uri="{FF2B5EF4-FFF2-40B4-BE49-F238E27FC236}">
                  <a16:creationId xmlns:a16="http://schemas.microsoft.com/office/drawing/2014/main" id="{5F44FC2F-09E4-322D-303F-411F8C3CE5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897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580" name="Line 369">
              <a:extLst>
                <a:ext uri="{FF2B5EF4-FFF2-40B4-BE49-F238E27FC236}">
                  <a16:creationId xmlns:a16="http://schemas.microsoft.com/office/drawing/2014/main" id="{CEFC7B39-D67F-01E2-92A9-001D1B8408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3" y="936"/>
              <a:ext cx="48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Ctr="1"/>
            <a:lstStyle/>
            <a:p>
              <a:pPr defTabSz="2270730"/>
              <a:endParaRPr lang="en-GB" sz="2400" dirty="0"/>
            </a:p>
          </p:txBody>
        </p:sp>
        <p:sp>
          <p:nvSpPr>
            <p:cNvPr id="14581" name="Oval 370">
              <a:extLst>
                <a:ext uri="{FF2B5EF4-FFF2-40B4-BE49-F238E27FC236}">
                  <a16:creationId xmlns:a16="http://schemas.microsoft.com/office/drawing/2014/main" id="{F277A418-18EA-8FA2-8E64-F09F24D5F1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1" y="939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82" name="Oval 371">
              <a:extLst>
                <a:ext uri="{FF2B5EF4-FFF2-40B4-BE49-F238E27FC236}">
                  <a16:creationId xmlns:a16="http://schemas.microsoft.com/office/drawing/2014/main" id="{34E3D3F6-5051-38C2-A04E-F6EE23004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942"/>
              <a:ext cx="48" cy="48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  <p:sp>
          <p:nvSpPr>
            <p:cNvPr id="14583" name="AutoShape 372">
              <a:extLst>
                <a:ext uri="{FF2B5EF4-FFF2-40B4-BE49-F238E27FC236}">
                  <a16:creationId xmlns:a16="http://schemas.microsoft.com/office/drawing/2014/main" id="{45628267-8AC9-5770-351B-951BAB27571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 flipV="1">
              <a:off x="3552" y="864"/>
              <a:ext cx="48" cy="48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44700" tIns="0" rIns="44700" bIns="0" anchor="ctr"/>
            <a:lstStyle/>
            <a:p>
              <a:pPr defTabSz="2270730"/>
              <a:endParaRPr lang="en-GB" sz="2400" dirty="0"/>
            </a:p>
          </p:txBody>
        </p:sp>
      </p:grpSp>
      <p:grpSp>
        <p:nvGrpSpPr>
          <p:cNvPr id="14597" name="Group 14596">
            <a:extLst>
              <a:ext uri="{FF2B5EF4-FFF2-40B4-BE49-F238E27FC236}">
                <a16:creationId xmlns:a16="http://schemas.microsoft.com/office/drawing/2014/main" id="{B37C7279-804A-61C5-BF11-68826F80C1C3}"/>
              </a:ext>
            </a:extLst>
          </p:cNvPr>
          <p:cNvGrpSpPr/>
          <p:nvPr/>
        </p:nvGrpSpPr>
        <p:grpSpPr>
          <a:xfrm>
            <a:off x="3757973" y="1426029"/>
            <a:ext cx="811079" cy="759646"/>
            <a:chOff x="4041139" y="1357557"/>
            <a:chExt cx="811079" cy="759646"/>
          </a:xfrm>
        </p:grpSpPr>
        <p:pic>
          <p:nvPicPr>
            <p:cNvPr id="14598" name="Picture 2" descr="Euro cash circled icon Royalty Free Vector Image">
              <a:extLst>
                <a:ext uri="{FF2B5EF4-FFF2-40B4-BE49-F238E27FC236}">
                  <a16:creationId xmlns:a16="http://schemas.microsoft.com/office/drawing/2014/main" id="{BFBD22F1-625C-221B-BBEB-5D91C878BD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93" t="24544" r="19432" b="32520"/>
            <a:stretch/>
          </p:blipFill>
          <p:spPr bwMode="auto">
            <a:xfrm>
              <a:off x="4041139" y="1357557"/>
              <a:ext cx="579969" cy="4454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599" name="Picture 6" descr="Pictogram Privacy Stock Illustrations – 26,001 Pictogram Privacy Stock  Illustrations, Vectors &amp; Clipart - Dreamstime">
              <a:extLst>
                <a:ext uri="{FF2B5EF4-FFF2-40B4-BE49-F238E27FC236}">
                  <a16:creationId xmlns:a16="http://schemas.microsoft.com/office/drawing/2014/main" id="{0FCB3D34-0E83-4CDA-EF52-58983354E70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487" t="17165" r="21800" b="32835"/>
            <a:stretch/>
          </p:blipFill>
          <p:spPr bwMode="auto">
            <a:xfrm>
              <a:off x="4544786" y="1846158"/>
              <a:ext cx="307432" cy="27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600" name="Group 14599">
            <a:extLst>
              <a:ext uri="{FF2B5EF4-FFF2-40B4-BE49-F238E27FC236}">
                <a16:creationId xmlns:a16="http://schemas.microsoft.com/office/drawing/2014/main" id="{D928458E-0F8A-5870-45FC-41830E947B7E}"/>
              </a:ext>
            </a:extLst>
          </p:cNvPr>
          <p:cNvGrpSpPr/>
          <p:nvPr/>
        </p:nvGrpSpPr>
        <p:grpSpPr>
          <a:xfrm>
            <a:off x="2423104" y="2476017"/>
            <a:ext cx="2848227" cy="2738437"/>
            <a:chOff x="2775333" y="2398449"/>
            <a:chExt cx="2848227" cy="2738437"/>
          </a:xfrm>
        </p:grpSpPr>
        <p:sp>
          <p:nvSpPr>
            <p:cNvPr id="14601" name="Free-form: Shape 14600">
              <a:extLst>
                <a:ext uri="{FF2B5EF4-FFF2-40B4-BE49-F238E27FC236}">
                  <a16:creationId xmlns:a16="http://schemas.microsoft.com/office/drawing/2014/main" id="{5C143CD8-F9D3-B2E4-FEBC-5362AE0A444E}"/>
                </a:ext>
              </a:extLst>
            </p:cNvPr>
            <p:cNvSpPr/>
            <p:nvPr/>
          </p:nvSpPr>
          <p:spPr>
            <a:xfrm>
              <a:off x="3163288" y="2606040"/>
              <a:ext cx="2260123" cy="2388870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602" name="Groep 8">
              <a:extLst>
                <a:ext uri="{FF2B5EF4-FFF2-40B4-BE49-F238E27FC236}">
                  <a16:creationId xmlns:a16="http://schemas.microsoft.com/office/drawing/2014/main" id="{9B5B8D21-BEC0-3204-40DA-85C2E59AE960}"/>
                </a:ext>
              </a:extLst>
            </p:cNvPr>
            <p:cNvGrpSpPr/>
            <p:nvPr/>
          </p:nvGrpSpPr>
          <p:grpSpPr>
            <a:xfrm>
              <a:off x="2775333" y="2398449"/>
              <a:ext cx="2848227" cy="2738437"/>
              <a:chOff x="2823094" y="2588902"/>
              <a:chExt cx="3100146" cy="2593957"/>
            </a:xfrm>
          </p:grpSpPr>
          <p:cxnSp>
            <p:nvCxnSpPr>
              <p:cNvPr id="14604" name="AutoShape 45">
                <a:extLst>
                  <a:ext uri="{FF2B5EF4-FFF2-40B4-BE49-F238E27FC236}">
                    <a16:creationId xmlns:a16="http://schemas.microsoft.com/office/drawing/2014/main" id="{8ED59DBE-BD13-E0BF-6E61-BBBF9A382328}"/>
                  </a:ext>
                </a:extLst>
              </p:cNvPr>
              <p:cNvCxnSpPr>
                <a:cxnSpLocks noChangeShapeType="1"/>
                <a:endCxn id="14603" idx="0"/>
              </p:cNvCxnSpPr>
              <p:nvPr/>
            </p:nvCxnSpPr>
            <p:spPr bwMode="auto">
              <a:xfrm>
                <a:off x="4473582" y="2588902"/>
                <a:ext cx="0" cy="444662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05" name="AutoShape 46">
                <a:extLst>
                  <a:ext uri="{FF2B5EF4-FFF2-40B4-BE49-F238E27FC236}">
                    <a16:creationId xmlns:a16="http://schemas.microsoft.com/office/drawing/2014/main" id="{191388B6-8921-9136-7E20-8D1A2EB2CB00}"/>
                  </a:ext>
                </a:extLst>
              </p:cNvPr>
              <p:cNvCxnSpPr>
                <a:cxnSpLocks noChangeShapeType="1"/>
                <a:endCxn id="14603" idx="7"/>
              </p:cNvCxnSpPr>
              <p:nvPr/>
            </p:nvCxnSpPr>
            <p:spPr bwMode="auto">
              <a:xfrm flipH="1">
                <a:off x="5236365" y="2976533"/>
                <a:ext cx="578664" cy="3254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06" name="AutoShape 47">
                <a:extLst>
                  <a:ext uri="{FF2B5EF4-FFF2-40B4-BE49-F238E27FC236}">
                    <a16:creationId xmlns:a16="http://schemas.microsoft.com/office/drawing/2014/main" id="{DAB2A116-E89F-B1C1-F192-5FA6C4EED40F}"/>
                  </a:ext>
                </a:extLst>
              </p:cNvPr>
              <p:cNvCxnSpPr>
                <a:cxnSpLocks noChangeShapeType="1"/>
                <a:endCxn id="14603" idx="6"/>
              </p:cNvCxnSpPr>
              <p:nvPr/>
            </p:nvCxnSpPr>
            <p:spPr bwMode="auto">
              <a:xfrm flipH="1">
                <a:off x="5552321" y="3941430"/>
                <a:ext cx="370919" cy="8574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07" name="AutoShape 48">
                <a:extLst>
                  <a:ext uri="{FF2B5EF4-FFF2-40B4-BE49-F238E27FC236}">
                    <a16:creationId xmlns:a16="http://schemas.microsoft.com/office/drawing/2014/main" id="{EE886810-F703-476C-A840-7F5BC3C6367C}"/>
                  </a:ext>
                </a:extLst>
              </p:cNvPr>
              <p:cNvCxnSpPr>
                <a:cxnSpLocks noChangeShapeType="1"/>
                <a:endCxn id="14603" idx="5"/>
              </p:cNvCxnSpPr>
              <p:nvPr/>
            </p:nvCxnSpPr>
            <p:spPr bwMode="auto">
              <a:xfrm flipH="1" flipV="1">
                <a:off x="5236365" y="4598025"/>
                <a:ext cx="596540" cy="379208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08" name="AutoShape 49">
                <a:extLst>
                  <a:ext uri="{FF2B5EF4-FFF2-40B4-BE49-F238E27FC236}">
                    <a16:creationId xmlns:a16="http://schemas.microsoft.com/office/drawing/2014/main" id="{CE0196F4-7A9E-033C-EABA-5885BCCBA30C}"/>
                  </a:ext>
                </a:extLst>
              </p:cNvPr>
              <p:cNvCxnSpPr>
                <a:cxnSpLocks noChangeShapeType="1"/>
                <a:endCxn id="14603" idx="4"/>
              </p:cNvCxnSpPr>
              <p:nvPr/>
            </p:nvCxnSpPr>
            <p:spPr bwMode="auto">
              <a:xfrm flipV="1">
                <a:off x="4467550" y="4866444"/>
                <a:ext cx="6032" cy="31641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09" name="AutoShape 50">
                <a:extLst>
                  <a:ext uri="{FF2B5EF4-FFF2-40B4-BE49-F238E27FC236}">
                    <a16:creationId xmlns:a16="http://schemas.microsoft.com/office/drawing/2014/main" id="{F432B74F-EB59-C328-B1FD-196314640419}"/>
                  </a:ext>
                </a:extLst>
              </p:cNvPr>
              <p:cNvCxnSpPr>
                <a:cxnSpLocks noChangeShapeType="1"/>
                <a:endCxn id="14603" idx="3"/>
              </p:cNvCxnSpPr>
              <p:nvPr/>
            </p:nvCxnSpPr>
            <p:spPr bwMode="auto">
              <a:xfrm flipV="1">
                <a:off x="3108268" y="4598025"/>
                <a:ext cx="602531" cy="338059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10" name="AutoShape 51">
                <a:extLst>
                  <a:ext uri="{FF2B5EF4-FFF2-40B4-BE49-F238E27FC236}">
                    <a16:creationId xmlns:a16="http://schemas.microsoft.com/office/drawing/2014/main" id="{E252866B-57D4-EA87-2F3C-880A5B26ACAF}"/>
                  </a:ext>
                </a:extLst>
              </p:cNvPr>
              <p:cNvCxnSpPr>
                <a:cxnSpLocks noChangeShapeType="1"/>
                <a:endCxn id="14603" idx="2"/>
              </p:cNvCxnSpPr>
              <p:nvPr/>
            </p:nvCxnSpPr>
            <p:spPr bwMode="auto">
              <a:xfrm flipV="1">
                <a:off x="2823094" y="3950004"/>
                <a:ext cx="571752" cy="5085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  <p:cxnSp>
            <p:nvCxnSpPr>
              <p:cNvPr id="14611" name="AutoShape 384">
                <a:extLst>
                  <a:ext uri="{FF2B5EF4-FFF2-40B4-BE49-F238E27FC236}">
                    <a16:creationId xmlns:a16="http://schemas.microsoft.com/office/drawing/2014/main" id="{1D91CB5C-337E-2506-53EA-3382E380BC36}"/>
                  </a:ext>
                </a:extLst>
              </p:cNvPr>
              <p:cNvCxnSpPr>
                <a:cxnSpLocks noChangeShapeType="1"/>
                <a:endCxn id="14603" idx="1"/>
              </p:cNvCxnSpPr>
              <p:nvPr/>
            </p:nvCxnSpPr>
            <p:spPr bwMode="auto">
              <a:xfrm>
                <a:off x="3053835" y="2957833"/>
                <a:ext cx="656964" cy="34415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</p:spPr>
          </p:cxnSp>
        </p:grpSp>
        <p:sp>
          <p:nvSpPr>
            <p:cNvPr id="14603" name="Oval 2">
              <a:extLst>
                <a:ext uri="{FF2B5EF4-FFF2-40B4-BE49-F238E27FC236}">
                  <a16:creationId xmlns:a16="http://schemas.microsoft.com/office/drawing/2014/main" id="{26591D53-7CD9-A7D5-80B6-6AEC2044DF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622" y="2867878"/>
              <a:ext cx="1982160" cy="1934969"/>
            </a:xfrm>
            <a:prstGeom prst="ellipse">
              <a:avLst/>
            </a:prstGeom>
            <a:noFill/>
            <a:ln w="317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 defTabSz="2270730"/>
              <a:endParaRPr lang="en-GB" sz="1100" dirty="0"/>
            </a:p>
          </p:txBody>
        </p:sp>
      </p:grp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4742B66E-64DB-8F77-B8B9-DC9BFF3A245D}"/>
              </a:ext>
            </a:extLst>
          </p:cNvPr>
          <p:cNvSpPr/>
          <p:nvPr/>
        </p:nvSpPr>
        <p:spPr>
          <a:xfrm flipH="1">
            <a:off x="4484987" y="3235056"/>
            <a:ext cx="4506612" cy="1325563"/>
          </a:xfrm>
          <a:prstGeom prst="left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>
                <a:solidFill>
                  <a:schemeClr val="tx1"/>
                </a:solidFill>
              </a:rPr>
              <a:t>Programmer only </a:t>
            </a: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translates the method</a:t>
            </a:r>
          </a:p>
        </p:txBody>
      </p:sp>
    </p:spTree>
    <p:extLst>
      <p:ext uri="{BB962C8B-B14F-4D97-AF65-F5344CB8AC3E}">
        <p14:creationId xmlns:p14="http://schemas.microsoft.com/office/powerpoint/2010/main" val="241510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EFE0A-A474-2964-4760-FD1927B3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F6447F-E731-A02C-3D6E-D85A54DD34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62" t="38378" r="29154" b="26974"/>
          <a:stretch/>
        </p:blipFill>
        <p:spPr>
          <a:xfrm>
            <a:off x="296181" y="487084"/>
            <a:ext cx="4892714" cy="151636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85EB36-658C-8D7F-EF05-C9D6A42AF203}"/>
              </a:ext>
            </a:extLst>
          </p:cNvPr>
          <p:cNvGrpSpPr/>
          <p:nvPr/>
        </p:nvGrpSpPr>
        <p:grpSpPr>
          <a:xfrm>
            <a:off x="296181" y="3360868"/>
            <a:ext cx="5124898" cy="1213359"/>
            <a:chOff x="253218" y="2178979"/>
            <a:chExt cx="5331656" cy="137189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41CC40-A824-03B9-4836-4397B4371D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6586" t="39609" r="12945" b="10649"/>
            <a:stretch/>
          </p:blipFill>
          <p:spPr>
            <a:xfrm>
              <a:off x="253218" y="2178979"/>
              <a:ext cx="2165178" cy="95811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8B0F514-3EEA-4EAC-4206-AB02707E69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11894" t="35334" r="31397" b="51590"/>
            <a:stretch/>
          </p:blipFill>
          <p:spPr>
            <a:xfrm>
              <a:off x="253218" y="2780193"/>
              <a:ext cx="5331656" cy="77067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C92231B7-DC4E-07D4-82A0-39A19554619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354" t="35035" r="18665" b="33982"/>
          <a:stretch/>
        </p:blipFill>
        <p:spPr>
          <a:xfrm>
            <a:off x="296181" y="4671441"/>
            <a:ext cx="5940324" cy="112888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2551E7A-BA4E-AD3F-2604-581619A3A757}"/>
              </a:ext>
            </a:extLst>
          </p:cNvPr>
          <p:cNvGrpSpPr/>
          <p:nvPr/>
        </p:nvGrpSpPr>
        <p:grpSpPr>
          <a:xfrm>
            <a:off x="296181" y="2105018"/>
            <a:ext cx="5727896" cy="1172858"/>
            <a:chOff x="215704" y="5338473"/>
            <a:chExt cx="6096000" cy="136517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EB2A95D-E52E-9325-14BB-CF2811C478CC}"/>
                </a:ext>
              </a:extLst>
            </p:cNvPr>
            <p:cNvGrpSpPr/>
            <p:nvPr/>
          </p:nvGrpSpPr>
          <p:grpSpPr>
            <a:xfrm>
              <a:off x="215704" y="5338473"/>
              <a:ext cx="6096000" cy="1350717"/>
              <a:chOff x="215704" y="5326248"/>
              <a:chExt cx="5838093" cy="1271500"/>
            </a:xfrm>
            <a:noFill/>
          </p:grpSpPr>
          <p:pic>
            <p:nvPicPr>
              <p:cNvPr id="1026" name="Picture 2" descr="Cover">
                <a:extLst>
                  <a:ext uri="{FF2B5EF4-FFF2-40B4-BE49-F238E27FC236}">
                    <a16:creationId xmlns:a16="http://schemas.microsoft.com/office/drawing/2014/main" id="{AFD3A8B3-92C7-6307-D104-9123E4FA9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383" b="53553"/>
              <a:stretch/>
            </p:blipFill>
            <p:spPr bwMode="auto">
              <a:xfrm>
                <a:off x="215704" y="5326248"/>
                <a:ext cx="1982397" cy="1038017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9FA39F6-C369-9B94-0CA6-1687D04A76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6502" t="74212" r="29471" b="5152"/>
              <a:stretch/>
            </p:blipFill>
            <p:spPr>
              <a:xfrm>
                <a:off x="215704" y="5830889"/>
                <a:ext cx="5838093" cy="766859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9A7088E-0614-3662-C7E4-292D89A233F1}"/>
                </a:ext>
              </a:extLst>
            </p:cNvPr>
            <p:cNvSpPr txBox="1"/>
            <p:nvPr/>
          </p:nvSpPr>
          <p:spPr>
            <a:xfrm>
              <a:off x="4814178" y="6395867"/>
              <a:ext cx="14975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Under submission</a:t>
              </a:r>
            </a:p>
          </p:txBody>
        </p:sp>
      </p:grpSp>
      <p:pic>
        <p:nvPicPr>
          <p:cNvPr id="26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652BBE32-81C4-FDD2-4A6A-3E8C436DB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9584" y="336265"/>
            <a:ext cx="3608071" cy="5099931"/>
          </a:xfr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0FCE1E0-D99D-DCC5-9EC9-4A8D8BC97FC7}"/>
              </a:ext>
            </a:extLst>
          </p:cNvPr>
          <p:cNvSpPr txBox="1"/>
          <p:nvPr/>
        </p:nvSpPr>
        <p:spPr>
          <a:xfrm>
            <a:off x="7506733" y="5491580"/>
            <a:ext cx="441377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Full method definition, background data,  </a:t>
            </a:r>
            <a:br>
              <a:rPr lang="en-GB" dirty="0"/>
            </a:br>
            <a:r>
              <a:rPr lang="en-GB" dirty="0"/>
              <a:t>and case studies on:</a:t>
            </a:r>
            <a:br>
              <a:rPr lang="en-GB" dirty="0"/>
            </a:br>
            <a:r>
              <a:rPr lang="en-GB" dirty="0"/>
              <a:t>https://github.com/robertdeckers/MuDForM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19A2EF-D843-EBA5-25CC-93B61EFB0E7A}"/>
              </a:ext>
            </a:extLst>
          </p:cNvPr>
          <p:cNvSpPr txBox="1"/>
          <p:nvPr/>
        </p:nvSpPr>
        <p:spPr>
          <a:xfrm>
            <a:off x="296181" y="5884981"/>
            <a:ext cx="5400198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b="0" i="0" u="none" strike="noStrik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Cognitive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spective on MuDForM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BB33AA-343B-E9D1-2000-EE4856343F80}"/>
              </a:ext>
            </a:extLst>
          </p:cNvPr>
          <p:cNvGrpSpPr/>
          <p:nvPr/>
        </p:nvGrpSpPr>
        <p:grpSpPr>
          <a:xfrm>
            <a:off x="2558692" y="133763"/>
            <a:ext cx="5232967" cy="6576081"/>
            <a:chOff x="2558692" y="133763"/>
            <a:chExt cx="5232967" cy="657608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053D3F21-A025-1388-5481-5E63C9DAEE2F}"/>
                </a:ext>
              </a:extLst>
            </p:cNvPr>
            <p:cNvSpPr/>
            <p:nvPr/>
          </p:nvSpPr>
          <p:spPr>
            <a:xfrm>
              <a:off x="6630412" y="336265"/>
              <a:ext cx="1161247" cy="6208479"/>
            </a:xfrm>
            <a:prstGeom prst="rightBrace">
              <a:avLst>
                <a:gd name="adj1" fmla="val 36814"/>
                <a:gd name="adj2" fmla="val 50164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E8D1C00-006E-1341-D4A6-23F4C4F4FA93}"/>
                </a:ext>
              </a:extLst>
            </p:cNvPr>
            <p:cNvSpPr txBox="1"/>
            <p:nvPr/>
          </p:nvSpPr>
          <p:spPr>
            <a:xfrm>
              <a:off x="6581457" y="98655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Ch2</a:t>
              </a:r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6221EA2-5E37-092F-BBEB-071B372AED56}"/>
                </a:ext>
              </a:extLst>
            </p:cNvPr>
            <p:cNvSpPr txBox="1"/>
            <p:nvPr/>
          </p:nvSpPr>
          <p:spPr>
            <a:xfrm>
              <a:off x="6616721" y="272153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Ch3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FD1EC-9B72-BAC6-8869-1BDB8A848B77}"/>
                </a:ext>
              </a:extLst>
            </p:cNvPr>
            <p:cNvSpPr txBox="1"/>
            <p:nvPr/>
          </p:nvSpPr>
          <p:spPr>
            <a:xfrm>
              <a:off x="6603708" y="4038491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Ch4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1BC2BED-217E-68A1-2E42-3AC7C9E8ABE4}"/>
                </a:ext>
              </a:extLst>
            </p:cNvPr>
            <p:cNvSpPr txBox="1"/>
            <p:nvPr/>
          </p:nvSpPr>
          <p:spPr>
            <a:xfrm>
              <a:off x="6625437" y="5061110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Ch5</a:t>
              </a:r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ED80037-31CE-49FA-CAEA-DC51EB0BD641}"/>
                </a:ext>
              </a:extLst>
            </p:cNvPr>
            <p:cNvSpPr txBox="1"/>
            <p:nvPr/>
          </p:nvSpPr>
          <p:spPr>
            <a:xfrm>
              <a:off x="6616722" y="5876317"/>
              <a:ext cx="546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Ch6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6FE29F8-0C35-99E6-CCB3-7E70DCE9DDB5}"/>
                </a:ext>
              </a:extLst>
            </p:cNvPr>
            <p:cNvSpPr txBox="1"/>
            <p:nvPr/>
          </p:nvSpPr>
          <p:spPr>
            <a:xfrm>
              <a:off x="4009490" y="133763"/>
              <a:ext cx="2700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Introduction, vision </a:t>
              </a:r>
              <a:r>
                <a:rPr lang="en-GB" dirty="0">
                  <a:sym typeface="Wingdings" panose="05000000000000000000" pitchFamily="2" charset="2"/>
                </a:rPr>
                <a:t></a:t>
              </a:r>
              <a:r>
                <a:rPr lang="en-GB" dirty="0"/>
                <a:t> Ch1</a:t>
              </a:r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0FA378-B567-91E6-ED3B-175362A239D9}"/>
                </a:ext>
              </a:extLst>
            </p:cNvPr>
            <p:cNvSpPr txBox="1"/>
            <p:nvPr/>
          </p:nvSpPr>
          <p:spPr>
            <a:xfrm>
              <a:off x="2558692" y="6340512"/>
              <a:ext cx="4156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Conclusion, discussion, open issues </a:t>
              </a:r>
              <a:r>
                <a:rPr lang="en-GB" dirty="0">
                  <a:sym typeface="Wingdings" panose="05000000000000000000" pitchFamily="2" charset="2"/>
                </a:rPr>
                <a:t> </a:t>
              </a:r>
              <a:r>
                <a:rPr lang="en-GB" dirty="0"/>
                <a:t>Ch7</a:t>
              </a:r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0117F4-2AB6-7793-2453-6125CF26B274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188895" y="1171216"/>
              <a:ext cx="139256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D362760-B918-BE69-A1A4-3104F1E82FD9}"/>
                </a:ext>
              </a:extLst>
            </p:cNvPr>
            <p:cNvCxnSpPr>
              <a:cxnSpLocks/>
            </p:cNvCxnSpPr>
            <p:nvPr/>
          </p:nvCxnSpPr>
          <p:spPr>
            <a:xfrm>
              <a:off x="5421079" y="4253214"/>
              <a:ext cx="119564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C7F24F-2FD5-E748-6164-8F181B1A29F8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>
              <a:off x="6236505" y="5235882"/>
              <a:ext cx="380216" cy="7138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E20492C2-0379-67E9-84E2-44ADD02014C0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5696379" y="6085036"/>
              <a:ext cx="956914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157BC39-4C77-CF0B-C10A-A85B1B3EC429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6024077" y="2906446"/>
              <a:ext cx="648165" cy="9074"/>
            </a:xfrm>
            <a:prstGeom prst="straightConnector1">
              <a:avLst/>
            </a:prstGeom>
            <a:ln>
              <a:solidFill>
                <a:schemeClr val="tx1"/>
              </a:solidFill>
              <a:prstDash val="sysDot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3A2BB398-1D1C-74F2-ABB3-492EF3DEB40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2" t="60374" r="33793" b="16897"/>
          <a:stretch/>
        </p:blipFill>
        <p:spPr bwMode="auto">
          <a:xfrm>
            <a:off x="4953083" y="5884826"/>
            <a:ext cx="7432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1701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C58EC-6EEC-E178-2D42-B0981449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D47AAED-FA38-7AB4-3042-C0FB577CD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98607" y="-71120"/>
            <a:ext cx="4994785" cy="7060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F1015-F83D-67FC-7020-6A350D416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2927795"/>
            <a:ext cx="3372679" cy="1062191"/>
          </a:xfrm>
        </p:spPr>
        <p:txBody>
          <a:bodyPr/>
          <a:lstStyle/>
          <a:p>
            <a:r>
              <a:rPr lang="en-GB" b="1" dirty="0"/>
              <a:t>Thank you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1099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C437E9-12C6-BB1E-768B-6AA9AD527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B4A86-A7CD-0BA4-7DDC-BB20E69FEF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883012"/>
            <a:ext cx="6019800" cy="5769248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Account: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pin):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initial_balance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pin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f"Your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account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 Multilingual support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messages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'en':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balance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incorrect_pin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"Incorrect PIN!",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has insufficient funds! Please try a 	smaller amount or visit another ATM.",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"Account has insufficient funds! Please 	check your balance or deposit more funds.",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please_wait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"Please wait...",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withdraw_success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"${} has been withdrawn. Your new account balance 	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atm_new_balance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new balance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atm_out_of_service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is currently out of service. Please try 	again later."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"ATM-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incorrect_pin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Onjuiste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pincode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kleiner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bedrag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bezoek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andere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ATM.",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account_insufficient_funds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heeft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onvoldoende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! 	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Controleer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of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stort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geld.",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please_wait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"Even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geduld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aub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...",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withdraw_success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"${} is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opgenomen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nieuwe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rekeningsaldo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	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atm_new_balance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Nieuw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ATM-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saldo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is: ${}",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atm_out_of_service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"ATM is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momenteel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buiten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dienst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Probeer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het 	later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opnieuw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."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46E296A-87AC-FDC9-AFDA-8ABAF1519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33553"/>
            <a:ext cx="6292645" cy="6009815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datetime import datetime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 ATM: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__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__(self,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atm_balance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self.is_operational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True  # Simulate ATM operational status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check_atm_balance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verify_pin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(self, account,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return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withdraw_cash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(self, account, amount,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not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self.is_operational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print("ATM is currently out of service. Please try again later.")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start_time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not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self.verify_pin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(account,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entered_pin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print("Incorrect PIN!")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amount &gt;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print("ATM has insufficient funds! Please try a smaller amount or 	visit another ATM.")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amount &gt;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print("Account has insufficient funds! Please check your balance or 	deposit more funds.")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if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time.time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 -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start_time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&gt; 2: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print("Please wait...")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return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-= amount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transaction =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':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account.account_id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'amount': amount,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'timestamp':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datetime.now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().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isoformat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self.transactions.append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(transaction)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print(f"${amount} has been withdrawn. Your new account balance is: 	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account.balance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print(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f"ATM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new balance is: ${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self.atm_balance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def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print_transactions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(self):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for transaction in </a:t>
            </a:r>
            <a:r>
              <a:rPr lang="en-US" sz="1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self.transactions</a:t>
            </a: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print(transaction)</a:t>
            </a: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1B9495-05FE-F56B-A118-77C10B670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"/>
            <a:ext cx="10515600" cy="776748"/>
          </a:xfrm>
        </p:spPr>
        <p:txBody>
          <a:bodyPr/>
          <a:lstStyle/>
          <a:p>
            <a:r>
              <a:rPr lang="en-GB" dirty="0" err="1"/>
              <a:t>Bij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iets</a:t>
            </a:r>
            <a:r>
              <a:rPr lang="en-GB" dirty="0"/>
              <a:t> </a:t>
            </a:r>
            <a:r>
              <a:rPr lang="en-GB" dirty="0" err="1"/>
              <a:t>realistischere</a:t>
            </a:r>
            <a:r>
              <a:rPr lang="en-GB" dirty="0"/>
              <a:t> </a:t>
            </a:r>
            <a:r>
              <a:rPr lang="en-GB" dirty="0" err="1"/>
              <a:t>geldautomaat</a:t>
            </a:r>
            <a:r>
              <a:rPr lang="en-GB" dirty="0"/>
              <a:t>…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1BB7B4-968A-27B6-767C-D9F936436976}"/>
              </a:ext>
            </a:extLst>
          </p:cNvPr>
          <p:cNvSpPr/>
          <p:nvPr/>
        </p:nvSpPr>
        <p:spPr>
          <a:xfrm>
            <a:off x="2766551" y="1683385"/>
            <a:ext cx="7124581" cy="295211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Maar </a:t>
            </a:r>
            <a:r>
              <a:rPr lang="en-GB" sz="2400" dirty="0" err="1">
                <a:solidFill>
                  <a:schemeClr val="tx1"/>
                </a:solidFill>
              </a:rPr>
              <a:t>ook</a:t>
            </a:r>
            <a:r>
              <a:rPr lang="en-GB" sz="2400" dirty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Voldoen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aan</a:t>
            </a:r>
            <a:r>
              <a:rPr lang="en-US" sz="2400" dirty="0">
                <a:solidFill>
                  <a:schemeClr val="tx1"/>
                </a:solidFill>
              </a:rPr>
              <a:t> bank- en privacy </a:t>
            </a:r>
            <a:r>
              <a:rPr lang="en-US" sz="2400" dirty="0" err="1">
                <a:solidFill>
                  <a:schemeClr val="tx1"/>
                </a:solidFill>
              </a:rPr>
              <a:t>wetgeving</a:t>
            </a:r>
            <a:endParaRPr lang="en-US" sz="24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Geld </a:t>
            </a:r>
            <a:r>
              <a:rPr lang="en-US" sz="2400" dirty="0" err="1">
                <a:solidFill>
                  <a:schemeClr val="tx1"/>
                </a:solidFill>
              </a:rPr>
              <a:t>storten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saldo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bekijken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biljetten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kiezen</a:t>
            </a:r>
            <a:r>
              <a:rPr lang="en-US" sz="2400" dirty="0">
                <a:solidFill>
                  <a:schemeClr val="tx1"/>
                </a:solidFill>
              </a:rPr>
              <a:t>, etc..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1"/>
                </a:solidFill>
              </a:rPr>
              <a:t>Unformiteit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garanderen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voor</a:t>
            </a:r>
            <a:r>
              <a:rPr lang="en-US" sz="2400" dirty="0">
                <a:solidFill>
                  <a:schemeClr val="tx1"/>
                </a:solidFill>
              </a:rPr>
              <a:t> alle </a:t>
            </a:r>
            <a:r>
              <a:rPr lang="en-US" sz="2400" dirty="0" err="1">
                <a:solidFill>
                  <a:schemeClr val="tx1"/>
                </a:solidFill>
              </a:rPr>
              <a:t>financiele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transacties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zoals</a:t>
            </a:r>
            <a:r>
              <a:rPr lang="en-US" sz="2400" dirty="0">
                <a:solidFill>
                  <a:schemeClr val="tx1"/>
                </a:solidFill>
              </a:rPr>
              <a:t> online </a:t>
            </a:r>
            <a:r>
              <a:rPr lang="en-US" sz="2400" dirty="0" err="1">
                <a:solidFill>
                  <a:schemeClr val="tx1"/>
                </a:solidFill>
              </a:rPr>
              <a:t>betalen</a:t>
            </a:r>
            <a:r>
              <a:rPr lang="en-US" sz="2400" dirty="0">
                <a:solidFill>
                  <a:schemeClr val="tx1"/>
                </a:solidFill>
              </a:rPr>
              <a:t>, geld </a:t>
            </a:r>
            <a:r>
              <a:rPr lang="en-US" sz="2400" dirty="0" err="1">
                <a:solidFill>
                  <a:schemeClr val="tx1"/>
                </a:solidFill>
              </a:rPr>
              <a:t>overmaken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En </a:t>
            </a:r>
            <a:r>
              <a:rPr lang="en-US" sz="2400" dirty="0" err="1">
                <a:solidFill>
                  <a:schemeClr val="tx1"/>
                </a:solidFill>
              </a:rPr>
              <a:t>meer</a:t>
            </a:r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6943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Afbeelding 47">
            <a:extLst>
              <a:ext uri="{FF2B5EF4-FFF2-40B4-BE49-F238E27FC236}">
                <a16:creationId xmlns:a16="http://schemas.microsoft.com/office/drawing/2014/main" id="{AB3F1A8F-8518-DF1D-9470-8F0C5CA0E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520" y="3339669"/>
            <a:ext cx="1220482" cy="1354268"/>
          </a:xfrm>
          <a:prstGeom prst="rect">
            <a:avLst/>
          </a:prstGeom>
        </p:spPr>
      </p:pic>
      <p:pic>
        <p:nvPicPr>
          <p:cNvPr id="137" name="Afbeelding 7" descr="info overload1.gif">
            <a:extLst>
              <a:ext uri="{FF2B5EF4-FFF2-40B4-BE49-F238E27FC236}">
                <a16:creationId xmlns:a16="http://schemas.microsoft.com/office/drawing/2014/main" id="{27FA08CD-0EB4-0BE4-1DC7-23B4EA6ADBF5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65178" y="2371197"/>
            <a:ext cx="4395394" cy="31809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5ED57E-E6CE-874D-598B-804B7F24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215" y="11413"/>
            <a:ext cx="10515600" cy="1264721"/>
          </a:xfrm>
        </p:spPr>
        <p:txBody>
          <a:bodyPr/>
          <a:lstStyle/>
          <a:p>
            <a:r>
              <a:rPr lang="en-GB" dirty="0"/>
              <a:t>Wat is er </a:t>
            </a:r>
            <a:r>
              <a:rPr lang="en-GB" dirty="0" err="1"/>
              <a:t>aan</a:t>
            </a:r>
            <a:r>
              <a:rPr lang="en-GB" dirty="0"/>
              <a:t> de hand?</a:t>
            </a:r>
            <a:endParaRPr lang="en-US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051C325-29A7-574C-9685-5507F854303E}"/>
              </a:ext>
            </a:extLst>
          </p:cNvPr>
          <p:cNvSpPr txBox="1"/>
          <p:nvPr/>
        </p:nvSpPr>
        <p:spPr>
          <a:xfrm>
            <a:off x="6997326" y="2143728"/>
            <a:ext cx="49617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>
                <a:solidFill>
                  <a:schemeClr val="tx1"/>
                </a:solidFill>
              </a:rPr>
              <a:t>Veel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verschillende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vakgebieden</a:t>
            </a:r>
            <a:r>
              <a:rPr lang="en-GB" sz="2400" dirty="0"/>
              <a:t> en </a:t>
            </a:r>
            <a:r>
              <a:rPr lang="en-GB" sz="2400" dirty="0" err="1"/>
              <a:t>mensen</a:t>
            </a:r>
            <a:r>
              <a:rPr lang="en-GB" sz="2400" dirty="0"/>
              <a:t> met </a:t>
            </a:r>
            <a:r>
              <a:rPr lang="en-GB" sz="2400" dirty="0" err="1"/>
              <a:t>hun</a:t>
            </a:r>
            <a:r>
              <a:rPr lang="en-GB" sz="2400" dirty="0"/>
              <a:t> eigen taal.</a:t>
            </a:r>
            <a:endParaRPr lang="en-GB" sz="2400" dirty="0">
              <a:solidFill>
                <a:schemeClr val="tx1"/>
              </a:solidFill>
            </a:endParaRPr>
          </a:p>
          <a:p>
            <a:endParaRPr lang="en-GB" sz="2400" dirty="0"/>
          </a:p>
          <a:p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moeilijk</a:t>
            </a:r>
            <a:r>
              <a:rPr lang="en-GB" sz="2400" dirty="0"/>
              <a:t> om </a:t>
            </a:r>
            <a:r>
              <a:rPr lang="en-GB" sz="2400" dirty="0" err="1"/>
              <a:t>allemaal</a:t>
            </a:r>
            <a:r>
              <a:rPr lang="en-GB" sz="2400" dirty="0"/>
              <a:t> </a:t>
            </a:r>
            <a:r>
              <a:rPr lang="en-GB" sz="2400" dirty="0" err="1"/>
              <a:t>te</a:t>
            </a:r>
            <a:r>
              <a:rPr lang="en-GB" sz="2400" dirty="0"/>
              <a:t> </a:t>
            </a:r>
            <a:r>
              <a:rPr lang="en-GB" sz="2400" dirty="0" err="1"/>
              <a:t>begrijpen</a:t>
            </a:r>
            <a:r>
              <a:rPr lang="en-GB" sz="2400" dirty="0"/>
              <a:t> </a:t>
            </a:r>
            <a:r>
              <a:rPr lang="en-GB" sz="2400" dirty="0" err="1"/>
              <a:t>voor</a:t>
            </a:r>
            <a:r>
              <a:rPr lang="en-GB" sz="2400" dirty="0"/>
              <a:t> de </a:t>
            </a:r>
            <a:r>
              <a:rPr lang="en-GB" sz="2400" dirty="0" err="1"/>
              <a:t>programmeur</a:t>
            </a:r>
            <a:r>
              <a:rPr lang="en-GB" sz="2400" dirty="0"/>
              <a:t>. 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158" name="Groep 49">
            <a:extLst>
              <a:ext uri="{FF2B5EF4-FFF2-40B4-BE49-F238E27FC236}">
                <a16:creationId xmlns:a16="http://schemas.microsoft.com/office/drawing/2014/main" id="{4E372E59-B5FE-C664-8CFC-C00F97BF1A5E}"/>
              </a:ext>
            </a:extLst>
          </p:cNvPr>
          <p:cNvGrpSpPr/>
          <p:nvPr/>
        </p:nvGrpSpPr>
        <p:grpSpPr>
          <a:xfrm>
            <a:off x="1104083" y="1848895"/>
            <a:ext cx="5139202" cy="4197820"/>
            <a:chOff x="2847565" y="2537885"/>
            <a:chExt cx="3189958" cy="2731336"/>
          </a:xfrm>
        </p:grpSpPr>
        <p:cxnSp>
          <p:nvCxnSpPr>
            <p:cNvPr id="249" name="AutoShape 45">
              <a:extLst>
                <a:ext uri="{FF2B5EF4-FFF2-40B4-BE49-F238E27FC236}">
                  <a16:creationId xmlns:a16="http://schemas.microsoft.com/office/drawing/2014/main" id="{D4F56DC7-A1AB-6DD7-4B29-9F6323A0973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390257" y="2537885"/>
              <a:ext cx="1551" cy="33025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0" name="AutoShape 46">
              <a:extLst>
                <a:ext uri="{FF2B5EF4-FFF2-40B4-BE49-F238E27FC236}">
                  <a16:creationId xmlns:a16="http://schemas.microsoft.com/office/drawing/2014/main" id="{F5C0EF84-0CFF-F5C3-2217-88811D53C7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5569202" y="3065036"/>
              <a:ext cx="241457" cy="14684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1" name="AutoShape 47">
              <a:extLst>
                <a:ext uri="{FF2B5EF4-FFF2-40B4-BE49-F238E27FC236}">
                  <a16:creationId xmlns:a16="http://schemas.microsoft.com/office/drawing/2014/main" id="{3BD15C4E-A473-233E-0DFD-41885A1612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703799" y="3944460"/>
              <a:ext cx="333724" cy="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2" name="AutoShape 48">
              <a:extLst>
                <a:ext uri="{FF2B5EF4-FFF2-40B4-BE49-F238E27FC236}">
                  <a16:creationId xmlns:a16="http://schemas.microsoft.com/office/drawing/2014/main" id="{18790DD8-F8CB-D891-BDC2-02EE724237F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5376602" y="4741896"/>
              <a:ext cx="228241" cy="14329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3" name="AutoShape 49">
              <a:extLst>
                <a:ext uri="{FF2B5EF4-FFF2-40B4-BE49-F238E27FC236}">
                  <a16:creationId xmlns:a16="http://schemas.microsoft.com/office/drawing/2014/main" id="{2E64A79D-23D0-678D-B1D4-60E50CBAA39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440216" y="4971834"/>
              <a:ext cx="6734" cy="297387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4" name="AutoShape 50">
              <a:extLst>
                <a:ext uri="{FF2B5EF4-FFF2-40B4-BE49-F238E27FC236}">
                  <a16:creationId xmlns:a16="http://schemas.microsoft.com/office/drawing/2014/main" id="{8CAFC882-48BF-8A35-6A87-20EA99B7BED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036353" y="4730961"/>
              <a:ext cx="250084" cy="14941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5" name="AutoShape 51">
              <a:extLst>
                <a:ext uri="{FF2B5EF4-FFF2-40B4-BE49-F238E27FC236}">
                  <a16:creationId xmlns:a16="http://schemas.microsoft.com/office/drawing/2014/main" id="{7DBEA420-CC6F-37C6-9B11-60F662A8959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847565" y="3944460"/>
              <a:ext cx="2785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6" name="AutoShape 384">
              <a:extLst>
                <a:ext uri="{FF2B5EF4-FFF2-40B4-BE49-F238E27FC236}">
                  <a16:creationId xmlns:a16="http://schemas.microsoft.com/office/drawing/2014/main" id="{133F2A4E-CE3C-55AC-59C6-F69F5C78F3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2936020" y="3206396"/>
              <a:ext cx="256389" cy="1238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</p:cxnSp>
      </p:grpSp>
      <p:grpSp>
        <p:nvGrpSpPr>
          <p:cNvPr id="3" name="Groep 20">
            <a:extLst>
              <a:ext uri="{FF2B5EF4-FFF2-40B4-BE49-F238E27FC236}">
                <a16:creationId xmlns:a16="http://schemas.microsoft.com/office/drawing/2014/main" id="{91B043A3-C7CC-2DD7-258A-35FA3ED2B484}"/>
              </a:ext>
            </a:extLst>
          </p:cNvPr>
          <p:cNvGrpSpPr/>
          <p:nvPr/>
        </p:nvGrpSpPr>
        <p:grpSpPr>
          <a:xfrm>
            <a:off x="275988" y="2640467"/>
            <a:ext cx="1419811" cy="633569"/>
            <a:chOff x="4388910" y="16682970"/>
            <a:chExt cx="3075117" cy="1381702"/>
          </a:xfrm>
        </p:grpSpPr>
        <p:sp>
          <p:nvSpPr>
            <p:cNvPr id="4" name="Text Box 207">
              <a:extLst>
                <a:ext uri="{FF2B5EF4-FFF2-40B4-BE49-F238E27FC236}">
                  <a16:creationId xmlns:a16="http://schemas.microsoft.com/office/drawing/2014/main" id="{BE0FEFE2-BF83-9D89-CCE6-6438103548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Overheid</a:t>
              </a:r>
              <a:endParaRPr lang="en-GB" sz="1400" b="1" dirty="0"/>
            </a:p>
          </p:txBody>
        </p:sp>
        <p:grpSp>
          <p:nvGrpSpPr>
            <p:cNvPr id="5" name="Group 328">
              <a:extLst>
                <a:ext uri="{FF2B5EF4-FFF2-40B4-BE49-F238E27FC236}">
                  <a16:creationId xmlns:a16="http://schemas.microsoft.com/office/drawing/2014/main" id="{CA431F86-2905-F7D6-737F-6324D8EFD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6" name="Oval 329">
                <a:extLst>
                  <a:ext uri="{FF2B5EF4-FFF2-40B4-BE49-F238E27FC236}">
                    <a16:creationId xmlns:a16="http://schemas.microsoft.com/office/drawing/2014/main" id="{90B15152-A874-C4D5-7722-22BDB90F02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7" name="Line 330">
                <a:extLst>
                  <a:ext uri="{FF2B5EF4-FFF2-40B4-BE49-F238E27FC236}">
                    <a16:creationId xmlns:a16="http://schemas.microsoft.com/office/drawing/2014/main" id="{B43E7BDE-3FF5-B5BC-4665-0C7954D54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8" name="Line 331">
                <a:extLst>
                  <a:ext uri="{FF2B5EF4-FFF2-40B4-BE49-F238E27FC236}">
                    <a16:creationId xmlns:a16="http://schemas.microsoft.com/office/drawing/2014/main" id="{E48FC445-8908-A4E6-8AA6-6DFE13D0A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" name="Line 332">
                <a:extLst>
                  <a:ext uri="{FF2B5EF4-FFF2-40B4-BE49-F238E27FC236}">
                    <a16:creationId xmlns:a16="http://schemas.microsoft.com/office/drawing/2014/main" id="{C9680BD3-BE8E-BD66-D228-39EC423C8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" name="Line 333">
                <a:extLst>
                  <a:ext uri="{FF2B5EF4-FFF2-40B4-BE49-F238E27FC236}">
                    <a16:creationId xmlns:a16="http://schemas.microsoft.com/office/drawing/2014/main" id="{79666CE4-A27F-2390-509B-38D8F98663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1" name="Groep 22">
            <a:extLst>
              <a:ext uri="{FF2B5EF4-FFF2-40B4-BE49-F238E27FC236}">
                <a16:creationId xmlns:a16="http://schemas.microsoft.com/office/drawing/2014/main" id="{FFDDD5E0-7BFA-CD2E-0438-117291FE7FB2}"/>
              </a:ext>
            </a:extLst>
          </p:cNvPr>
          <p:cNvGrpSpPr/>
          <p:nvPr/>
        </p:nvGrpSpPr>
        <p:grpSpPr>
          <a:xfrm>
            <a:off x="464792" y="5220995"/>
            <a:ext cx="1702643" cy="795569"/>
            <a:chOff x="2632761" y="37132735"/>
            <a:chExt cx="3075872" cy="1435699"/>
          </a:xfrm>
        </p:grpSpPr>
        <p:sp>
          <p:nvSpPr>
            <p:cNvPr id="12" name="Text Box 334">
              <a:extLst>
                <a:ext uri="{FF2B5EF4-FFF2-40B4-BE49-F238E27FC236}">
                  <a16:creationId xmlns:a16="http://schemas.microsoft.com/office/drawing/2014/main" id="{FA9FC756-7DA8-77D5-95CB-BFE2D0B913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Beveiligings</a:t>
              </a:r>
              <a:r>
                <a:rPr lang="en-GB" sz="1400" b="1" dirty="0"/>
                <a:t>-</a:t>
              </a:r>
              <a:br>
                <a:rPr lang="en-GB" sz="1400" b="1" dirty="0"/>
              </a:br>
              <a:r>
                <a:rPr lang="en-GB" sz="1400" b="1" dirty="0"/>
                <a:t>expert</a:t>
              </a:r>
            </a:p>
          </p:txBody>
        </p:sp>
        <p:grpSp>
          <p:nvGrpSpPr>
            <p:cNvPr id="13" name="Group 328">
              <a:extLst>
                <a:ext uri="{FF2B5EF4-FFF2-40B4-BE49-F238E27FC236}">
                  <a16:creationId xmlns:a16="http://schemas.microsoft.com/office/drawing/2014/main" id="{DA870FA8-EDC9-CF6C-80FF-70F0B8580B0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14" name="Oval 329">
                <a:extLst>
                  <a:ext uri="{FF2B5EF4-FFF2-40B4-BE49-F238E27FC236}">
                    <a16:creationId xmlns:a16="http://schemas.microsoft.com/office/drawing/2014/main" id="{DC5C15B9-B72C-F228-2243-E7F6DB396F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" name="Line 330">
                <a:extLst>
                  <a:ext uri="{FF2B5EF4-FFF2-40B4-BE49-F238E27FC236}">
                    <a16:creationId xmlns:a16="http://schemas.microsoft.com/office/drawing/2014/main" id="{5784B081-F8CD-D7DB-0518-1E9285E482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6" name="Line 331">
                <a:extLst>
                  <a:ext uri="{FF2B5EF4-FFF2-40B4-BE49-F238E27FC236}">
                    <a16:creationId xmlns:a16="http://schemas.microsoft.com/office/drawing/2014/main" id="{1ECE37D5-4F71-E874-B80A-D99A3188A8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7" name="Line 332">
                <a:extLst>
                  <a:ext uri="{FF2B5EF4-FFF2-40B4-BE49-F238E27FC236}">
                    <a16:creationId xmlns:a16="http://schemas.microsoft.com/office/drawing/2014/main" id="{894103EA-EC36-2A19-6E95-C9F5FC6E6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8" name="Line 333">
                <a:extLst>
                  <a:ext uri="{FF2B5EF4-FFF2-40B4-BE49-F238E27FC236}">
                    <a16:creationId xmlns:a16="http://schemas.microsoft.com/office/drawing/2014/main" id="{635CA8D9-12F9-83EC-1173-202FE87D6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19" name="Groep 23">
            <a:extLst>
              <a:ext uri="{FF2B5EF4-FFF2-40B4-BE49-F238E27FC236}">
                <a16:creationId xmlns:a16="http://schemas.microsoft.com/office/drawing/2014/main" id="{EB1D0DC5-0C67-48E8-14A1-7137FB19EDE5}"/>
              </a:ext>
            </a:extLst>
          </p:cNvPr>
          <p:cNvGrpSpPr/>
          <p:nvPr/>
        </p:nvGrpSpPr>
        <p:grpSpPr>
          <a:xfrm>
            <a:off x="4997597" y="5093624"/>
            <a:ext cx="1365576" cy="823737"/>
            <a:chOff x="25244031" y="23609771"/>
            <a:chExt cx="2957650" cy="1796424"/>
          </a:xfrm>
        </p:grpSpPr>
        <p:sp>
          <p:nvSpPr>
            <p:cNvPr id="20" name="Text Box 320">
              <a:extLst>
                <a:ext uri="{FF2B5EF4-FFF2-40B4-BE49-F238E27FC236}">
                  <a16:creationId xmlns:a16="http://schemas.microsoft.com/office/drawing/2014/main" id="{43BF9F88-606B-FCBF-AC7B-F69AD35058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Project-management</a:t>
              </a:r>
            </a:p>
          </p:txBody>
        </p:sp>
        <p:grpSp>
          <p:nvGrpSpPr>
            <p:cNvPr id="21" name="Group 328">
              <a:extLst>
                <a:ext uri="{FF2B5EF4-FFF2-40B4-BE49-F238E27FC236}">
                  <a16:creationId xmlns:a16="http://schemas.microsoft.com/office/drawing/2014/main" id="{4F997F36-43CF-A843-8848-79C4E6E6C1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22" name="Oval 329">
                <a:extLst>
                  <a:ext uri="{FF2B5EF4-FFF2-40B4-BE49-F238E27FC236}">
                    <a16:creationId xmlns:a16="http://schemas.microsoft.com/office/drawing/2014/main" id="{FE90E92E-79C2-4B8F-DCF7-8180871237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3" name="Line 330">
                <a:extLst>
                  <a:ext uri="{FF2B5EF4-FFF2-40B4-BE49-F238E27FC236}">
                    <a16:creationId xmlns:a16="http://schemas.microsoft.com/office/drawing/2014/main" id="{FD840E4A-7FE2-6341-2A4E-01E3BAA095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4" name="Line 331">
                <a:extLst>
                  <a:ext uri="{FF2B5EF4-FFF2-40B4-BE49-F238E27FC236}">
                    <a16:creationId xmlns:a16="http://schemas.microsoft.com/office/drawing/2014/main" id="{7140C07C-3F39-657E-F1E0-BEE1C8493A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5" name="Line 332">
                <a:extLst>
                  <a:ext uri="{FF2B5EF4-FFF2-40B4-BE49-F238E27FC236}">
                    <a16:creationId xmlns:a16="http://schemas.microsoft.com/office/drawing/2014/main" id="{8FAADB95-C2C0-2843-AE6E-7FD9BD2B4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26" name="Line 333">
                <a:extLst>
                  <a:ext uri="{FF2B5EF4-FFF2-40B4-BE49-F238E27FC236}">
                    <a16:creationId xmlns:a16="http://schemas.microsoft.com/office/drawing/2014/main" id="{6CAC2602-8090-FBC9-40BB-56724858C9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27" name="Groep 14">
            <a:extLst>
              <a:ext uri="{FF2B5EF4-FFF2-40B4-BE49-F238E27FC236}">
                <a16:creationId xmlns:a16="http://schemas.microsoft.com/office/drawing/2014/main" id="{96AFB95E-992D-FC09-5A88-76E2C56B5E92}"/>
              </a:ext>
            </a:extLst>
          </p:cNvPr>
          <p:cNvGrpSpPr/>
          <p:nvPr/>
        </p:nvGrpSpPr>
        <p:grpSpPr>
          <a:xfrm>
            <a:off x="2818171" y="5749364"/>
            <a:ext cx="1514380" cy="538734"/>
            <a:chOff x="12801323" y="26099985"/>
            <a:chExt cx="4480639" cy="1174883"/>
          </a:xfrm>
        </p:grpSpPr>
        <p:sp>
          <p:nvSpPr>
            <p:cNvPr id="28" name="Text Box 327">
              <a:extLst>
                <a:ext uri="{FF2B5EF4-FFF2-40B4-BE49-F238E27FC236}">
                  <a16:creationId xmlns:a16="http://schemas.microsoft.com/office/drawing/2014/main" id="{CFB9E174-14CE-5C80-902E-426DC49F2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01323" y="26805023"/>
              <a:ext cx="448063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Netwerkbeheerder</a:t>
              </a:r>
              <a:endParaRPr lang="en-GB" sz="1400" b="1" dirty="0"/>
            </a:p>
          </p:txBody>
        </p:sp>
        <p:grpSp>
          <p:nvGrpSpPr>
            <p:cNvPr id="29" name="Group 328">
              <a:extLst>
                <a:ext uri="{FF2B5EF4-FFF2-40B4-BE49-F238E27FC236}">
                  <a16:creationId xmlns:a16="http://schemas.microsoft.com/office/drawing/2014/main" id="{9DB8C2C7-A772-F5C7-01A7-71AFAA0ED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30" name="Oval 329">
                <a:extLst>
                  <a:ext uri="{FF2B5EF4-FFF2-40B4-BE49-F238E27FC236}">
                    <a16:creationId xmlns:a16="http://schemas.microsoft.com/office/drawing/2014/main" id="{1B78584B-CC61-EB70-14C5-7151A7519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1" name="Line 330">
                <a:extLst>
                  <a:ext uri="{FF2B5EF4-FFF2-40B4-BE49-F238E27FC236}">
                    <a16:creationId xmlns:a16="http://schemas.microsoft.com/office/drawing/2014/main" id="{C59FC68E-029F-94FA-F88A-22E78BAA3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2" name="Line 331">
                <a:extLst>
                  <a:ext uri="{FF2B5EF4-FFF2-40B4-BE49-F238E27FC236}">
                    <a16:creationId xmlns:a16="http://schemas.microsoft.com/office/drawing/2014/main" id="{E43B1A69-1A4C-844A-2760-AD045937BF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3" name="Line 332">
                <a:extLst>
                  <a:ext uri="{FF2B5EF4-FFF2-40B4-BE49-F238E27FC236}">
                    <a16:creationId xmlns:a16="http://schemas.microsoft.com/office/drawing/2014/main" id="{2F0237E5-9C71-7667-CDAC-2B1548E08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4" name="Line 333">
                <a:extLst>
                  <a:ext uri="{FF2B5EF4-FFF2-40B4-BE49-F238E27FC236}">
                    <a16:creationId xmlns:a16="http://schemas.microsoft.com/office/drawing/2014/main" id="{10B8E0BA-13D6-1A34-45EB-E59E79CBE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35" name="Groep 21">
            <a:extLst>
              <a:ext uri="{FF2B5EF4-FFF2-40B4-BE49-F238E27FC236}">
                <a16:creationId xmlns:a16="http://schemas.microsoft.com/office/drawing/2014/main" id="{5D3E74F4-2F6C-ABD1-F28D-37725CA9C9A8}"/>
              </a:ext>
            </a:extLst>
          </p:cNvPr>
          <p:cNvGrpSpPr/>
          <p:nvPr/>
        </p:nvGrpSpPr>
        <p:grpSpPr>
          <a:xfrm>
            <a:off x="230426" y="3747954"/>
            <a:ext cx="1280645" cy="574356"/>
            <a:chOff x="8512312" y="22194796"/>
            <a:chExt cx="3289195" cy="1252568"/>
          </a:xfrm>
        </p:grpSpPr>
        <p:sp>
          <p:nvSpPr>
            <p:cNvPr id="36" name="Text Box 341">
              <a:extLst>
                <a:ext uri="{FF2B5EF4-FFF2-40B4-BE49-F238E27FC236}">
                  <a16:creationId xmlns:a16="http://schemas.microsoft.com/office/drawing/2014/main" id="{C9769FC9-DFDB-813A-E7D0-7944CCAC28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37" name="Group 328">
              <a:extLst>
                <a:ext uri="{FF2B5EF4-FFF2-40B4-BE49-F238E27FC236}">
                  <a16:creationId xmlns:a16="http://schemas.microsoft.com/office/drawing/2014/main" id="{78C3FCF8-DAB2-F4CB-50CA-6CE123F065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38" name="Oval 329">
                <a:extLst>
                  <a:ext uri="{FF2B5EF4-FFF2-40B4-BE49-F238E27FC236}">
                    <a16:creationId xmlns:a16="http://schemas.microsoft.com/office/drawing/2014/main" id="{3DA16A05-C0F5-6AAB-5865-104BFEE39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39" name="Line 330">
                <a:extLst>
                  <a:ext uri="{FF2B5EF4-FFF2-40B4-BE49-F238E27FC236}">
                    <a16:creationId xmlns:a16="http://schemas.microsoft.com/office/drawing/2014/main" id="{3955A937-EDD1-806E-A618-816076326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0" name="Line 331">
                <a:extLst>
                  <a:ext uri="{FF2B5EF4-FFF2-40B4-BE49-F238E27FC236}">
                    <a16:creationId xmlns:a16="http://schemas.microsoft.com/office/drawing/2014/main" id="{0B526DBB-45E5-4541-7B68-0A195946C8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1" name="Line 332">
                <a:extLst>
                  <a:ext uri="{FF2B5EF4-FFF2-40B4-BE49-F238E27FC236}">
                    <a16:creationId xmlns:a16="http://schemas.microsoft.com/office/drawing/2014/main" id="{60726036-1366-1B6B-611F-DA3F5EFB24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2" name="Line 333">
                <a:extLst>
                  <a:ext uri="{FF2B5EF4-FFF2-40B4-BE49-F238E27FC236}">
                    <a16:creationId xmlns:a16="http://schemas.microsoft.com/office/drawing/2014/main" id="{4253BF54-FED7-2938-D570-7C19939B75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43" name="Groep 19">
            <a:extLst>
              <a:ext uri="{FF2B5EF4-FFF2-40B4-BE49-F238E27FC236}">
                <a16:creationId xmlns:a16="http://schemas.microsoft.com/office/drawing/2014/main" id="{66AB675E-0A31-525C-1EFB-F5ABB134FF81}"/>
              </a:ext>
            </a:extLst>
          </p:cNvPr>
          <p:cNvGrpSpPr/>
          <p:nvPr/>
        </p:nvGrpSpPr>
        <p:grpSpPr>
          <a:xfrm>
            <a:off x="2731670" y="1260345"/>
            <a:ext cx="2043937" cy="544665"/>
            <a:chOff x="12754638" y="18555961"/>
            <a:chExt cx="4426886" cy="1187818"/>
          </a:xfrm>
        </p:grpSpPr>
        <p:sp>
          <p:nvSpPr>
            <p:cNvPr id="44" name="Text Box 208">
              <a:extLst>
                <a:ext uri="{FF2B5EF4-FFF2-40B4-BE49-F238E27FC236}">
                  <a16:creationId xmlns:a16="http://schemas.microsoft.com/office/drawing/2014/main" id="{30A64D34-F620-242E-830F-3494073021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4426886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Geldautomaat</a:t>
              </a:r>
              <a:r>
                <a:rPr lang="en-GB" sz="1400" b="1" dirty="0"/>
                <a:t> </a:t>
              </a:r>
              <a:r>
                <a:rPr lang="en-GB" sz="1400" b="1" dirty="0" err="1"/>
                <a:t>gebruiker</a:t>
              </a:r>
              <a:endParaRPr lang="en-GB" sz="1400" b="1" dirty="0"/>
            </a:p>
          </p:txBody>
        </p:sp>
        <p:grpSp>
          <p:nvGrpSpPr>
            <p:cNvPr id="45" name="Group 328">
              <a:extLst>
                <a:ext uri="{FF2B5EF4-FFF2-40B4-BE49-F238E27FC236}">
                  <a16:creationId xmlns:a16="http://schemas.microsoft.com/office/drawing/2014/main" id="{34B0D4EE-4ECB-076D-01FA-6DD0CB6B4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46" name="Oval 329">
                <a:extLst>
                  <a:ext uri="{FF2B5EF4-FFF2-40B4-BE49-F238E27FC236}">
                    <a16:creationId xmlns:a16="http://schemas.microsoft.com/office/drawing/2014/main" id="{E874F568-7A9F-296F-97AD-BF1E7C557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7" name="Line 330">
                <a:extLst>
                  <a:ext uri="{FF2B5EF4-FFF2-40B4-BE49-F238E27FC236}">
                    <a16:creationId xmlns:a16="http://schemas.microsoft.com/office/drawing/2014/main" id="{CA234BD3-CD13-CC72-00EC-4C0D04BCF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8" name="Line 331">
                <a:extLst>
                  <a:ext uri="{FF2B5EF4-FFF2-40B4-BE49-F238E27FC236}">
                    <a16:creationId xmlns:a16="http://schemas.microsoft.com/office/drawing/2014/main" id="{FE7C7587-565A-4BDF-3FAF-5FB8040CDC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49" name="Line 332">
                <a:extLst>
                  <a:ext uri="{FF2B5EF4-FFF2-40B4-BE49-F238E27FC236}">
                    <a16:creationId xmlns:a16="http://schemas.microsoft.com/office/drawing/2014/main" id="{485A6E8F-FF3B-D851-8612-4C8925D5C5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0" name="Line 333">
                <a:extLst>
                  <a:ext uri="{FF2B5EF4-FFF2-40B4-BE49-F238E27FC236}">
                    <a16:creationId xmlns:a16="http://schemas.microsoft.com/office/drawing/2014/main" id="{CA7C9E5E-5B7C-1160-E94E-2FAF0F06FB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grpSp>
        <p:nvGrpSpPr>
          <p:cNvPr id="51" name="Groep 18">
            <a:extLst>
              <a:ext uri="{FF2B5EF4-FFF2-40B4-BE49-F238E27FC236}">
                <a16:creationId xmlns:a16="http://schemas.microsoft.com/office/drawing/2014/main" id="{B51B34F1-C7FB-6889-3EF2-18ECF03AE7B1}"/>
              </a:ext>
            </a:extLst>
          </p:cNvPr>
          <p:cNvGrpSpPr/>
          <p:nvPr/>
        </p:nvGrpSpPr>
        <p:grpSpPr>
          <a:xfrm>
            <a:off x="5298555" y="1942713"/>
            <a:ext cx="1188696" cy="600394"/>
            <a:chOff x="24762768" y="17741614"/>
            <a:chExt cx="2574553" cy="1309352"/>
          </a:xfrm>
        </p:grpSpPr>
        <p:grpSp>
          <p:nvGrpSpPr>
            <p:cNvPr id="52" name="Group 328">
              <a:extLst>
                <a:ext uri="{FF2B5EF4-FFF2-40B4-BE49-F238E27FC236}">
                  <a16:creationId xmlns:a16="http://schemas.microsoft.com/office/drawing/2014/main" id="{4B6B7AE4-1F1E-EAD5-372D-B592C3A0A6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54" name="Oval 329">
                <a:extLst>
                  <a:ext uri="{FF2B5EF4-FFF2-40B4-BE49-F238E27FC236}">
                    <a16:creationId xmlns:a16="http://schemas.microsoft.com/office/drawing/2014/main" id="{E29750DD-71D8-F141-A875-EC9283758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5" name="Line 330">
                <a:extLst>
                  <a:ext uri="{FF2B5EF4-FFF2-40B4-BE49-F238E27FC236}">
                    <a16:creationId xmlns:a16="http://schemas.microsoft.com/office/drawing/2014/main" id="{92071377-04DC-3C75-F93B-950F09D77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6" name="Line 331">
                <a:extLst>
                  <a:ext uri="{FF2B5EF4-FFF2-40B4-BE49-F238E27FC236}">
                    <a16:creationId xmlns:a16="http://schemas.microsoft.com/office/drawing/2014/main" id="{DF2EA666-7CF0-0B89-D69B-F6B084B77D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7" name="Line 332">
                <a:extLst>
                  <a:ext uri="{FF2B5EF4-FFF2-40B4-BE49-F238E27FC236}">
                    <a16:creationId xmlns:a16="http://schemas.microsoft.com/office/drawing/2014/main" id="{5ACC7B40-6794-85E0-EF76-2720872E1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58" name="Line 333">
                <a:extLst>
                  <a:ext uri="{FF2B5EF4-FFF2-40B4-BE49-F238E27FC236}">
                    <a16:creationId xmlns:a16="http://schemas.microsoft.com/office/drawing/2014/main" id="{97106423-55B5-21C5-AA79-ADC4AFDC44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53" name="Text Box 215">
              <a:extLst>
                <a:ext uri="{FF2B5EF4-FFF2-40B4-BE49-F238E27FC236}">
                  <a16:creationId xmlns:a16="http://schemas.microsoft.com/office/drawing/2014/main" id="{A2F096F8-77DF-CFC3-AA2A-76EF16F7F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62768" y="18581121"/>
              <a:ext cx="2574553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Bankmanager</a:t>
              </a:r>
              <a:endParaRPr lang="en-GB" sz="1400" b="1" dirty="0"/>
            </a:p>
          </p:txBody>
        </p:sp>
      </p:grpSp>
      <p:grpSp>
        <p:nvGrpSpPr>
          <p:cNvPr id="59" name="Groep 17">
            <a:extLst>
              <a:ext uri="{FF2B5EF4-FFF2-40B4-BE49-F238E27FC236}">
                <a16:creationId xmlns:a16="http://schemas.microsoft.com/office/drawing/2014/main" id="{FF0199E4-8927-3454-1CDA-3BFD22AD62F1}"/>
              </a:ext>
            </a:extLst>
          </p:cNvPr>
          <p:cNvGrpSpPr/>
          <p:nvPr/>
        </p:nvGrpSpPr>
        <p:grpSpPr>
          <a:xfrm>
            <a:off x="5639343" y="3796961"/>
            <a:ext cx="1365576" cy="614777"/>
            <a:chOff x="25991948" y="19773231"/>
            <a:chExt cx="2957649" cy="1340719"/>
          </a:xfrm>
        </p:grpSpPr>
        <p:grpSp>
          <p:nvGrpSpPr>
            <p:cNvPr id="60" name="Group 328">
              <a:extLst>
                <a:ext uri="{FF2B5EF4-FFF2-40B4-BE49-F238E27FC236}">
                  <a16:creationId xmlns:a16="http://schemas.microsoft.com/office/drawing/2014/main" id="{48B32728-1774-12D3-815C-27207E3D10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62" name="Oval 329">
                <a:extLst>
                  <a:ext uri="{FF2B5EF4-FFF2-40B4-BE49-F238E27FC236}">
                    <a16:creationId xmlns:a16="http://schemas.microsoft.com/office/drawing/2014/main" id="{ED2BC224-20DC-6EA1-A8E0-3389D21C6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63" name="Line 330">
                <a:extLst>
                  <a:ext uri="{FF2B5EF4-FFF2-40B4-BE49-F238E27FC236}">
                    <a16:creationId xmlns:a16="http://schemas.microsoft.com/office/drawing/2014/main" id="{1897C9A6-F579-3438-8033-DF9E581FAA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8" name="Line 331">
                <a:extLst>
                  <a:ext uri="{FF2B5EF4-FFF2-40B4-BE49-F238E27FC236}">
                    <a16:creationId xmlns:a16="http://schemas.microsoft.com/office/drawing/2014/main" id="{38F3577F-5E0C-DF4C-BB59-2A764B5919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9" name="Line 332">
                <a:extLst>
                  <a:ext uri="{FF2B5EF4-FFF2-40B4-BE49-F238E27FC236}">
                    <a16:creationId xmlns:a16="http://schemas.microsoft.com/office/drawing/2014/main" id="{B50A7502-5DF6-35E9-7F36-3BABA5A9C4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0" name="Line 333">
                <a:extLst>
                  <a:ext uri="{FF2B5EF4-FFF2-40B4-BE49-F238E27FC236}">
                    <a16:creationId xmlns:a16="http://schemas.microsoft.com/office/drawing/2014/main" id="{45C17A1C-F49E-44C6-F48D-D8712FEF8E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61" name="Text Box 223">
              <a:extLst>
                <a:ext uri="{FF2B5EF4-FFF2-40B4-BE49-F238E27FC236}">
                  <a16:creationId xmlns:a16="http://schemas.microsoft.com/office/drawing/2014/main" id="{436370B0-398B-D3BA-B79B-141DAE2A0E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91948" y="20644105"/>
              <a:ext cx="29576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Personeelszaken</a:t>
              </a:r>
              <a:endParaRPr lang="en-GB" sz="1400" b="1" dirty="0"/>
            </a:p>
          </p:txBody>
        </p:sp>
      </p:grp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617DA439-AB8A-CD29-F132-893D9A53E758}"/>
              </a:ext>
            </a:extLst>
          </p:cNvPr>
          <p:cNvSpPr/>
          <p:nvPr/>
        </p:nvSpPr>
        <p:spPr>
          <a:xfrm>
            <a:off x="6923112" y="4536984"/>
            <a:ext cx="4582736" cy="150973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à"/>
            </a:pPr>
            <a:r>
              <a:rPr lang="en-GB" sz="3200" dirty="0">
                <a:solidFill>
                  <a:schemeClr val="tx1"/>
                </a:solidFill>
              </a:rPr>
              <a:t>De </a:t>
            </a:r>
            <a:r>
              <a:rPr lang="en-GB" sz="3200" dirty="0" err="1">
                <a:solidFill>
                  <a:schemeClr val="tx1"/>
                </a:solidFill>
              </a:rPr>
              <a:t>juiste</a:t>
            </a:r>
            <a:r>
              <a:rPr lang="en-GB" sz="3200" dirty="0">
                <a:solidFill>
                  <a:schemeClr val="tx1"/>
                </a:solidFill>
              </a:rPr>
              <a:t> software </a:t>
            </a:r>
            <a:r>
              <a:rPr lang="en-GB" sz="3200" dirty="0" err="1">
                <a:solidFill>
                  <a:schemeClr val="tx1"/>
                </a:solidFill>
              </a:rPr>
              <a:t>maken</a:t>
            </a:r>
            <a:r>
              <a:rPr lang="en-GB" sz="3200" dirty="0">
                <a:solidFill>
                  <a:schemeClr val="tx1"/>
                </a:solidFill>
              </a:rPr>
              <a:t> is </a:t>
            </a:r>
            <a:r>
              <a:rPr lang="en-GB" sz="3200" dirty="0" err="1">
                <a:solidFill>
                  <a:schemeClr val="tx1"/>
                </a:solidFill>
              </a:rPr>
              <a:t>moeilijk</a:t>
            </a:r>
            <a:r>
              <a:rPr lang="en-GB" sz="32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à"/>
            </a:pP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Software </a:t>
            </a:r>
            <a:r>
              <a:rPr lang="en-GB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voldoet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3200" dirty="0" err="1">
                <a:solidFill>
                  <a:schemeClr val="tx1"/>
                </a:solidFill>
                <a:sym typeface="Wingdings" panose="05000000000000000000" pitchFamily="2" charset="2"/>
              </a:rPr>
              <a:t>niet</a:t>
            </a:r>
            <a:r>
              <a:rPr lang="en-GB" sz="3200" dirty="0">
                <a:solidFill>
                  <a:schemeClr val="tx1"/>
                </a:solidFill>
                <a:sym typeface="Wingdings" panose="05000000000000000000" pitchFamily="2" charset="2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73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506C2-1AE8-A354-A985-9805D7D19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FB55FB8-2F7F-1315-C63F-A4022795853D}"/>
              </a:ext>
            </a:extLst>
          </p:cNvPr>
          <p:cNvGrpSpPr/>
          <p:nvPr/>
        </p:nvGrpSpPr>
        <p:grpSpPr>
          <a:xfrm>
            <a:off x="285133" y="1854352"/>
            <a:ext cx="3401964" cy="3493207"/>
            <a:chOff x="285133" y="1854352"/>
            <a:chExt cx="3401964" cy="3493207"/>
          </a:xfrm>
        </p:grpSpPr>
        <p:pic>
          <p:nvPicPr>
            <p:cNvPr id="143" name="Picture 142" descr="A person reading a book&#10;&#10;Description automatically generated">
              <a:extLst>
                <a:ext uri="{FF2B5EF4-FFF2-40B4-BE49-F238E27FC236}">
                  <a16:creationId xmlns:a16="http://schemas.microsoft.com/office/drawing/2014/main" id="{B72F6B86-7F05-0ECE-268B-F9AE7D26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1640" y="1854352"/>
              <a:ext cx="1676393" cy="1676393"/>
            </a:xfrm>
            <a:prstGeom prst="rect">
              <a:avLst/>
            </a:prstGeom>
          </p:spPr>
        </p:pic>
        <p:sp>
          <p:nvSpPr>
            <p:cNvPr id="152" name="Rectangle: Rounded Corners 151">
              <a:extLst>
                <a:ext uri="{FF2B5EF4-FFF2-40B4-BE49-F238E27FC236}">
                  <a16:creationId xmlns:a16="http://schemas.microsoft.com/office/drawing/2014/main" id="{DF51D9E3-13C8-3CC9-EC48-27EE70051573}"/>
                </a:ext>
              </a:extLst>
            </p:cNvPr>
            <p:cNvSpPr/>
            <p:nvPr/>
          </p:nvSpPr>
          <p:spPr>
            <a:xfrm>
              <a:off x="285133" y="3651815"/>
              <a:ext cx="3401964" cy="169574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Methode: taal, </a:t>
              </a:r>
              <a:r>
                <a:rPr lang="en-GB" sz="2400" dirty="0" err="1">
                  <a:solidFill>
                    <a:schemeClr val="tx1"/>
                  </a:solidFill>
                </a:rPr>
                <a:t>stappen</a:t>
              </a:r>
              <a:r>
                <a:rPr lang="en-GB" sz="2400" dirty="0">
                  <a:solidFill>
                    <a:schemeClr val="tx1"/>
                  </a:solidFill>
                </a:rPr>
                <a:t>, en </a:t>
              </a:r>
              <a:r>
                <a:rPr lang="en-GB" sz="2400" dirty="0" err="1">
                  <a:solidFill>
                    <a:schemeClr val="tx1"/>
                  </a:solidFill>
                </a:rPr>
                <a:t>richtlijnen</a:t>
              </a:r>
              <a:br>
                <a:rPr lang="en-GB" sz="2400" dirty="0">
                  <a:solidFill>
                    <a:schemeClr val="tx1"/>
                  </a:solidFill>
                </a:rPr>
              </a:b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 </a:t>
              </a: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Systematisch</a:t>
              </a: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 process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A5374423-A5C6-A850-E6AE-13A5C33E44B4}"/>
              </a:ext>
            </a:extLst>
          </p:cNvPr>
          <p:cNvGrpSpPr/>
          <p:nvPr/>
        </p:nvGrpSpPr>
        <p:grpSpPr>
          <a:xfrm>
            <a:off x="7500737" y="1671990"/>
            <a:ext cx="4329572" cy="3656870"/>
            <a:chOff x="3560300" y="1200034"/>
            <a:chExt cx="4329572" cy="3656870"/>
          </a:xfrm>
        </p:grpSpPr>
        <p:pic>
          <p:nvPicPr>
            <p:cNvPr id="145" name="Picture 144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64A1AE71-5E45-E598-1DC3-0AD474A7C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47" name="Picture 146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E816A2A2-0221-3984-AE95-9E02367B7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FF271595-5B26-ED01-B50F-441A1636C8B7}"/>
                </a:ext>
              </a:extLst>
            </p:cNvPr>
            <p:cNvSpPr/>
            <p:nvPr/>
          </p:nvSpPr>
          <p:spPr>
            <a:xfrm>
              <a:off x="3801621" y="3157170"/>
              <a:ext cx="4088251" cy="169973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err="1">
                  <a:solidFill>
                    <a:schemeClr val="tx1"/>
                  </a:solidFill>
                </a:rPr>
                <a:t>Gebaseerd</a:t>
              </a:r>
              <a:r>
                <a:rPr lang="en-GB" sz="2400" dirty="0">
                  <a:solidFill>
                    <a:schemeClr val="tx1"/>
                  </a:solidFill>
                </a:rPr>
                <a:t> op hoe </a:t>
              </a:r>
              <a:r>
                <a:rPr lang="en-GB" sz="2400" dirty="0" err="1">
                  <a:solidFill>
                    <a:schemeClr val="tx1"/>
                  </a:solidFill>
                </a:rPr>
                <a:t>mensen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  <a:r>
                <a:rPr lang="en-GB" sz="2400" dirty="0" err="1">
                  <a:solidFill>
                    <a:schemeClr val="tx1"/>
                  </a:solidFill>
                </a:rPr>
                <a:t>denken</a:t>
              </a:r>
              <a:r>
                <a:rPr lang="en-GB" sz="2400" dirty="0">
                  <a:solidFill>
                    <a:schemeClr val="tx1"/>
                  </a:solidFill>
                </a:rPr>
                <a:t> en </a:t>
              </a:r>
              <a:r>
                <a:rPr lang="en-GB" sz="2400" dirty="0" err="1">
                  <a:solidFill>
                    <a:schemeClr val="tx1"/>
                  </a:solidFill>
                </a:rPr>
                <a:t>communiceren</a:t>
              </a:r>
              <a:endParaRPr lang="en-GB" sz="2400" dirty="0">
                <a:solidFill>
                  <a:schemeClr val="tx1"/>
                </a:solidFill>
              </a:endParaRPr>
            </a:p>
            <a:p>
              <a:pPr marL="342900" indent="-342900">
                <a:buFont typeface="Wingdings" panose="05000000000000000000" pitchFamily="2" charset="2"/>
                <a:buChar char="à"/>
              </a:pP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Voor</a:t>
              </a: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alles</a:t>
              </a: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 en </a:t>
              </a: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iedereen</a:t>
              </a:r>
              <a:endParaRPr lang="en-GB" sz="24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  <a:p>
              <a:pPr marL="342900" indent="-342900">
                <a:buFont typeface="Wingdings" panose="05000000000000000000" pitchFamily="2" charset="2"/>
                <a:buChar char="à"/>
              </a:pP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Mensentaal</a:t>
              </a:r>
              <a:endParaRPr lang="en-GB" sz="24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DDD68FB-2A99-0907-D668-A0BBD42ECAC4}"/>
              </a:ext>
            </a:extLst>
          </p:cNvPr>
          <p:cNvGrpSpPr/>
          <p:nvPr/>
        </p:nvGrpSpPr>
        <p:grpSpPr>
          <a:xfrm>
            <a:off x="3873902" y="1753693"/>
            <a:ext cx="3667432" cy="3575167"/>
            <a:chOff x="8412563" y="1772391"/>
            <a:chExt cx="3667432" cy="3575167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6E024DFC-F095-9199-25E3-E7C77F07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" r="432"/>
            <a:stretch/>
          </p:blipFill>
          <p:spPr>
            <a:xfrm>
              <a:off x="9204012" y="1772391"/>
              <a:ext cx="1801214" cy="1870886"/>
            </a:xfrm>
            <a:prstGeom prst="rect">
              <a:avLst/>
            </a:prstGeom>
          </p:spPr>
        </p:pic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1C097BEF-30E1-5751-ECB6-6995EABB23C6}"/>
                </a:ext>
              </a:extLst>
            </p:cNvPr>
            <p:cNvSpPr/>
            <p:nvPr/>
          </p:nvSpPr>
          <p:spPr>
            <a:xfrm>
              <a:off x="8412563" y="3651814"/>
              <a:ext cx="3667432" cy="1695744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 err="1">
                  <a:solidFill>
                    <a:schemeClr val="tx1"/>
                  </a:solidFill>
                </a:rPr>
                <a:t>Duidelijke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  <a:r>
                <a:rPr lang="en-GB" sz="2400" dirty="0" err="1">
                  <a:solidFill>
                    <a:schemeClr val="tx1"/>
                  </a:solidFill>
                </a:rPr>
                <a:t>specificaties</a:t>
              </a:r>
              <a:r>
                <a:rPr lang="en-GB" sz="2400" dirty="0">
                  <a:solidFill>
                    <a:schemeClr val="tx1"/>
                  </a:solidFill>
                </a:rPr>
                <a:t> van </a:t>
              </a:r>
              <a:r>
                <a:rPr lang="en-GB" sz="2400" dirty="0" err="1">
                  <a:solidFill>
                    <a:schemeClr val="tx1"/>
                  </a:solidFill>
                </a:rPr>
                <a:t>kennis</a:t>
              </a:r>
              <a:r>
                <a:rPr lang="en-GB" sz="2400" dirty="0">
                  <a:solidFill>
                    <a:schemeClr val="tx1"/>
                  </a:solidFill>
                </a:rPr>
                <a:t> en </a:t>
              </a:r>
              <a:r>
                <a:rPr lang="en-GB" sz="2400" dirty="0" err="1">
                  <a:solidFill>
                    <a:schemeClr val="tx1"/>
                  </a:solidFill>
                </a:rPr>
                <a:t>beslissingen</a:t>
              </a:r>
              <a:endParaRPr lang="en-GB" sz="2400" dirty="0">
                <a:solidFill>
                  <a:schemeClr val="tx1"/>
                </a:solidFill>
              </a:endParaRPr>
            </a:p>
            <a:p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</a:t>
              </a: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Bruikbaar</a:t>
              </a: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GB" sz="2400" dirty="0" err="1">
                  <a:solidFill>
                    <a:schemeClr val="tx1"/>
                  </a:solidFill>
                  <a:sym typeface="Wingdings" panose="05000000000000000000" pitchFamily="2" charset="2"/>
                </a:rPr>
                <a:t>voor</a:t>
              </a:r>
              <a:r>
                <a:rPr lang="en-GB" sz="2400" dirty="0">
                  <a:solidFill>
                    <a:schemeClr val="tx1"/>
                  </a:solidFill>
                  <a:sym typeface="Wingdings" panose="05000000000000000000" pitchFamily="2" charset="2"/>
                </a:rPr>
                <a:t> </a:t>
              </a:r>
              <a:r>
                <a:rPr lang="en-GB" sz="2400" dirty="0">
                  <a:solidFill>
                    <a:schemeClr val="tx1"/>
                  </a:solidFill>
                </a:rPr>
                <a:t>software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82B59C47-B81C-5234-00F6-44FD86611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Doel van </a:t>
            </a:r>
            <a:r>
              <a:rPr lang="en-GB" dirty="0" err="1"/>
              <a:t>onderzoek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561F12C-84E6-07BF-145F-E72E64C7B3FD}"/>
              </a:ext>
            </a:extLst>
          </p:cNvPr>
          <p:cNvSpPr/>
          <p:nvPr/>
        </p:nvSpPr>
        <p:spPr>
          <a:xfrm>
            <a:off x="3372461" y="5666884"/>
            <a:ext cx="4582736" cy="699279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 err="1">
                <a:solidFill>
                  <a:schemeClr val="tx1"/>
                </a:solidFill>
              </a:rPr>
              <a:t>Aangepakt</a:t>
            </a:r>
            <a:r>
              <a:rPr lang="en-GB" sz="2400" dirty="0">
                <a:solidFill>
                  <a:schemeClr val="tx1"/>
                </a:solidFill>
              </a:rPr>
              <a:t> via 5 </a:t>
            </a:r>
            <a:r>
              <a:rPr lang="en-GB" sz="2400" dirty="0" err="1">
                <a:solidFill>
                  <a:schemeClr val="tx1"/>
                </a:solidFill>
              </a:rPr>
              <a:t>onderzoeksvragen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66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290CC-0572-DCF9-53FC-68B2F38AD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reading a book&#10;&#10;Description automatically generated">
            <a:extLst>
              <a:ext uri="{FF2B5EF4-FFF2-40B4-BE49-F238E27FC236}">
                <a16:creationId xmlns:a16="http://schemas.microsoft.com/office/drawing/2014/main" id="{96DB1716-6E80-C567-1775-873D7B0D13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BBD8CE-542B-83A4-E2E3-D98A1DA6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 err="1"/>
              <a:t>Bestuderen</a:t>
            </a:r>
            <a:r>
              <a:rPr lang="en-GB" dirty="0"/>
              <a:t> wat er is </a:t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 err="1"/>
              <a:t>onderzoeksvraag</a:t>
            </a:r>
            <a:r>
              <a:rPr lang="en-GB" sz="2000" dirty="0"/>
              <a:t> 1)</a:t>
            </a:r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5E3378D-8874-FF44-40FD-019DA9EF6489}"/>
              </a:ext>
            </a:extLst>
          </p:cNvPr>
          <p:cNvGrpSpPr/>
          <p:nvPr/>
        </p:nvGrpSpPr>
        <p:grpSpPr>
          <a:xfrm>
            <a:off x="677046" y="3857641"/>
            <a:ext cx="2091935" cy="2624082"/>
            <a:chOff x="1047174" y="2656630"/>
            <a:chExt cx="2091935" cy="2624082"/>
          </a:xfrm>
        </p:grpSpPr>
        <p:pic>
          <p:nvPicPr>
            <p:cNvPr id="20" name="Picture 19" descr="A person reading a book&#10;&#10;Description automatically generated">
              <a:extLst>
                <a:ext uri="{FF2B5EF4-FFF2-40B4-BE49-F238E27FC236}">
                  <a16:creationId xmlns:a16="http://schemas.microsoft.com/office/drawing/2014/main" id="{87D6F0AD-C8C8-92BC-999B-FEC8BC69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7174" y="3603112"/>
              <a:ext cx="1677600" cy="1677600"/>
            </a:xfrm>
            <a:prstGeom prst="rect">
              <a:avLst/>
            </a:prstGeom>
          </p:spPr>
        </p:pic>
        <p:pic>
          <p:nvPicPr>
            <p:cNvPr id="21" name="Picture 20" descr="A person reading a book&#10;&#10;Description automatically generated">
              <a:extLst>
                <a:ext uri="{FF2B5EF4-FFF2-40B4-BE49-F238E27FC236}">
                  <a16:creationId xmlns:a16="http://schemas.microsoft.com/office/drawing/2014/main" id="{6B87F751-61DF-37B8-FD7B-29FBDF975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2141" y="3171758"/>
              <a:ext cx="1677600" cy="1677600"/>
            </a:xfrm>
            <a:prstGeom prst="rect">
              <a:avLst/>
            </a:prstGeom>
          </p:spPr>
        </p:pic>
        <p:pic>
          <p:nvPicPr>
            <p:cNvPr id="22" name="Picture 21" descr="A person reading a book&#10;&#10;Description automatically generated">
              <a:extLst>
                <a:ext uri="{FF2B5EF4-FFF2-40B4-BE49-F238E27FC236}">
                  <a16:creationId xmlns:a16="http://schemas.microsoft.com/office/drawing/2014/main" id="{6758FCA8-53F8-C65E-06AC-0B4D0B2154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1509" y="2656630"/>
              <a:ext cx="1677600" cy="1677600"/>
            </a:xfrm>
            <a:prstGeom prst="rect">
              <a:avLst/>
            </a:prstGeom>
          </p:spPr>
        </p:pic>
      </p:grpSp>
      <p:sp>
        <p:nvSpPr>
          <p:cNvPr id="25" name="Arrow: Bent 24">
            <a:extLst>
              <a:ext uri="{FF2B5EF4-FFF2-40B4-BE49-F238E27FC236}">
                <a16:creationId xmlns:a16="http://schemas.microsoft.com/office/drawing/2014/main" id="{19547CEC-56AD-83F1-C620-687C4163F5C3}"/>
              </a:ext>
            </a:extLst>
          </p:cNvPr>
          <p:cNvSpPr/>
          <p:nvPr/>
        </p:nvSpPr>
        <p:spPr>
          <a:xfrm>
            <a:off x="1710813" y="1143034"/>
            <a:ext cx="3166268" cy="2446039"/>
          </a:xfrm>
          <a:prstGeom prst="bentArrow">
            <a:avLst>
              <a:gd name="adj1" fmla="val 29271"/>
              <a:gd name="adj2" fmla="val 25237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04A0DE-405F-2942-2F05-1B9CEF572334}"/>
              </a:ext>
            </a:extLst>
          </p:cNvPr>
          <p:cNvSpPr txBox="1"/>
          <p:nvPr/>
        </p:nvSpPr>
        <p:spPr>
          <a:xfrm>
            <a:off x="2354646" y="1434443"/>
            <a:ext cx="2210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Meer dan 10 </a:t>
            </a:r>
            <a:r>
              <a:rPr lang="en-GB" b="1" dirty="0" err="1"/>
              <a:t>boeken</a:t>
            </a:r>
            <a:r>
              <a:rPr lang="en-GB" b="1" dirty="0"/>
              <a:t> </a:t>
            </a:r>
            <a:br>
              <a:rPr lang="en-GB" b="1" dirty="0"/>
            </a:br>
            <a:r>
              <a:rPr lang="en-GB" b="1" dirty="0"/>
              <a:t>en </a:t>
            </a:r>
            <a:r>
              <a:rPr lang="en-GB" sz="1800" b="1" dirty="0">
                <a:solidFill>
                  <a:schemeClr val="tx1"/>
                </a:solidFill>
              </a:rPr>
              <a:t>200 </a:t>
            </a:r>
            <a:r>
              <a:rPr lang="en-GB" sz="1800" b="1" dirty="0" err="1">
                <a:solidFill>
                  <a:schemeClr val="tx1"/>
                </a:solidFill>
              </a:rPr>
              <a:t>artikelen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D5C75-6BFB-0B4E-F3DE-2AC23593F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D9FF613-3488-49A1-2DF4-7B291DD26806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12" name="Picture 11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C8D8674C-385D-A9EE-59F8-E8BE60AC8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3" name="Picture 12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E4B4A1C6-AE50-A3FB-8B10-8BD912089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58A0D06-9AA5-57CF-CC47-A21B9740C7C4}"/>
              </a:ext>
            </a:extLst>
          </p:cNvPr>
          <p:cNvGrpSpPr/>
          <p:nvPr/>
        </p:nvGrpSpPr>
        <p:grpSpPr>
          <a:xfrm>
            <a:off x="4971080" y="867482"/>
            <a:ext cx="6261802" cy="1759338"/>
            <a:chOff x="4582079" y="1060734"/>
            <a:chExt cx="6261802" cy="1759338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8D556DF-857D-4AD5-D867-A359EE17C1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7962" t="38378" r="29154" b="26974"/>
            <a:stretch/>
          </p:blipFill>
          <p:spPr>
            <a:xfrm>
              <a:off x="5685857" y="1221484"/>
              <a:ext cx="5158024" cy="15985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9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D24DB1AF-C08D-28FB-99AB-0AE524BE5D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079" y="1060734"/>
              <a:ext cx="1133922" cy="113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66ABE4B-FC8C-0DC0-4379-D16EB566C2C7}"/>
              </a:ext>
            </a:extLst>
          </p:cNvPr>
          <p:cNvSpPr/>
          <p:nvPr/>
        </p:nvSpPr>
        <p:spPr>
          <a:xfrm>
            <a:off x="6105002" y="2649923"/>
            <a:ext cx="5079709" cy="99850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1. </a:t>
            </a:r>
            <a:r>
              <a:rPr lang="en-GB" sz="2400" dirty="0" err="1">
                <a:solidFill>
                  <a:schemeClr val="tx1"/>
                </a:solidFill>
              </a:rPr>
              <a:t>Bruikbare</a:t>
            </a:r>
            <a:r>
              <a:rPr lang="en-GB" sz="2400" dirty="0">
                <a:solidFill>
                  <a:schemeClr val="tx1"/>
                </a:solidFill>
              </a:rPr>
              <a:t> </a:t>
            </a:r>
            <a:r>
              <a:rPr lang="en-GB" sz="2400" dirty="0" err="1">
                <a:solidFill>
                  <a:schemeClr val="tx1"/>
                </a:solidFill>
              </a:rPr>
              <a:t>onderdelen</a:t>
            </a:r>
            <a:endParaRPr lang="en-GB" sz="2400" dirty="0">
              <a:solidFill>
                <a:schemeClr val="tx1"/>
              </a:solidFill>
            </a:endParaRPr>
          </a:p>
          <a:p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en-GB" sz="2400" dirty="0">
                <a:solidFill>
                  <a:schemeClr val="tx1"/>
                </a:solidFill>
              </a:rPr>
              <a:t>Gaten </a:t>
            </a: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GB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Andere</a:t>
            </a:r>
            <a:r>
              <a:rPr lang="en-GB" sz="24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GB" sz="2400" dirty="0" err="1">
                <a:solidFill>
                  <a:schemeClr val="tx1"/>
                </a:solidFill>
                <a:sym typeface="Wingdings" panose="05000000000000000000" pitchFamily="2" charset="2"/>
              </a:rPr>
              <a:t>onderzoeksvragen</a:t>
            </a:r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966893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5F8D7-AA9E-8DD8-963A-D53E037FB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4EBB36-5322-641D-BF68-C0D314A8B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0" y="2539061"/>
            <a:ext cx="4440136" cy="255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F90C405-A73C-807B-9BAE-53E7B39C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Definieer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methode</a:t>
            </a:r>
            <a:b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(</a:t>
            </a:r>
            <a:r>
              <a:rPr kumimoji="0" lang="en-GB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onderzoeksvraag</a:t>
            </a: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 2)</a:t>
            </a:r>
            <a:endParaRPr lang="en-US" dirty="0"/>
          </a:p>
        </p:txBody>
      </p:sp>
      <p:pic>
        <p:nvPicPr>
          <p:cNvPr id="18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E7C65B93-C249-23F9-D0F3-D592F32AE5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0" t="25549" r="23723" b="40389"/>
          <a:stretch/>
        </p:blipFill>
        <p:spPr>
          <a:xfrm>
            <a:off x="3845500" y="1989991"/>
            <a:ext cx="1407099" cy="1406777"/>
          </a:xfr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6F632B2E-B1C2-ACF7-C79C-DA2217FAFACB}"/>
              </a:ext>
            </a:extLst>
          </p:cNvPr>
          <p:cNvGrpSpPr/>
          <p:nvPr/>
        </p:nvGrpSpPr>
        <p:grpSpPr>
          <a:xfrm>
            <a:off x="5111089" y="662860"/>
            <a:ext cx="6838571" cy="1395805"/>
            <a:chOff x="4985325" y="943046"/>
            <a:chExt cx="6838571" cy="139580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C819F39-1852-C20E-22B7-D2912BBF2E3F}"/>
                </a:ext>
              </a:extLst>
            </p:cNvPr>
            <p:cNvGrpSpPr/>
            <p:nvPr/>
          </p:nvGrpSpPr>
          <p:grpSpPr>
            <a:xfrm>
              <a:off x="6096000" y="1165993"/>
              <a:ext cx="5727896" cy="1172858"/>
              <a:chOff x="2656210" y="1386957"/>
              <a:chExt cx="5727896" cy="117285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35C0EBB7-BE55-F0CF-18E0-813998819564}"/>
                  </a:ext>
                </a:extLst>
              </p:cNvPr>
              <p:cNvGrpSpPr/>
              <p:nvPr/>
            </p:nvGrpSpPr>
            <p:grpSpPr>
              <a:xfrm>
                <a:off x="2656210" y="1386957"/>
                <a:ext cx="5727896" cy="1160440"/>
                <a:chOff x="215704" y="5326248"/>
                <a:chExt cx="5838093" cy="1271500"/>
              </a:xfrm>
              <a:noFill/>
            </p:grpSpPr>
            <p:pic>
              <p:nvPicPr>
                <p:cNvPr id="11" name="Picture 2" descr="Cover">
                  <a:extLst>
                    <a:ext uri="{FF2B5EF4-FFF2-40B4-BE49-F238E27FC236}">
                      <a16:creationId xmlns:a16="http://schemas.microsoft.com/office/drawing/2014/main" id="{7A7DB87E-2805-4302-EE13-E82594A6B32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7383" b="53553"/>
                <a:stretch/>
              </p:blipFill>
              <p:spPr bwMode="auto">
                <a:xfrm>
                  <a:off x="215704" y="5326248"/>
                  <a:ext cx="1982397" cy="1038017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532E5294-E2C6-9472-D649-4A6A575E70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6502" t="74212" r="29471" b="5152"/>
                <a:stretch/>
              </p:blipFill>
              <p:spPr>
                <a:xfrm>
                  <a:off x="215704" y="5830889"/>
                  <a:ext cx="5838093" cy="766859"/>
                </a:xfrm>
                <a:prstGeom prst="rect">
                  <a:avLst/>
                </a:prstGeom>
                <a:grpFill/>
                <a:ln>
                  <a:solidFill>
                    <a:schemeClr val="accent1"/>
                  </a:solidFill>
                </a:ln>
              </p:spPr>
            </p:pic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8B8065-E1FD-8340-7EC9-B7509F294AFE}"/>
                  </a:ext>
                </a:extLst>
              </p:cNvPr>
              <p:cNvSpPr txBox="1"/>
              <p:nvPr/>
            </p:nvSpPr>
            <p:spPr>
              <a:xfrm>
                <a:off x="6977007" y="2295395"/>
                <a:ext cx="1407099" cy="2644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/>
                  <a:t>Under submission</a:t>
                </a:r>
              </a:p>
            </p:txBody>
          </p:sp>
        </p:grpSp>
        <p:pic>
          <p:nvPicPr>
            <p:cNvPr id="3074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34E222B5-DDBC-FAEA-D852-20C195A49C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85325" y="943046"/>
              <a:ext cx="1116613" cy="11166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5FB2393-5E05-2C37-8434-F7626D6D8A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pic>
        <p:nvPicPr>
          <p:cNvPr id="6" name="Picture 5" descr="A person reading a book&#10;&#10;Description automatically generated">
            <a:extLst>
              <a:ext uri="{FF2B5EF4-FFF2-40B4-BE49-F238E27FC236}">
                <a16:creationId xmlns:a16="http://schemas.microsoft.com/office/drawing/2014/main" id="{CBD0E1FB-C4CC-9791-5B6D-BBEAF86AD44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D6F00F-42FD-8B39-CA45-099CEA91BA5A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8" name="Picture 7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2E9B61E8-DA6E-6B0C-43D0-9F03EF890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13" name="Picture 12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549DCE06-2B38-BC04-B535-028D96F24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3A0C0F1-6EAF-E2B4-22E9-D8F687B86618}"/>
              </a:ext>
            </a:extLst>
          </p:cNvPr>
          <p:cNvGrpSpPr>
            <a:grpSpLocks noChangeAspect="1"/>
          </p:cNvGrpSpPr>
          <p:nvPr/>
        </p:nvGrpSpPr>
        <p:grpSpPr>
          <a:xfrm>
            <a:off x="-595608" y="2605734"/>
            <a:ext cx="4045497" cy="1136636"/>
            <a:chOff x="4582079" y="1060734"/>
            <a:chExt cx="6261802" cy="175933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324DF32-E176-6CE3-0F1A-3FB7F41849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l="7962" t="38378" r="29154" b="26974"/>
            <a:stretch/>
          </p:blipFill>
          <p:spPr>
            <a:xfrm>
              <a:off x="5685857" y="1221484"/>
              <a:ext cx="5158024" cy="1598588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27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84E6DFBB-93BE-A40B-5B0A-676B8C3FE0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2079" y="1060734"/>
              <a:ext cx="1133922" cy="1133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9" name="Arrow: Bent 28">
            <a:extLst>
              <a:ext uri="{FF2B5EF4-FFF2-40B4-BE49-F238E27FC236}">
                <a16:creationId xmlns:a16="http://schemas.microsoft.com/office/drawing/2014/main" id="{88000184-AC11-8B58-9E01-38E8A77A81CA}"/>
              </a:ext>
            </a:extLst>
          </p:cNvPr>
          <p:cNvSpPr/>
          <p:nvPr/>
        </p:nvSpPr>
        <p:spPr>
          <a:xfrm>
            <a:off x="1095780" y="1883771"/>
            <a:ext cx="2450060" cy="732579"/>
          </a:xfrm>
          <a:prstGeom prst="bentArrow">
            <a:avLst>
              <a:gd name="adj1" fmla="val 52230"/>
              <a:gd name="adj2" fmla="val 43289"/>
              <a:gd name="adj3" fmla="val 39261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solidFill>
                  <a:schemeClr val="tx1"/>
                </a:solidFill>
              </a:rPr>
              <a:t>Bestaande</a:t>
            </a:r>
            <a:r>
              <a:rPr lang="en-GB" sz="1600" b="1" dirty="0">
                <a:solidFill>
                  <a:schemeClr val="tx1"/>
                </a:solidFill>
              </a:rPr>
              <a:t> </a:t>
            </a:r>
            <a:r>
              <a:rPr lang="en-GB" sz="1600" b="1" dirty="0" err="1">
                <a:solidFill>
                  <a:schemeClr val="tx1"/>
                </a:solidFill>
              </a:rPr>
              <a:t>methodes</a:t>
            </a:r>
            <a:endParaRPr lang="en-GB" sz="1600" b="1" dirty="0">
              <a:solidFill>
                <a:schemeClr val="tx1"/>
              </a:solidFill>
            </a:endParaRPr>
          </a:p>
          <a:p>
            <a:pPr algn="ctr"/>
            <a:endParaRPr lang="en-GB" sz="800" b="1" dirty="0">
              <a:solidFill>
                <a:schemeClr val="tx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67A2C5-BB26-2C03-FC63-2D2C1A81D241}"/>
              </a:ext>
            </a:extLst>
          </p:cNvPr>
          <p:cNvGrpSpPr/>
          <p:nvPr/>
        </p:nvGrpSpPr>
        <p:grpSpPr>
          <a:xfrm>
            <a:off x="2253600" y="5095061"/>
            <a:ext cx="2318400" cy="1202569"/>
            <a:chOff x="2472744" y="4981024"/>
            <a:chExt cx="2060466" cy="1202569"/>
          </a:xfrm>
        </p:grpSpPr>
        <p:sp>
          <p:nvSpPr>
            <p:cNvPr id="2" name="Free-form: Shape 1">
              <a:extLst>
                <a:ext uri="{FF2B5EF4-FFF2-40B4-BE49-F238E27FC236}">
                  <a16:creationId xmlns:a16="http://schemas.microsoft.com/office/drawing/2014/main" id="{2A51B435-794C-A1A8-BABA-656D95FFC8FE}"/>
                </a:ext>
              </a:extLst>
            </p:cNvPr>
            <p:cNvSpPr/>
            <p:nvPr/>
          </p:nvSpPr>
          <p:spPr>
            <a:xfrm rot="5400000" flipH="1">
              <a:off x="2901693" y="4552076"/>
              <a:ext cx="1202569" cy="2060465"/>
            </a:xfrm>
            <a:custGeom>
              <a:avLst/>
              <a:gdLst>
                <a:gd name="connsiteX0" fmla="*/ 1478499 w 1478499"/>
                <a:gd name="connsiteY0" fmla="*/ 1028588 h 2060465"/>
                <a:gd name="connsiteX1" fmla="*/ 1133450 w 1478499"/>
                <a:gd name="connsiteY1" fmla="*/ 680268 h 2060465"/>
                <a:gd name="connsiteX2" fmla="*/ 1133450 w 1478499"/>
                <a:gd name="connsiteY2" fmla="*/ 683557 h 2060465"/>
                <a:gd name="connsiteX3" fmla="*/ 1133449 w 1478499"/>
                <a:gd name="connsiteY3" fmla="*/ 683556 h 2060465"/>
                <a:gd name="connsiteX4" fmla="*/ 1133449 w 1478499"/>
                <a:gd name="connsiteY4" fmla="*/ 806929 h 2060465"/>
                <a:gd name="connsiteX5" fmla="*/ 443319 w 1478499"/>
                <a:gd name="connsiteY5" fmla="*/ 806929 h 2060465"/>
                <a:gd name="connsiteX6" fmla="*/ 443319 w 1478499"/>
                <a:gd name="connsiteY6" fmla="*/ 0 h 2060465"/>
                <a:gd name="connsiteX7" fmla="*/ 0 w 1478499"/>
                <a:gd name="connsiteY7" fmla="*/ 0 h 2060465"/>
                <a:gd name="connsiteX8" fmla="*/ 0 w 1478499"/>
                <a:gd name="connsiteY8" fmla="*/ 944662 h 2060465"/>
                <a:gd name="connsiteX9" fmla="*/ 1 w 1478499"/>
                <a:gd name="connsiteY9" fmla="*/ 944672 h 2060465"/>
                <a:gd name="connsiteX10" fmla="*/ 1 w 1478499"/>
                <a:gd name="connsiteY10" fmla="*/ 2060465 h 2060465"/>
                <a:gd name="connsiteX11" fmla="*/ 443320 w 1478499"/>
                <a:gd name="connsiteY11" fmla="*/ 2060465 h 2060465"/>
                <a:gd name="connsiteX12" fmla="*/ 443320 w 1478499"/>
                <a:gd name="connsiteY12" fmla="*/ 1253536 h 2060465"/>
                <a:gd name="connsiteX13" fmla="*/ 1133449 w 1478499"/>
                <a:gd name="connsiteY13" fmla="*/ 1253536 h 2060465"/>
                <a:gd name="connsiteX14" fmla="*/ 1133449 w 1478499"/>
                <a:gd name="connsiteY14" fmla="*/ 1380197 h 2060465"/>
                <a:gd name="connsiteX15" fmla="*/ 1478498 w 1478499"/>
                <a:gd name="connsiteY15" fmla="*/ 1031877 h 2060465"/>
                <a:gd name="connsiteX16" fmla="*/ 1476870 w 1478499"/>
                <a:gd name="connsiteY16" fmla="*/ 1030233 h 206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78499" h="2060465">
                  <a:moveTo>
                    <a:pt x="1478499" y="1028588"/>
                  </a:moveTo>
                  <a:lnTo>
                    <a:pt x="1133450" y="680268"/>
                  </a:lnTo>
                  <a:lnTo>
                    <a:pt x="1133450" y="683557"/>
                  </a:lnTo>
                  <a:lnTo>
                    <a:pt x="1133449" y="683556"/>
                  </a:lnTo>
                  <a:lnTo>
                    <a:pt x="1133449" y="806929"/>
                  </a:lnTo>
                  <a:lnTo>
                    <a:pt x="443319" y="806929"/>
                  </a:lnTo>
                  <a:lnTo>
                    <a:pt x="443319" y="0"/>
                  </a:lnTo>
                  <a:lnTo>
                    <a:pt x="0" y="0"/>
                  </a:lnTo>
                  <a:lnTo>
                    <a:pt x="0" y="944662"/>
                  </a:lnTo>
                  <a:lnTo>
                    <a:pt x="1" y="944672"/>
                  </a:lnTo>
                  <a:lnTo>
                    <a:pt x="1" y="2060465"/>
                  </a:lnTo>
                  <a:lnTo>
                    <a:pt x="443320" y="2060465"/>
                  </a:lnTo>
                  <a:lnTo>
                    <a:pt x="443320" y="1253536"/>
                  </a:lnTo>
                  <a:lnTo>
                    <a:pt x="1133449" y="1253536"/>
                  </a:lnTo>
                  <a:lnTo>
                    <a:pt x="1133449" y="1380197"/>
                  </a:lnTo>
                  <a:lnTo>
                    <a:pt x="1478498" y="1031877"/>
                  </a:lnTo>
                  <a:lnTo>
                    <a:pt x="1476870" y="1030233"/>
                  </a:lnTo>
                  <a:close/>
                </a:path>
              </a:pathLst>
            </a:cu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sz="2000" dirty="0">
                <a:solidFill>
                  <a:schemeClr val="tx1"/>
                </a:solidFill>
                <a:sym typeface="Wingdings" panose="05000000000000000000" pitchFamily="2" charset="2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77515C6-0276-B8DD-08E1-87ACD6B76863}"/>
                </a:ext>
              </a:extLst>
            </p:cNvPr>
            <p:cNvSpPr txBox="1"/>
            <p:nvPr/>
          </p:nvSpPr>
          <p:spPr>
            <a:xfrm>
              <a:off x="2472744" y="5802502"/>
              <a:ext cx="20604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/>
                <a:t>30 </a:t>
              </a:r>
              <a:r>
                <a:rPr lang="en-GB" b="1" dirty="0" err="1"/>
                <a:t>jaar</a:t>
              </a:r>
              <a:r>
                <a:rPr lang="en-GB" b="1" dirty="0"/>
                <a:t> </a:t>
              </a:r>
              <a:r>
                <a:rPr lang="en-GB" b="1" dirty="0" err="1"/>
                <a:t>ervaring</a:t>
              </a:r>
              <a:endParaRPr lang="en-US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A0772F6-5B52-8002-2046-5E19B232047E}"/>
              </a:ext>
            </a:extLst>
          </p:cNvPr>
          <p:cNvSpPr txBox="1"/>
          <p:nvPr/>
        </p:nvSpPr>
        <p:spPr>
          <a:xfrm>
            <a:off x="3520170" y="1501626"/>
            <a:ext cx="20577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MuDForM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3121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5FDA1-923E-7F65-0AE1-3BADA87B2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8AF26-B99B-D1C3-913A-936383FE41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0" y="2539061"/>
            <a:ext cx="4440136" cy="2556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85A89-3771-47BF-08BA-632103BEE2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96001" y="2539061"/>
            <a:ext cx="5959129" cy="2556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45FFD8E-9E0F-63C1-DF59-6967C3DEF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pic>
        <p:nvPicPr>
          <p:cNvPr id="11" name="Picture 10" descr="A person reading a book&#10;&#10;Description automatically generated">
            <a:extLst>
              <a:ext uri="{FF2B5EF4-FFF2-40B4-BE49-F238E27FC236}">
                <a16:creationId xmlns:a16="http://schemas.microsoft.com/office/drawing/2014/main" id="{3A05E202-9946-E5C7-B471-4A93C065BD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00" y="5072690"/>
            <a:ext cx="1677600" cy="16776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946B04AF-06DF-867D-4ECC-9AEE572F4B46}"/>
              </a:ext>
            </a:extLst>
          </p:cNvPr>
          <p:cNvGrpSpPr/>
          <p:nvPr/>
        </p:nvGrpSpPr>
        <p:grpSpPr>
          <a:xfrm>
            <a:off x="7236000" y="4905411"/>
            <a:ext cx="3948711" cy="1867013"/>
            <a:chOff x="3560300" y="1200034"/>
            <a:chExt cx="3948711" cy="1867013"/>
          </a:xfrm>
        </p:grpSpPr>
        <p:pic>
          <p:nvPicPr>
            <p:cNvPr id="25" name="Picture 24" descr="A black and white image of a head with a gear inside&#10;&#10;Description automatically generated">
              <a:extLst>
                <a:ext uri="{FF2B5EF4-FFF2-40B4-BE49-F238E27FC236}">
                  <a16:creationId xmlns:a16="http://schemas.microsoft.com/office/drawing/2014/main" id="{746A9E7B-7E74-6273-2816-1C87F8C7A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0300" y="1200034"/>
              <a:ext cx="2373749" cy="1859437"/>
            </a:xfrm>
            <a:prstGeom prst="rect">
              <a:avLst/>
            </a:prstGeom>
          </p:spPr>
        </p:pic>
        <p:pic>
          <p:nvPicPr>
            <p:cNvPr id="26" name="Picture 25" descr="A black and white symbol&#10;&#10;Description automatically generated with medium confidence">
              <a:extLst>
                <a:ext uri="{FF2B5EF4-FFF2-40B4-BE49-F238E27FC236}">
                  <a16:creationId xmlns:a16="http://schemas.microsoft.com/office/drawing/2014/main" id="{B5D38F3F-E6C1-A0F5-DCDD-266FA64E6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189" t="7294" r="13204" b="9024"/>
            <a:stretch/>
          </p:blipFill>
          <p:spPr>
            <a:xfrm>
              <a:off x="5652391" y="1367313"/>
              <a:ext cx="1856620" cy="1699734"/>
            </a:xfrm>
            <a:prstGeom prst="rect">
              <a:avLst/>
            </a:prstGeom>
          </p:spPr>
        </p:pic>
      </p:grpSp>
      <p:sp>
        <p:nvSpPr>
          <p:cNvPr id="14" name="Title 2">
            <a:extLst>
              <a:ext uri="{FF2B5EF4-FFF2-40B4-BE49-F238E27FC236}">
                <a16:creationId xmlns:a16="http://schemas.microsoft.com/office/drawing/2014/main" id="{428334B3-EE9A-D1F9-09B5-35FC4230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 err="1"/>
              <a:t>Verbinden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denken</a:t>
            </a:r>
            <a:r>
              <a:rPr lang="en-GB" dirty="0"/>
              <a:t> en </a:t>
            </a:r>
            <a:r>
              <a:rPr lang="en-GB" dirty="0" err="1"/>
              <a:t>communiceren</a:t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 err="1"/>
              <a:t>onderzoeksvraag</a:t>
            </a:r>
            <a:r>
              <a:rPr lang="en-GB" sz="2000" dirty="0"/>
              <a:t> 5)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3A2099-8675-7784-4540-3B24D3F242FF}"/>
              </a:ext>
            </a:extLst>
          </p:cNvPr>
          <p:cNvGrpSpPr/>
          <p:nvPr/>
        </p:nvGrpSpPr>
        <p:grpSpPr>
          <a:xfrm>
            <a:off x="3778098" y="1002609"/>
            <a:ext cx="7943502" cy="1117190"/>
            <a:chOff x="-117166" y="1062095"/>
            <a:chExt cx="7943502" cy="111719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F391EFF-CC56-8590-7F73-D34F2B8CB82A}"/>
                </a:ext>
              </a:extLst>
            </p:cNvPr>
            <p:cNvSpPr txBox="1"/>
            <p:nvPr/>
          </p:nvSpPr>
          <p:spPr>
            <a:xfrm>
              <a:off x="2389097" y="1428156"/>
              <a:ext cx="5437239" cy="52322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Cognition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per</a:t>
              </a:r>
              <a:r>
                <a:rPr lang="en-US" sz="2800" b="0" i="0" u="none" strike="noStrike" baseline="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spective on MuDForM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5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5610A4BC-5064-67BE-1A31-F136A4930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2" t="60374" r="33793" b="16897"/>
            <a:stretch/>
          </p:blipFill>
          <p:spPr bwMode="auto">
            <a:xfrm>
              <a:off x="987225" y="1214008"/>
              <a:ext cx="1407600" cy="75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098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1939F752-FFBA-9930-D7A1-2B57230A78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7166" y="1062095"/>
              <a:ext cx="1117190" cy="11171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" name="Content Placeholder 4" descr="A blue and white cover with a blue and white sign&#10;&#10;Description automatically generated with medium confidence">
            <a:extLst>
              <a:ext uri="{FF2B5EF4-FFF2-40B4-BE49-F238E27FC236}">
                <a16:creationId xmlns:a16="http://schemas.microsoft.com/office/drawing/2014/main" id="{310E7F60-CB7C-24FD-CBA0-96EE8DD93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120" t="25549" r="23723" b="40389"/>
          <a:stretch/>
        </p:blipFill>
        <p:spPr>
          <a:xfrm>
            <a:off x="3846341" y="1988667"/>
            <a:ext cx="1407099" cy="1406777"/>
          </a:xfr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84B48C77-AC8F-8950-B433-131B364A73A5}"/>
              </a:ext>
            </a:extLst>
          </p:cNvPr>
          <p:cNvGrpSpPr/>
          <p:nvPr/>
        </p:nvGrpSpPr>
        <p:grpSpPr>
          <a:xfrm>
            <a:off x="7438293" y="4371598"/>
            <a:ext cx="4517478" cy="2235036"/>
            <a:chOff x="6346220" y="498659"/>
            <a:chExt cx="4517478" cy="22350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07CC170-C91F-6BFC-4AED-6D29E1594F7E}"/>
                </a:ext>
              </a:extLst>
            </p:cNvPr>
            <p:cNvGrpSpPr/>
            <p:nvPr/>
          </p:nvGrpSpPr>
          <p:grpSpPr>
            <a:xfrm>
              <a:off x="6346220" y="866682"/>
              <a:ext cx="3948711" cy="1867013"/>
              <a:chOff x="3560300" y="1200034"/>
              <a:chExt cx="3948711" cy="1867013"/>
            </a:xfrm>
          </p:grpSpPr>
          <p:pic>
            <p:nvPicPr>
              <p:cNvPr id="8" name="Picture 7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64F11654-3FFD-CC32-3F0E-0BF97E481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13" name="Picture 12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D6C491C7-64D2-BA74-098A-41068E3AD6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3AAC24-92D7-1DC7-9A23-BE20A9D29BFC}"/>
                </a:ext>
              </a:extLst>
            </p:cNvPr>
            <p:cNvGrpSpPr/>
            <p:nvPr/>
          </p:nvGrpSpPr>
          <p:grpSpPr>
            <a:xfrm>
              <a:off x="6473651" y="713833"/>
              <a:ext cx="3948711" cy="1867013"/>
              <a:chOff x="3560300" y="1200034"/>
              <a:chExt cx="3948711" cy="1867013"/>
            </a:xfrm>
          </p:grpSpPr>
          <p:pic>
            <p:nvPicPr>
              <p:cNvPr id="16" name="Picture 15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AF59C848-2AF3-9BE2-6AAC-2361EB6AB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17" name="Picture 16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795C9E1F-DE8B-F74A-0C1F-A21543856D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0570F3B-E683-B2CC-88F9-8BBCEA8987A3}"/>
                </a:ext>
              </a:extLst>
            </p:cNvPr>
            <p:cNvGrpSpPr/>
            <p:nvPr/>
          </p:nvGrpSpPr>
          <p:grpSpPr>
            <a:xfrm>
              <a:off x="6683934" y="589181"/>
              <a:ext cx="3948711" cy="1867013"/>
              <a:chOff x="3560300" y="1200034"/>
              <a:chExt cx="3948711" cy="1867013"/>
            </a:xfrm>
          </p:grpSpPr>
          <p:pic>
            <p:nvPicPr>
              <p:cNvPr id="20" name="Picture 19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504A4760-EADF-CE12-21F5-9B6EFAC463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21" name="Picture 20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F6C5336F-77C4-8F58-85CB-025B206AC5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9ED81D5-91D7-32F7-EEB7-872628AED165}"/>
                </a:ext>
              </a:extLst>
            </p:cNvPr>
            <p:cNvGrpSpPr/>
            <p:nvPr/>
          </p:nvGrpSpPr>
          <p:grpSpPr>
            <a:xfrm>
              <a:off x="6914987" y="498659"/>
              <a:ext cx="3948711" cy="1867013"/>
              <a:chOff x="3560300" y="1200034"/>
              <a:chExt cx="3948711" cy="1867013"/>
            </a:xfrm>
          </p:grpSpPr>
          <p:pic>
            <p:nvPicPr>
              <p:cNvPr id="23" name="Picture 22" descr="A black and white image of a head with a gear inside&#10;&#10;Description automatically generated">
                <a:extLst>
                  <a:ext uri="{FF2B5EF4-FFF2-40B4-BE49-F238E27FC236}">
                    <a16:creationId xmlns:a16="http://schemas.microsoft.com/office/drawing/2014/main" id="{A6AC77D3-99F9-06E4-2B65-CEEF3484A7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60300" y="1200034"/>
                <a:ext cx="2373749" cy="1859437"/>
              </a:xfrm>
              <a:prstGeom prst="rect">
                <a:avLst/>
              </a:prstGeom>
            </p:spPr>
          </p:pic>
          <p:pic>
            <p:nvPicPr>
              <p:cNvPr id="24" name="Picture 23" descr="A black and white symbol&#10;&#10;Description automatically generated with medium confidence">
                <a:extLst>
                  <a:ext uri="{FF2B5EF4-FFF2-40B4-BE49-F238E27FC236}">
                    <a16:creationId xmlns:a16="http://schemas.microsoft.com/office/drawing/2014/main" id="{7C69DE2F-1990-7555-09FA-86ABEC59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189" t="7294" r="13204" b="9024"/>
              <a:stretch/>
            </p:blipFill>
            <p:spPr>
              <a:xfrm>
                <a:off x="5652391" y="1367313"/>
                <a:ext cx="1856620" cy="1699734"/>
              </a:xfrm>
              <a:prstGeom prst="rect">
                <a:avLst/>
              </a:prstGeom>
            </p:spPr>
          </p:pic>
        </p:grpSp>
      </p:grpSp>
      <p:sp>
        <p:nvSpPr>
          <p:cNvPr id="2" name="Arrow: Bent 1">
            <a:extLst>
              <a:ext uri="{FF2B5EF4-FFF2-40B4-BE49-F238E27FC236}">
                <a16:creationId xmlns:a16="http://schemas.microsoft.com/office/drawing/2014/main" id="{924B7187-B9E5-1F0F-0967-07860F66D79C}"/>
              </a:ext>
            </a:extLst>
          </p:cNvPr>
          <p:cNvSpPr/>
          <p:nvPr/>
        </p:nvSpPr>
        <p:spPr>
          <a:xfrm flipH="1">
            <a:off x="8092244" y="2398148"/>
            <a:ext cx="3426456" cy="2050207"/>
          </a:xfrm>
          <a:prstGeom prst="bentArrow">
            <a:avLst>
              <a:gd name="adj1" fmla="val 38524"/>
              <a:gd name="adj2" fmla="val 31057"/>
              <a:gd name="adj3" fmla="val 24975"/>
              <a:gd name="adj4" fmla="val 34334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1400" b="1" dirty="0">
              <a:solidFill>
                <a:schemeClr val="tx1"/>
              </a:solidFill>
            </a:endParaRPr>
          </a:p>
          <a:p>
            <a:pPr algn="ctr"/>
            <a:r>
              <a:rPr lang="en-GB" sz="2000" b="1" dirty="0">
                <a:solidFill>
                  <a:schemeClr val="tx1"/>
                </a:solidFill>
              </a:rPr>
              <a:t>Analyse en </a:t>
            </a:r>
            <a:r>
              <a:rPr lang="en-GB" sz="2000" b="1" dirty="0" err="1">
                <a:solidFill>
                  <a:schemeClr val="tx1"/>
                </a:solidFill>
              </a:rPr>
              <a:t>reflectie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r>
              <a:rPr lang="en-GB" sz="2000" b="1" dirty="0" err="1">
                <a:solidFill>
                  <a:schemeClr val="tx1"/>
                </a:solidFill>
              </a:rPr>
              <a:t>vanuit</a:t>
            </a:r>
            <a:r>
              <a:rPr lang="en-GB" sz="2000" b="1" dirty="0">
                <a:solidFill>
                  <a:schemeClr val="tx1"/>
                </a:solidFill>
              </a:rPr>
              <a:t> </a:t>
            </a:r>
            <a:br>
              <a:rPr lang="en-GB" sz="2000" b="1" dirty="0">
                <a:solidFill>
                  <a:schemeClr val="tx1"/>
                </a:solidFill>
              </a:rPr>
            </a:br>
            <a:r>
              <a:rPr lang="en-GB" sz="2000" b="1" dirty="0" err="1">
                <a:solidFill>
                  <a:schemeClr val="tx1"/>
                </a:solidFill>
              </a:rPr>
              <a:t>meer</a:t>
            </a:r>
            <a:r>
              <a:rPr lang="en-GB" sz="2000" b="1" dirty="0">
                <a:solidFill>
                  <a:schemeClr val="tx1"/>
                </a:solidFill>
              </a:rPr>
              <a:t> dan 150 </a:t>
            </a:r>
            <a:r>
              <a:rPr lang="en-GB" sz="2000" b="1" dirty="0" err="1">
                <a:solidFill>
                  <a:schemeClr val="tx1"/>
                </a:solidFill>
              </a:rPr>
              <a:t>boeken</a:t>
            </a:r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  <a:p>
            <a:pPr algn="ctr"/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294BA9-423B-8187-D207-7AE957589055}"/>
              </a:ext>
            </a:extLst>
          </p:cNvPr>
          <p:cNvSpPr txBox="1"/>
          <p:nvPr/>
        </p:nvSpPr>
        <p:spPr>
          <a:xfrm>
            <a:off x="8528237" y="5156100"/>
            <a:ext cx="262366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(taal)</a:t>
            </a:r>
            <a:r>
              <a:rPr lang="en-GB" dirty="0" err="1"/>
              <a:t>filosofie</a:t>
            </a:r>
            <a:r>
              <a:rPr lang="en-GB" dirty="0"/>
              <a:t>, </a:t>
            </a:r>
            <a:r>
              <a:rPr lang="en-GB" dirty="0" err="1"/>
              <a:t>linguistiek</a:t>
            </a:r>
            <a:r>
              <a:rPr lang="en-GB" dirty="0"/>
              <a:t>, </a:t>
            </a:r>
            <a:br>
              <a:rPr lang="en-GB" dirty="0"/>
            </a:br>
            <a:r>
              <a:rPr lang="en-GB" dirty="0" err="1"/>
              <a:t>cognitieve</a:t>
            </a:r>
            <a:r>
              <a:rPr lang="en-GB" dirty="0"/>
              <a:t> </a:t>
            </a:r>
            <a:r>
              <a:rPr lang="en-GB" dirty="0" err="1"/>
              <a:t>psychologie</a:t>
            </a:r>
            <a:r>
              <a:rPr lang="en-GB" dirty="0"/>
              <a:t>, 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11196D-EF5D-9AEB-D639-795EA5233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" b="96"/>
          <a:stretch/>
        </p:blipFill>
        <p:spPr>
          <a:xfrm>
            <a:off x="4572000" y="4987114"/>
            <a:ext cx="1801214" cy="18708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DAA0E61-9287-7346-FE1C-220D7E1578CA}"/>
              </a:ext>
            </a:extLst>
          </p:cNvPr>
          <p:cNvSpPr/>
          <p:nvPr/>
        </p:nvSpPr>
        <p:spPr>
          <a:xfrm>
            <a:off x="8634047" y="4438941"/>
            <a:ext cx="2181314" cy="186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ack circuit board with lines and dots&#10;&#10;Description automatically generated">
            <a:extLst>
              <a:ext uri="{FF2B5EF4-FFF2-40B4-BE49-F238E27FC236}">
                <a16:creationId xmlns:a16="http://schemas.microsoft.com/office/drawing/2014/main" id="{5EA67D13-23C5-8657-52E3-0F0E57A6F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974" y="3643340"/>
            <a:ext cx="3975034" cy="3483582"/>
          </a:xfrm>
          <a:prstGeom prst="rect">
            <a:avLst/>
          </a:prstGeom>
        </p:spPr>
      </p:pic>
      <p:grpSp>
        <p:nvGrpSpPr>
          <p:cNvPr id="21" name="Groep 20"/>
          <p:cNvGrpSpPr/>
          <p:nvPr/>
        </p:nvGrpSpPr>
        <p:grpSpPr>
          <a:xfrm>
            <a:off x="1543988" y="2591614"/>
            <a:ext cx="1419811" cy="633569"/>
            <a:chOff x="4388910" y="16682970"/>
            <a:chExt cx="3075117" cy="1381702"/>
          </a:xfrm>
        </p:grpSpPr>
        <p:sp>
          <p:nvSpPr>
            <p:cNvPr id="109" name="Text Box 207"/>
            <p:cNvSpPr txBox="1">
              <a:spLocks noChangeArrowheads="1"/>
            </p:cNvSpPr>
            <p:nvPr/>
          </p:nvSpPr>
          <p:spPr bwMode="auto">
            <a:xfrm>
              <a:off x="4388910" y="17594827"/>
              <a:ext cx="3075117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Overheid</a:t>
              </a:r>
              <a:endParaRPr lang="en-GB" sz="1400" b="1" dirty="0"/>
            </a:p>
          </p:txBody>
        </p:sp>
        <p:grpSp>
          <p:nvGrpSpPr>
            <p:cNvPr id="110" name="Group 328"/>
            <p:cNvGrpSpPr>
              <a:grpSpLocks/>
            </p:cNvGrpSpPr>
            <p:nvPr/>
          </p:nvGrpSpPr>
          <p:grpSpPr bwMode="auto">
            <a:xfrm>
              <a:off x="6008729" y="16682970"/>
              <a:ext cx="462133" cy="795307"/>
              <a:chOff x="1032" y="437"/>
              <a:chExt cx="120" cy="249"/>
            </a:xfrm>
          </p:grpSpPr>
          <p:sp>
            <p:nvSpPr>
              <p:cNvPr id="111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2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3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4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5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0" name="Bijschrift met afgeronde rechthoek 29"/>
          <p:cNvSpPr/>
          <p:nvPr/>
        </p:nvSpPr>
        <p:spPr>
          <a:xfrm>
            <a:off x="474433" y="2520000"/>
            <a:ext cx="1215498" cy="664007"/>
          </a:xfrm>
          <a:prstGeom prst="wedgeRoundRectCallout">
            <a:avLst>
              <a:gd name="adj1" fmla="val 105807"/>
              <a:gd name="adj2" fmla="val -1627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Wetboek</a:t>
            </a:r>
            <a:r>
              <a:rPr lang="en-GB" sz="1100" dirty="0"/>
              <a:t>, </a:t>
            </a:r>
            <a:r>
              <a:rPr lang="en-GB" sz="1100" dirty="0" err="1"/>
              <a:t>artikel</a:t>
            </a:r>
            <a:r>
              <a:rPr lang="en-GB" sz="1100" dirty="0"/>
              <a:t> </a:t>
            </a:r>
            <a:r>
              <a:rPr lang="en-GB" sz="1100" dirty="0" err="1"/>
              <a:t>aansprakelijkheid</a:t>
            </a:r>
            <a:r>
              <a:rPr lang="en-GB" sz="1100" dirty="0"/>
              <a:t>, </a:t>
            </a:r>
            <a:r>
              <a:rPr lang="en-GB" sz="1100" dirty="0" err="1"/>
              <a:t>traceerbaarheid</a:t>
            </a:r>
            <a:endParaRPr lang="en-GB" sz="1100" dirty="0"/>
          </a:p>
        </p:txBody>
      </p:sp>
      <p:sp>
        <p:nvSpPr>
          <p:cNvPr id="28" name="Bijschrift met afgeronde rechthoek 27"/>
          <p:cNvSpPr/>
          <p:nvPr/>
        </p:nvSpPr>
        <p:spPr>
          <a:xfrm>
            <a:off x="558470" y="4767964"/>
            <a:ext cx="1291276" cy="664007"/>
          </a:xfrm>
          <a:prstGeom prst="wedgeRoundRectCallout">
            <a:avLst>
              <a:gd name="adj1" fmla="val 70139"/>
              <a:gd name="adj2" fmla="val -2969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Asset, </a:t>
            </a:r>
            <a:r>
              <a:rPr lang="en-GB" sz="1100" dirty="0" err="1"/>
              <a:t>maatregel</a:t>
            </a:r>
            <a:r>
              <a:rPr lang="en-GB" sz="1100" dirty="0"/>
              <a:t>, </a:t>
            </a:r>
            <a:r>
              <a:rPr lang="en-GB" sz="1100" dirty="0" err="1"/>
              <a:t>schade</a:t>
            </a:r>
            <a:r>
              <a:rPr lang="en-GB" sz="1100" dirty="0"/>
              <a:t>, </a:t>
            </a:r>
            <a:r>
              <a:rPr lang="en-GB" sz="1100" dirty="0" err="1"/>
              <a:t>aanval</a:t>
            </a:r>
            <a:r>
              <a:rPr lang="en-GB" sz="1100" dirty="0"/>
              <a:t>, </a:t>
            </a:r>
            <a:r>
              <a:rPr lang="en-GB" sz="1100" dirty="0" err="1"/>
              <a:t>kwetsbaarheid</a:t>
            </a:r>
            <a:endParaRPr lang="en-GB" sz="1100" dirty="0"/>
          </a:p>
        </p:txBody>
      </p:sp>
      <p:grpSp>
        <p:nvGrpSpPr>
          <p:cNvPr id="23" name="Groep 22"/>
          <p:cNvGrpSpPr/>
          <p:nvPr/>
        </p:nvGrpSpPr>
        <p:grpSpPr>
          <a:xfrm>
            <a:off x="1536149" y="4602555"/>
            <a:ext cx="1702643" cy="795569"/>
            <a:chOff x="2632761" y="37132735"/>
            <a:chExt cx="3075872" cy="1435699"/>
          </a:xfrm>
        </p:grpSpPr>
        <p:sp>
          <p:nvSpPr>
            <p:cNvPr id="95" name="Text Box 334"/>
            <p:cNvSpPr txBox="1">
              <a:spLocks noChangeArrowheads="1"/>
            </p:cNvSpPr>
            <p:nvPr/>
          </p:nvSpPr>
          <p:spPr bwMode="auto">
            <a:xfrm>
              <a:off x="2632761" y="37790847"/>
              <a:ext cx="3075872" cy="77758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Beveiligings</a:t>
              </a:r>
              <a:r>
                <a:rPr lang="en-GB" sz="1400" b="1" dirty="0"/>
                <a:t>-</a:t>
              </a:r>
              <a:br>
                <a:rPr lang="en-GB" sz="1400" b="1" dirty="0"/>
              </a:br>
              <a:r>
                <a:rPr lang="en-GB" sz="1400" b="1" dirty="0"/>
                <a:t>expert</a:t>
              </a:r>
            </a:p>
          </p:txBody>
        </p:sp>
        <p:grpSp>
          <p:nvGrpSpPr>
            <p:cNvPr id="96" name="Group 328"/>
            <p:cNvGrpSpPr>
              <a:grpSpLocks/>
            </p:cNvGrpSpPr>
            <p:nvPr/>
          </p:nvGrpSpPr>
          <p:grpSpPr bwMode="auto">
            <a:xfrm>
              <a:off x="3847551" y="37132735"/>
              <a:ext cx="385461" cy="658112"/>
              <a:chOff x="1032" y="437"/>
              <a:chExt cx="120" cy="249"/>
            </a:xfrm>
          </p:grpSpPr>
          <p:sp>
            <p:nvSpPr>
              <p:cNvPr id="97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8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9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0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1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5" name="Bijschrift met afgeronde rechthoek 24"/>
          <p:cNvSpPr/>
          <p:nvPr/>
        </p:nvSpPr>
        <p:spPr>
          <a:xfrm>
            <a:off x="5996073" y="2434281"/>
            <a:ext cx="1330756" cy="664007"/>
          </a:xfrm>
          <a:prstGeom prst="wedgeRoundRectCallout">
            <a:avLst>
              <a:gd name="adj1" fmla="val -86232"/>
              <a:gd name="adj2" fmla="val 9052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Bedrijfsmodel</a:t>
            </a:r>
            <a:r>
              <a:rPr lang="en-GB" sz="1100" dirty="0"/>
              <a:t>, </a:t>
            </a:r>
            <a:r>
              <a:rPr lang="en-GB" sz="1100" dirty="0" err="1"/>
              <a:t>omzet</a:t>
            </a:r>
            <a:r>
              <a:rPr lang="en-GB" sz="1100" dirty="0"/>
              <a:t>, </a:t>
            </a:r>
            <a:r>
              <a:rPr lang="en-GB" sz="1100" dirty="0" err="1"/>
              <a:t>rentestand</a:t>
            </a:r>
            <a:r>
              <a:rPr lang="en-GB" sz="1100" dirty="0"/>
              <a:t>,  financiering</a:t>
            </a:r>
          </a:p>
        </p:txBody>
      </p:sp>
      <p:grpSp>
        <p:nvGrpSpPr>
          <p:cNvPr id="24" name="Groep 23"/>
          <p:cNvGrpSpPr/>
          <p:nvPr/>
        </p:nvGrpSpPr>
        <p:grpSpPr>
          <a:xfrm>
            <a:off x="4721431" y="4684282"/>
            <a:ext cx="1365576" cy="823737"/>
            <a:chOff x="25244031" y="23609771"/>
            <a:chExt cx="2957650" cy="1796424"/>
          </a:xfrm>
        </p:grpSpPr>
        <p:sp>
          <p:nvSpPr>
            <p:cNvPr id="88" name="Text Box 320"/>
            <p:cNvSpPr txBox="1">
              <a:spLocks noChangeArrowheads="1"/>
            </p:cNvSpPr>
            <p:nvPr/>
          </p:nvSpPr>
          <p:spPr bwMode="auto">
            <a:xfrm>
              <a:off x="25244031" y="24466507"/>
              <a:ext cx="2957650" cy="9396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Project-management</a:t>
              </a:r>
            </a:p>
          </p:txBody>
        </p:sp>
        <p:grpSp>
          <p:nvGrpSpPr>
            <p:cNvPr id="89" name="Group 328"/>
            <p:cNvGrpSpPr>
              <a:grpSpLocks/>
            </p:cNvGrpSpPr>
            <p:nvPr/>
          </p:nvGrpSpPr>
          <p:grpSpPr bwMode="auto">
            <a:xfrm>
              <a:off x="26491789" y="23609771"/>
              <a:ext cx="462133" cy="795307"/>
              <a:chOff x="1032" y="437"/>
              <a:chExt cx="120" cy="249"/>
            </a:xfrm>
          </p:grpSpPr>
          <p:sp>
            <p:nvSpPr>
              <p:cNvPr id="90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1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2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3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94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9" name="Bijschrift met afgeronde rechthoek 28"/>
          <p:cNvSpPr/>
          <p:nvPr/>
        </p:nvSpPr>
        <p:spPr>
          <a:xfrm>
            <a:off x="5328000" y="5760000"/>
            <a:ext cx="1093654" cy="476722"/>
          </a:xfrm>
          <a:prstGeom prst="wedgeRoundRectCallout">
            <a:avLst>
              <a:gd name="adj1" fmla="val -45366"/>
              <a:gd name="adj2" fmla="val -105107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Project, </a:t>
            </a:r>
            <a:r>
              <a:rPr lang="en-GB" sz="1100" dirty="0" err="1"/>
              <a:t>mijlpaal</a:t>
            </a:r>
            <a:r>
              <a:rPr lang="en-GB" sz="1100" dirty="0"/>
              <a:t>,</a:t>
            </a:r>
            <a:br>
              <a:rPr lang="en-GB" sz="1100" dirty="0"/>
            </a:br>
            <a:r>
              <a:rPr lang="en-GB" sz="1100" dirty="0" err="1"/>
              <a:t>taak</a:t>
            </a:r>
            <a:r>
              <a:rPr lang="en-GB" sz="1100" dirty="0"/>
              <a:t>, </a:t>
            </a:r>
            <a:r>
              <a:rPr lang="en-GB" sz="1100" dirty="0" err="1"/>
              <a:t>oplevering</a:t>
            </a:r>
            <a:endParaRPr lang="en-GB" sz="1100" dirty="0"/>
          </a:p>
        </p:txBody>
      </p:sp>
      <p:sp>
        <p:nvSpPr>
          <p:cNvPr id="31" name="Bijschrift met afgeronde rechthoek 30"/>
          <p:cNvSpPr/>
          <p:nvPr/>
        </p:nvSpPr>
        <p:spPr>
          <a:xfrm>
            <a:off x="6019868" y="4366816"/>
            <a:ext cx="1306961" cy="664007"/>
          </a:xfrm>
          <a:prstGeom prst="wedgeRoundRectCallout">
            <a:avLst>
              <a:gd name="adj1" fmla="val -83260"/>
              <a:gd name="adj2" fmla="val -63408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Medewerker</a:t>
            </a:r>
            <a:r>
              <a:rPr lang="en-GB" sz="1100" dirty="0"/>
              <a:t>, </a:t>
            </a:r>
            <a:r>
              <a:rPr lang="en-GB" sz="1100" dirty="0" err="1"/>
              <a:t>opleiding</a:t>
            </a:r>
            <a:r>
              <a:rPr lang="en-GB" sz="1100" dirty="0"/>
              <a:t>, </a:t>
            </a:r>
            <a:r>
              <a:rPr lang="en-GB" sz="1100" dirty="0" err="1"/>
              <a:t>ervaring</a:t>
            </a:r>
            <a:r>
              <a:rPr lang="en-GB" sz="1100" dirty="0"/>
              <a:t>, </a:t>
            </a:r>
            <a:r>
              <a:rPr lang="en-GB" sz="1100" dirty="0" err="1"/>
              <a:t>vaardigheid</a:t>
            </a:r>
            <a:endParaRPr lang="en-GB" sz="1100" dirty="0"/>
          </a:p>
        </p:txBody>
      </p:sp>
      <p:grpSp>
        <p:nvGrpSpPr>
          <p:cNvPr id="14343" name="Group 14342">
            <a:extLst>
              <a:ext uri="{FF2B5EF4-FFF2-40B4-BE49-F238E27FC236}">
                <a16:creationId xmlns:a16="http://schemas.microsoft.com/office/drawing/2014/main" id="{4903484D-D375-6A33-1054-9752ECA8B100}"/>
              </a:ext>
            </a:extLst>
          </p:cNvPr>
          <p:cNvGrpSpPr/>
          <p:nvPr/>
        </p:nvGrpSpPr>
        <p:grpSpPr>
          <a:xfrm>
            <a:off x="2764426" y="2872902"/>
            <a:ext cx="2290164" cy="2049013"/>
            <a:chOff x="2775478" y="2886204"/>
            <a:chExt cx="2290164" cy="2049013"/>
          </a:xfrm>
        </p:grpSpPr>
        <p:pic>
          <p:nvPicPr>
            <p:cNvPr id="14362" name="Content Placeholder 4" descr="A blue and white cover with a blue and white sign&#10;&#10;Description automatically generated with medium confidence">
              <a:extLst>
                <a:ext uri="{FF2B5EF4-FFF2-40B4-BE49-F238E27FC236}">
                  <a16:creationId xmlns:a16="http://schemas.microsoft.com/office/drawing/2014/main" id="{C329AB06-9C12-B367-DC43-73C2A547B92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20" t="25549" r="23723" b="40389"/>
            <a:stretch/>
          </p:blipFill>
          <p:spPr bwMode="auto">
            <a:xfrm>
              <a:off x="3028602" y="3024888"/>
              <a:ext cx="1830033" cy="1801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63" name="Free-form: Shape 14362">
              <a:extLst>
                <a:ext uri="{FF2B5EF4-FFF2-40B4-BE49-F238E27FC236}">
                  <a16:creationId xmlns:a16="http://schemas.microsoft.com/office/drawing/2014/main" id="{A4252BE6-9258-C5F9-AAED-AD3D4F61D666}"/>
                </a:ext>
              </a:extLst>
            </p:cNvPr>
            <p:cNvSpPr/>
            <p:nvPr/>
          </p:nvSpPr>
          <p:spPr>
            <a:xfrm>
              <a:off x="2775478" y="2886204"/>
              <a:ext cx="2290164" cy="2049013"/>
            </a:xfrm>
            <a:custGeom>
              <a:avLst/>
              <a:gdLst>
                <a:gd name="connsiteX0" fmla="*/ 1323383 w 2628900"/>
                <a:gd name="connsiteY0" fmla="*/ 169810 h 2388870"/>
                <a:gd name="connsiteX1" fmla="*/ 286545 w 2628900"/>
                <a:gd name="connsiteY1" fmla="*/ 1206412 h 2388870"/>
                <a:gd name="connsiteX2" fmla="*/ 1323383 w 2628900"/>
                <a:gd name="connsiteY2" fmla="*/ 2243014 h 2388870"/>
                <a:gd name="connsiteX3" fmla="*/ 2360221 w 2628900"/>
                <a:gd name="connsiteY3" fmla="*/ 1206412 h 2388870"/>
                <a:gd name="connsiteX4" fmla="*/ 1323383 w 2628900"/>
                <a:gd name="connsiteY4" fmla="*/ 169810 h 2388870"/>
                <a:gd name="connsiteX5" fmla="*/ 0 w 2628900"/>
                <a:gd name="connsiteY5" fmla="*/ 0 h 2388870"/>
                <a:gd name="connsiteX6" fmla="*/ 2628900 w 2628900"/>
                <a:gd name="connsiteY6" fmla="*/ 0 h 2388870"/>
                <a:gd name="connsiteX7" fmla="*/ 2628900 w 2628900"/>
                <a:gd name="connsiteY7" fmla="*/ 2388870 h 2388870"/>
                <a:gd name="connsiteX8" fmla="*/ 0 w 2628900"/>
                <a:gd name="connsiteY8" fmla="*/ 2388870 h 238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28900" h="2388870">
                  <a:moveTo>
                    <a:pt x="1323383" y="169810"/>
                  </a:moveTo>
                  <a:cubicBezTo>
                    <a:pt x="750753" y="169810"/>
                    <a:pt x="286545" y="633913"/>
                    <a:pt x="286545" y="1206412"/>
                  </a:cubicBezTo>
                  <a:cubicBezTo>
                    <a:pt x="286545" y="1778911"/>
                    <a:pt x="750753" y="2243014"/>
                    <a:pt x="1323383" y="2243014"/>
                  </a:cubicBezTo>
                  <a:cubicBezTo>
                    <a:pt x="1896013" y="2243014"/>
                    <a:pt x="2360221" y="1778911"/>
                    <a:pt x="2360221" y="1206412"/>
                  </a:cubicBezTo>
                  <a:cubicBezTo>
                    <a:pt x="2360221" y="633913"/>
                    <a:pt x="1896013" y="169810"/>
                    <a:pt x="1323383" y="169810"/>
                  </a:cubicBezTo>
                  <a:close/>
                  <a:moveTo>
                    <a:pt x="0" y="0"/>
                  </a:moveTo>
                  <a:lnTo>
                    <a:pt x="2628900" y="0"/>
                  </a:lnTo>
                  <a:lnTo>
                    <a:pt x="2628900" y="2388870"/>
                  </a:lnTo>
                  <a:lnTo>
                    <a:pt x="0" y="238887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ep 14"/>
          <p:cNvGrpSpPr/>
          <p:nvPr/>
        </p:nvGrpSpPr>
        <p:grpSpPr>
          <a:xfrm>
            <a:off x="3248096" y="5337633"/>
            <a:ext cx="1526747" cy="538734"/>
            <a:chOff x="12801323" y="26099985"/>
            <a:chExt cx="4517230" cy="1174883"/>
          </a:xfrm>
        </p:grpSpPr>
        <p:sp>
          <p:nvSpPr>
            <p:cNvPr id="148" name="Text Box 327"/>
            <p:cNvSpPr txBox="1">
              <a:spLocks noChangeArrowheads="1"/>
            </p:cNvSpPr>
            <p:nvPr/>
          </p:nvSpPr>
          <p:spPr bwMode="auto">
            <a:xfrm>
              <a:off x="12801323" y="26805023"/>
              <a:ext cx="4517230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 err="1"/>
                <a:t>Netwerkbeheerder</a:t>
              </a:r>
              <a:endParaRPr lang="en-GB" sz="1400" b="1" dirty="0"/>
            </a:p>
          </p:txBody>
        </p:sp>
        <p:grpSp>
          <p:nvGrpSpPr>
            <p:cNvPr id="149" name="Group 328"/>
            <p:cNvGrpSpPr>
              <a:grpSpLocks/>
            </p:cNvGrpSpPr>
            <p:nvPr/>
          </p:nvGrpSpPr>
          <p:grpSpPr bwMode="auto">
            <a:xfrm>
              <a:off x="14559428" y="26099985"/>
              <a:ext cx="462133" cy="795307"/>
              <a:chOff x="1032" y="437"/>
              <a:chExt cx="120" cy="249"/>
            </a:xfrm>
          </p:grpSpPr>
          <p:sp>
            <p:nvSpPr>
              <p:cNvPr id="150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1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2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3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54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32" name="Bijschrift met afgeronde rechthoek 31"/>
          <p:cNvSpPr/>
          <p:nvPr/>
        </p:nvSpPr>
        <p:spPr>
          <a:xfrm>
            <a:off x="2325658" y="5845208"/>
            <a:ext cx="1062426" cy="664007"/>
          </a:xfrm>
          <a:prstGeom prst="wedgeRoundRectCallout">
            <a:avLst>
              <a:gd name="adj1" fmla="val 70308"/>
              <a:gd name="adj2" fmla="val -31121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knoop</a:t>
            </a:r>
            <a:r>
              <a:rPr lang="en-GB" sz="1100" dirty="0"/>
              <a:t>, latency, </a:t>
            </a:r>
            <a:r>
              <a:rPr lang="en-GB" sz="1100" dirty="0" err="1"/>
              <a:t>encryptie</a:t>
            </a:r>
            <a:r>
              <a:rPr lang="en-GB" sz="1100" dirty="0"/>
              <a:t>, </a:t>
            </a:r>
            <a:r>
              <a:rPr lang="en-GB" sz="1100" dirty="0" err="1"/>
              <a:t>redundantie</a:t>
            </a:r>
            <a:endParaRPr lang="en-GB" sz="1100" dirty="0"/>
          </a:p>
        </p:txBody>
      </p:sp>
      <p:grpSp>
        <p:nvGrpSpPr>
          <p:cNvPr id="22" name="Groep 21"/>
          <p:cNvGrpSpPr/>
          <p:nvPr/>
        </p:nvGrpSpPr>
        <p:grpSpPr>
          <a:xfrm>
            <a:off x="1527736" y="3737624"/>
            <a:ext cx="1280645" cy="574356"/>
            <a:chOff x="8512312" y="22194796"/>
            <a:chExt cx="3289195" cy="1252568"/>
          </a:xfrm>
        </p:grpSpPr>
        <p:sp>
          <p:nvSpPr>
            <p:cNvPr id="102" name="Text Box 341"/>
            <p:cNvSpPr txBox="1">
              <a:spLocks noChangeArrowheads="1"/>
            </p:cNvSpPr>
            <p:nvPr/>
          </p:nvSpPr>
          <p:spPr bwMode="auto">
            <a:xfrm>
              <a:off x="8512312" y="22977519"/>
              <a:ext cx="3289195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algn="ctr" defTabSz="2270730">
                <a:spcBef>
                  <a:spcPct val="50000"/>
                </a:spcBef>
              </a:pPr>
              <a:r>
                <a:rPr lang="en-GB" sz="1400" b="1" dirty="0"/>
                <a:t>UI expert</a:t>
              </a:r>
            </a:p>
          </p:txBody>
        </p:sp>
        <p:grpSp>
          <p:nvGrpSpPr>
            <p:cNvPr id="103" name="Group 328"/>
            <p:cNvGrpSpPr>
              <a:grpSpLocks/>
            </p:cNvGrpSpPr>
            <p:nvPr/>
          </p:nvGrpSpPr>
          <p:grpSpPr bwMode="auto">
            <a:xfrm>
              <a:off x="10254047" y="22194796"/>
              <a:ext cx="462133" cy="795307"/>
              <a:chOff x="1032" y="437"/>
              <a:chExt cx="120" cy="249"/>
            </a:xfrm>
          </p:grpSpPr>
          <p:sp>
            <p:nvSpPr>
              <p:cNvPr id="104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5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6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7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08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14342" name="Bijschrift met afgeronde rechthoek 25">
            <a:extLst>
              <a:ext uri="{FF2B5EF4-FFF2-40B4-BE49-F238E27FC236}">
                <a16:creationId xmlns:a16="http://schemas.microsoft.com/office/drawing/2014/main" id="{55CEAC35-DFAC-8DB1-1D17-C699D14CEF6D}"/>
              </a:ext>
            </a:extLst>
          </p:cNvPr>
          <p:cNvSpPr/>
          <p:nvPr/>
        </p:nvSpPr>
        <p:spPr>
          <a:xfrm>
            <a:off x="367402" y="4083897"/>
            <a:ext cx="1172423" cy="476722"/>
          </a:xfrm>
          <a:prstGeom prst="wedgeRoundRectCallout">
            <a:avLst>
              <a:gd name="adj1" fmla="val 73331"/>
              <a:gd name="adj2" fmla="val -40949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 err="1"/>
              <a:t>Toegang</a:t>
            </a:r>
            <a:r>
              <a:rPr lang="en-GB" sz="1100" dirty="0"/>
              <a:t>, help, data </a:t>
            </a:r>
            <a:r>
              <a:rPr lang="en-GB" sz="1100" dirty="0" err="1"/>
              <a:t>invoeren</a:t>
            </a:r>
            <a:endParaRPr lang="en-GB" sz="1100" dirty="0"/>
          </a:p>
        </p:txBody>
      </p:sp>
      <p:grpSp>
        <p:nvGrpSpPr>
          <p:cNvPr id="20" name="Groep 19"/>
          <p:cNvGrpSpPr/>
          <p:nvPr/>
        </p:nvGrpSpPr>
        <p:grpSpPr>
          <a:xfrm>
            <a:off x="3007097" y="1950034"/>
            <a:ext cx="2043937" cy="544665"/>
            <a:chOff x="12754638" y="18555961"/>
            <a:chExt cx="4426886" cy="1187818"/>
          </a:xfrm>
        </p:grpSpPr>
        <p:sp>
          <p:nvSpPr>
            <p:cNvPr id="116" name="Text Box 208"/>
            <p:cNvSpPr txBox="1">
              <a:spLocks noChangeArrowheads="1"/>
            </p:cNvSpPr>
            <p:nvPr/>
          </p:nvSpPr>
          <p:spPr bwMode="auto">
            <a:xfrm>
              <a:off x="12754638" y="19273934"/>
              <a:ext cx="4426886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Geldautomaat</a:t>
              </a:r>
              <a:r>
                <a:rPr lang="en-GB" sz="1400" b="1" dirty="0"/>
                <a:t> </a:t>
              </a:r>
              <a:r>
                <a:rPr lang="en-GB" sz="1400" b="1" dirty="0" err="1"/>
                <a:t>gebruiker</a:t>
              </a:r>
              <a:endParaRPr lang="en-GB" sz="1400" b="1" dirty="0"/>
            </a:p>
          </p:txBody>
        </p:sp>
        <p:grpSp>
          <p:nvGrpSpPr>
            <p:cNvPr id="117" name="Group 328"/>
            <p:cNvGrpSpPr>
              <a:grpSpLocks/>
            </p:cNvGrpSpPr>
            <p:nvPr/>
          </p:nvGrpSpPr>
          <p:grpSpPr bwMode="auto">
            <a:xfrm>
              <a:off x="14539308" y="18555961"/>
              <a:ext cx="462133" cy="795307"/>
              <a:chOff x="1032" y="437"/>
              <a:chExt cx="120" cy="249"/>
            </a:xfrm>
          </p:grpSpPr>
          <p:sp>
            <p:nvSpPr>
              <p:cNvPr id="118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19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0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1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2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</p:grpSp>
      <p:sp>
        <p:nvSpPr>
          <p:cNvPr id="26" name="Bijschrift met afgeronde rechthoek 25"/>
          <p:cNvSpPr/>
          <p:nvPr/>
        </p:nvSpPr>
        <p:spPr>
          <a:xfrm>
            <a:off x="2505245" y="1508693"/>
            <a:ext cx="1054081" cy="664007"/>
          </a:xfrm>
          <a:prstGeom prst="wedgeRoundRectCallout">
            <a:avLst>
              <a:gd name="adj1" fmla="val 65660"/>
              <a:gd name="adj2" fmla="val 59666"/>
              <a:gd name="adj3" fmla="val 16667"/>
            </a:avLst>
          </a:prstGeom>
          <a:solidFill>
            <a:srgbClr val="FFFFFF"/>
          </a:solidFill>
          <a:ln w="25400" cap="flat">
            <a:solidFill>
              <a:schemeClr val="tx2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r>
              <a:rPr lang="en-GB" sz="1100" dirty="0"/>
              <a:t>Geld </a:t>
            </a:r>
            <a:r>
              <a:rPr lang="en-GB" sz="1100" dirty="0" err="1"/>
              <a:t>opnemen</a:t>
            </a:r>
            <a:r>
              <a:rPr lang="en-GB" sz="1100" dirty="0"/>
              <a:t>, </a:t>
            </a:r>
            <a:r>
              <a:rPr lang="en-GB" sz="1100" dirty="0" err="1"/>
              <a:t>rekeningsaldo</a:t>
            </a:r>
            <a:r>
              <a:rPr lang="en-GB" sz="1100" dirty="0"/>
              <a:t>, privacy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982F48AD-EF04-A3B5-6E5D-04452B39D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276"/>
            <a:ext cx="10515600" cy="1325563"/>
          </a:xfrm>
        </p:spPr>
        <p:txBody>
          <a:bodyPr/>
          <a:lstStyle/>
          <a:p>
            <a:r>
              <a:rPr lang="en-GB" dirty="0"/>
              <a:t>Software </a:t>
            </a:r>
            <a:r>
              <a:rPr lang="en-GB" dirty="0" err="1"/>
              <a:t>maken</a:t>
            </a:r>
            <a:r>
              <a:rPr lang="en-GB" dirty="0"/>
              <a:t> van </a:t>
            </a:r>
            <a:r>
              <a:rPr lang="en-GB" dirty="0" err="1"/>
              <a:t>mensentaal</a:t>
            </a:r>
            <a:br>
              <a:rPr lang="en-GB" dirty="0"/>
            </a:br>
            <a:r>
              <a:rPr lang="en-GB" sz="2000" dirty="0"/>
              <a:t>(</a:t>
            </a:r>
            <a:r>
              <a:rPr lang="en-GB" sz="2000" dirty="0" err="1"/>
              <a:t>onderzoeksvraag</a:t>
            </a:r>
            <a:r>
              <a:rPr lang="en-GB" sz="2000" dirty="0"/>
              <a:t> 3)</a:t>
            </a:r>
            <a:endParaRPr lang="en-US" dirty="0"/>
          </a:p>
        </p:txBody>
      </p:sp>
      <p:sp>
        <p:nvSpPr>
          <p:cNvPr id="14352" name="Rectangle 14351">
            <a:extLst>
              <a:ext uri="{FF2B5EF4-FFF2-40B4-BE49-F238E27FC236}">
                <a16:creationId xmlns:a16="http://schemas.microsoft.com/office/drawing/2014/main" id="{0ED19E4B-C598-3128-2EC4-B6F2CFA60FB1}"/>
              </a:ext>
            </a:extLst>
          </p:cNvPr>
          <p:cNvSpPr/>
          <p:nvPr/>
        </p:nvSpPr>
        <p:spPr>
          <a:xfrm>
            <a:off x="8634047" y="4438941"/>
            <a:ext cx="2181314" cy="1865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292AF3-57BB-32E7-74BE-3E843D2FD1D5}"/>
              </a:ext>
            </a:extLst>
          </p:cNvPr>
          <p:cNvGrpSpPr/>
          <p:nvPr/>
        </p:nvGrpSpPr>
        <p:grpSpPr>
          <a:xfrm>
            <a:off x="8722038" y="4635793"/>
            <a:ext cx="1938905" cy="1484093"/>
            <a:chOff x="8077344" y="1394755"/>
            <a:chExt cx="1503734" cy="781020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DF1E612E-1191-1B25-541F-C104637AFB97}"/>
                </a:ext>
              </a:extLst>
            </p:cNvPr>
            <p:cNvSpPr/>
            <p:nvPr/>
          </p:nvSpPr>
          <p:spPr>
            <a:xfrm>
              <a:off x="8334582" y="1394755"/>
              <a:ext cx="1109790" cy="27716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Geld </a:t>
              </a:r>
              <a:r>
                <a:rPr lang="en-GB" sz="1600" b="1" dirty="0" err="1">
                  <a:solidFill>
                    <a:schemeClr val="tx1"/>
                  </a:solidFill>
                </a:rPr>
                <a:t>opnemen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098C30-7F16-1885-3078-33AF2C27519B}"/>
                </a:ext>
              </a:extLst>
            </p:cNvPr>
            <p:cNvSpPr/>
            <p:nvPr/>
          </p:nvSpPr>
          <p:spPr>
            <a:xfrm>
              <a:off x="8077344" y="1933621"/>
              <a:ext cx="812134" cy="24215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 err="1">
                  <a:solidFill>
                    <a:schemeClr val="tx1"/>
                  </a:solidFill>
                </a:rPr>
                <a:t>Rekening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BE4596A-7926-3AD7-D12F-CD7D6E74620A}"/>
                </a:ext>
              </a:extLst>
            </p:cNvPr>
            <p:cNvSpPr/>
            <p:nvPr/>
          </p:nvSpPr>
          <p:spPr>
            <a:xfrm>
              <a:off x="8964819" y="1932697"/>
              <a:ext cx="616259" cy="24215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b="1" dirty="0">
                  <a:solidFill>
                    <a:schemeClr val="tx1"/>
                  </a:solidFill>
                </a:rPr>
                <a:t>Geld-</a:t>
              </a:r>
              <a:r>
                <a:rPr lang="en-GB" sz="1600" b="1" dirty="0" err="1">
                  <a:solidFill>
                    <a:schemeClr val="tx1"/>
                  </a:solidFill>
                </a:rPr>
                <a:t>autom</a:t>
              </a:r>
              <a:r>
                <a:rPr lang="en-GB" sz="1600" b="1" dirty="0">
                  <a:solidFill>
                    <a:schemeClr val="tx1"/>
                  </a:solidFill>
                </a:rPr>
                <a:t>.</a:t>
              </a:r>
              <a:endParaRPr lang="en-US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D62FA45-D9F9-978F-FDDD-B1C7F4D9EF9F}"/>
                </a:ext>
              </a:extLst>
            </p:cNvPr>
            <p:cNvCxnSpPr>
              <a:cxnSpLocks/>
              <a:stCxn id="58" idx="2"/>
              <a:endCxn id="59" idx="0"/>
            </p:cNvCxnSpPr>
            <p:nvPr/>
          </p:nvCxnSpPr>
          <p:spPr>
            <a:xfrm flipH="1">
              <a:off x="8483411" y="1671915"/>
              <a:ext cx="406066" cy="261706"/>
            </a:xfrm>
            <a:prstGeom prst="line">
              <a:avLst/>
            </a:prstGeom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A63C8FE-6774-FCA3-BB7C-3BA5AC80FAB8}"/>
                </a:ext>
              </a:extLst>
            </p:cNvPr>
            <p:cNvCxnSpPr>
              <a:cxnSpLocks/>
              <a:stCxn id="58" idx="2"/>
              <a:endCxn id="60" idx="0"/>
            </p:cNvCxnSpPr>
            <p:nvPr/>
          </p:nvCxnSpPr>
          <p:spPr>
            <a:xfrm>
              <a:off x="8889477" y="1671915"/>
              <a:ext cx="383472" cy="260782"/>
            </a:xfrm>
            <a:prstGeom prst="line">
              <a:avLst/>
            </a:prstGeom>
            <a:ln w="22225">
              <a:solidFill>
                <a:schemeClr val="accent1">
                  <a:shade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43EEF40-1288-6A8D-A715-EF6D7413E09E}"/>
                </a:ext>
              </a:extLst>
            </p:cNvPr>
            <p:cNvSpPr txBox="1"/>
            <p:nvPr/>
          </p:nvSpPr>
          <p:spPr>
            <a:xfrm>
              <a:off x="8351953" y="1711447"/>
              <a:ext cx="458043" cy="161971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/>
                <a:t>van</a:t>
              </a:r>
              <a:endParaRPr lang="en-US" sz="1400" b="1" dirty="0"/>
            </a:p>
          </p:txBody>
        </p:sp>
        <p:sp>
          <p:nvSpPr>
            <p:cNvPr id="14339" name="TextBox 14338">
              <a:extLst>
                <a:ext uri="{FF2B5EF4-FFF2-40B4-BE49-F238E27FC236}">
                  <a16:creationId xmlns:a16="http://schemas.microsoft.com/office/drawing/2014/main" id="{EEEAAFB3-78BF-5974-923D-AC49114135E0}"/>
                </a:ext>
              </a:extLst>
            </p:cNvPr>
            <p:cNvSpPr txBox="1"/>
            <p:nvPr/>
          </p:nvSpPr>
          <p:spPr>
            <a:xfrm>
              <a:off x="9105557" y="1707342"/>
              <a:ext cx="343368" cy="161971"/>
            </a:xfrm>
            <a:prstGeom prst="rect">
              <a:avLst/>
            </a:prstGeom>
            <a:noFill/>
            <a:ln w="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1400" b="1" dirty="0" err="1"/>
                <a:t>bij</a:t>
              </a:r>
              <a:endParaRPr lang="en-US" sz="1400" b="1" dirty="0"/>
            </a:p>
          </p:txBody>
        </p:sp>
      </p:grpSp>
      <p:pic>
        <p:nvPicPr>
          <p:cNvPr id="14340" name="Picture 2">
            <a:extLst>
              <a:ext uri="{FF2B5EF4-FFF2-40B4-BE49-F238E27FC236}">
                <a16:creationId xmlns:a16="http://schemas.microsoft.com/office/drawing/2014/main" id="{0D7E4946-2533-1120-0AE0-39E748922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2085" y="2259084"/>
            <a:ext cx="1607285" cy="160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1" name="Arrow: Bent 14340">
            <a:extLst>
              <a:ext uri="{FF2B5EF4-FFF2-40B4-BE49-F238E27FC236}">
                <a16:creationId xmlns:a16="http://schemas.microsoft.com/office/drawing/2014/main" id="{DC5CFAC1-A125-5010-F836-99F2C1106FAC}"/>
              </a:ext>
            </a:extLst>
          </p:cNvPr>
          <p:cNvSpPr/>
          <p:nvPr/>
        </p:nvSpPr>
        <p:spPr>
          <a:xfrm rot="16200000" flipH="1">
            <a:off x="8978406" y="2812948"/>
            <a:ext cx="1056429" cy="1091217"/>
          </a:xfrm>
          <a:prstGeom prst="bentArrow">
            <a:avLst>
              <a:gd name="adj1" fmla="val 30914"/>
              <a:gd name="adj2" fmla="val 25000"/>
              <a:gd name="adj3" fmla="val 25000"/>
              <a:gd name="adj4" fmla="val 43750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69DE1A5-86E3-73B0-7968-A888610F94CF}"/>
              </a:ext>
            </a:extLst>
          </p:cNvPr>
          <p:cNvGrpSpPr/>
          <p:nvPr/>
        </p:nvGrpSpPr>
        <p:grpSpPr>
          <a:xfrm>
            <a:off x="4898996" y="751472"/>
            <a:ext cx="6283310" cy="1451623"/>
            <a:chOff x="4898996" y="751472"/>
            <a:chExt cx="6283310" cy="14516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90F5053-C39D-D628-E8AB-F3EF7D7928C7}"/>
                </a:ext>
              </a:extLst>
            </p:cNvPr>
            <p:cNvGrpSpPr/>
            <p:nvPr/>
          </p:nvGrpSpPr>
          <p:grpSpPr>
            <a:xfrm>
              <a:off x="5996073" y="953208"/>
              <a:ext cx="5186233" cy="1249887"/>
              <a:chOff x="253218" y="2178979"/>
              <a:chExt cx="5311516" cy="1371891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4A2B3461-AC9E-CC5C-BDCA-98C8230A7C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16586" t="39609" r="12945" b="10649"/>
              <a:stretch/>
            </p:blipFill>
            <p:spPr>
              <a:xfrm>
                <a:off x="253218" y="2178979"/>
                <a:ext cx="2165178" cy="958118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F11C24A0-DDC4-65B2-EE92-24186BB6A2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l="11894" t="35334" r="31397" b="51590"/>
              <a:stretch/>
            </p:blipFill>
            <p:spPr>
              <a:xfrm>
                <a:off x="257448" y="2780193"/>
                <a:ext cx="5307286" cy="770677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</p:grpSp>
        <p:pic>
          <p:nvPicPr>
            <p:cNvPr id="1026" name="Picture 2" descr="Publication Icon PNG Images, Vectors Free Download - Pngtree">
              <a:extLst>
                <a:ext uri="{FF2B5EF4-FFF2-40B4-BE49-F238E27FC236}">
                  <a16:creationId xmlns:a16="http://schemas.microsoft.com/office/drawing/2014/main" id="{EF97EC4D-71FC-4C04-4962-C6E95CB699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8996" y="751472"/>
              <a:ext cx="1062990" cy="1062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9" name="Groep 18"/>
          <p:cNvGrpSpPr/>
          <p:nvPr/>
        </p:nvGrpSpPr>
        <p:grpSpPr>
          <a:xfrm>
            <a:off x="4854873" y="2523688"/>
            <a:ext cx="1188696" cy="600394"/>
            <a:chOff x="24762768" y="17741614"/>
            <a:chExt cx="2574553" cy="1309352"/>
          </a:xfrm>
        </p:grpSpPr>
        <p:grpSp>
          <p:nvGrpSpPr>
            <p:cNvPr id="124" name="Group 328"/>
            <p:cNvGrpSpPr>
              <a:grpSpLocks/>
            </p:cNvGrpSpPr>
            <p:nvPr/>
          </p:nvGrpSpPr>
          <p:grpSpPr bwMode="auto">
            <a:xfrm>
              <a:off x="25643477" y="17741614"/>
              <a:ext cx="462133" cy="795307"/>
              <a:chOff x="1032" y="437"/>
              <a:chExt cx="120" cy="249"/>
            </a:xfrm>
          </p:grpSpPr>
          <p:sp>
            <p:nvSpPr>
              <p:cNvPr id="125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6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7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8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29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23" name="Text Box 215"/>
            <p:cNvSpPr txBox="1">
              <a:spLocks noChangeArrowheads="1"/>
            </p:cNvSpPr>
            <p:nvPr/>
          </p:nvSpPr>
          <p:spPr bwMode="auto">
            <a:xfrm>
              <a:off x="24762768" y="18581121"/>
              <a:ext cx="2574553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Bankmanager</a:t>
              </a:r>
              <a:endParaRPr lang="en-GB" sz="1400" b="1" dirty="0"/>
            </a:p>
          </p:txBody>
        </p:sp>
      </p:grpSp>
      <p:grpSp>
        <p:nvGrpSpPr>
          <p:cNvPr id="18" name="Groep 17"/>
          <p:cNvGrpSpPr/>
          <p:nvPr/>
        </p:nvGrpSpPr>
        <p:grpSpPr>
          <a:xfrm>
            <a:off x="4883663" y="3648045"/>
            <a:ext cx="1365576" cy="614777"/>
            <a:chOff x="25991948" y="19773231"/>
            <a:chExt cx="2957649" cy="1340719"/>
          </a:xfrm>
        </p:grpSpPr>
        <p:grpSp>
          <p:nvGrpSpPr>
            <p:cNvPr id="131" name="Group 328"/>
            <p:cNvGrpSpPr>
              <a:grpSpLocks/>
            </p:cNvGrpSpPr>
            <p:nvPr/>
          </p:nvGrpSpPr>
          <p:grpSpPr bwMode="auto">
            <a:xfrm>
              <a:off x="27265646" y="19773231"/>
              <a:ext cx="462133" cy="795307"/>
              <a:chOff x="1032" y="437"/>
              <a:chExt cx="120" cy="249"/>
            </a:xfrm>
          </p:grpSpPr>
          <p:sp>
            <p:nvSpPr>
              <p:cNvPr id="132" name="Oval 329"/>
              <p:cNvSpPr>
                <a:spLocks noChangeArrowheads="1"/>
              </p:cNvSpPr>
              <p:nvPr/>
            </p:nvSpPr>
            <p:spPr bwMode="auto">
              <a:xfrm>
                <a:off x="1051" y="437"/>
                <a:ext cx="77" cy="77"/>
              </a:xfrm>
              <a:prstGeom prst="ellips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3" name="Line 330"/>
              <p:cNvSpPr>
                <a:spLocks noChangeShapeType="1"/>
              </p:cNvSpPr>
              <p:nvPr/>
            </p:nvSpPr>
            <p:spPr bwMode="auto">
              <a:xfrm>
                <a:off x="1090" y="518"/>
                <a:ext cx="1" cy="8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4" name="Line 331"/>
              <p:cNvSpPr>
                <a:spLocks noChangeShapeType="1"/>
              </p:cNvSpPr>
              <p:nvPr/>
            </p:nvSpPr>
            <p:spPr bwMode="auto">
              <a:xfrm>
                <a:off x="1046" y="547"/>
                <a:ext cx="92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5" name="Line 332"/>
              <p:cNvSpPr>
                <a:spLocks noChangeShapeType="1"/>
              </p:cNvSpPr>
              <p:nvPr/>
            </p:nvSpPr>
            <p:spPr bwMode="auto">
              <a:xfrm flipH="1">
                <a:off x="1032" y="600"/>
                <a:ext cx="58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  <p:sp>
            <p:nvSpPr>
              <p:cNvPr id="136" name="Line 333"/>
              <p:cNvSpPr>
                <a:spLocks noChangeShapeType="1"/>
              </p:cNvSpPr>
              <p:nvPr/>
            </p:nvSpPr>
            <p:spPr bwMode="auto">
              <a:xfrm>
                <a:off x="1090" y="600"/>
                <a:ext cx="62" cy="86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2270730"/>
                <a:endParaRPr lang="en-GB" sz="2400" dirty="0"/>
              </a:p>
            </p:txBody>
          </p:sp>
        </p:grpSp>
        <p:sp>
          <p:nvSpPr>
            <p:cNvPr id="130" name="Text Box 223"/>
            <p:cNvSpPr txBox="1">
              <a:spLocks noChangeArrowheads="1"/>
            </p:cNvSpPr>
            <p:nvPr/>
          </p:nvSpPr>
          <p:spPr bwMode="auto">
            <a:xfrm>
              <a:off x="25991948" y="20644105"/>
              <a:ext cx="2957649" cy="4698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44700" tIns="0" rIns="44700" bIns="0" anchorCtr="1">
              <a:spAutoFit/>
            </a:bodyPr>
            <a:lstStyle/>
            <a:p>
              <a:pPr defTabSz="2270730">
                <a:spcBef>
                  <a:spcPct val="50000"/>
                </a:spcBef>
              </a:pPr>
              <a:r>
                <a:rPr lang="en-GB" sz="1400" b="1" dirty="0" err="1"/>
                <a:t>Personeelszaken</a:t>
              </a:r>
              <a:endParaRPr lang="en-GB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09362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34778 -0.0805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383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4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4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0" grpId="0" animBg="1"/>
      <p:bldP spid="28" grpId="0" animBg="1"/>
      <p:bldP spid="25" grpId="0" animBg="1"/>
      <p:bldP spid="29" grpId="0" animBg="1"/>
      <p:bldP spid="31" grpId="0" animBg="1"/>
      <p:bldP spid="32" grpId="0" animBg="1"/>
      <p:bldP spid="14342" grpId="0" animBg="1"/>
      <p:bldP spid="26" grpId="0" animBg="1"/>
      <p:bldP spid="14352" grpId="0" animBg="1"/>
      <p:bldP spid="14341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omfreeit tpl v1" id="{85BC6577-C024-4B30-91D1-E016653C6C91}" vid="{A913D2B1-5C0C-44AA-BFDE-3F495D22D5C3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21846</TotalTime>
  <Words>3496</Words>
  <Application>Microsoft Office PowerPoint</Application>
  <PresentationFormat>Widescreen</PresentationFormat>
  <Paragraphs>537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Calibri Light</vt:lpstr>
      <vt:lpstr>Cascadia Code</vt:lpstr>
      <vt:lpstr>Times New Roman</vt:lpstr>
      <vt:lpstr>Wingdings</vt:lpstr>
      <vt:lpstr>Kantoorthema</vt:lpstr>
      <vt:lpstr>Custom Design</vt:lpstr>
      <vt:lpstr>Bitmapafbeelding</vt:lpstr>
      <vt:lpstr>PowerPoint Presentation</vt:lpstr>
      <vt:lpstr>Bij de geldautomaat…</vt:lpstr>
      <vt:lpstr>Bij een iets realistischere geldautomaat…</vt:lpstr>
      <vt:lpstr>Wat is er aan de hand?</vt:lpstr>
      <vt:lpstr>Doel van onderzoek</vt:lpstr>
      <vt:lpstr>Bestuderen wat er is  (onderzoeksvraag 1)</vt:lpstr>
      <vt:lpstr>Definieer methode (onderzoeksvraag 2)</vt:lpstr>
      <vt:lpstr>Verbinden aan denken en communiceren (onderzoeksvraag 5)</vt:lpstr>
      <vt:lpstr>Software maken van mensentaal (onderzoeksvraag 3)</vt:lpstr>
      <vt:lpstr>Beslissingen vastleggen in specificaties (onderzoeksvraag 4)</vt:lpstr>
      <vt:lpstr>Effect: specificatie = software</vt:lpstr>
      <vt:lpstr>PowerPoint Presentation</vt:lpstr>
      <vt:lpstr>Dank U</vt:lpstr>
      <vt:lpstr>PowerPoint Presentation</vt:lpstr>
      <vt:lpstr>At the ATM...</vt:lpstr>
      <vt:lpstr> At a bit more realistic ATM...</vt:lpstr>
      <vt:lpstr>What’s the matter?</vt:lpstr>
      <vt:lpstr>Main research goal</vt:lpstr>
      <vt:lpstr>Study what methods exist  (research question 1)</vt:lpstr>
      <vt:lpstr>Define method (research question 2)</vt:lpstr>
      <vt:lpstr>Connect to thought and communication (research question 5)</vt:lpstr>
      <vt:lpstr>Transform human language into software (research question 3)</vt:lpstr>
      <vt:lpstr>Capture decisions in specifications (research question 4)</vt:lpstr>
      <vt:lpstr>Effect: specification = software</vt:lpstr>
      <vt:lpstr>PowerPoint Presentation</vt:lpstr>
      <vt:lpstr>Thank you</vt:lpstr>
    </vt:vector>
  </TitlesOfParts>
  <Manager>robert.deckers@AtomFreeIT.com</Manager>
  <Company>Atom Free 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Dienstenontwikkeling Serendip-IT ++</dc:title>
  <dc:creator>robert deckers</dc:creator>
  <cp:lastModifiedBy>Robert Deckers</cp:lastModifiedBy>
  <cp:revision>875</cp:revision>
  <cp:lastPrinted>2016-03-10T23:25:07Z</cp:lastPrinted>
  <dcterms:created xsi:type="dcterms:W3CDTF">2014-01-20T15:27:16Z</dcterms:created>
  <dcterms:modified xsi:type="dcterms:W3CDTF">2024-11-10T14:32:17Z</dcterms:modified>
</cp:coreProperties>
</file>