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72" autoAdjust="0"/>
  </p:normalViewPr>
  <p:slideViewPr>
    <p:cSldViewPr snapToGrid="0" snapToObjects="1">
      <p:cViewPr>
        <p:scale>
          <a:sx n="75" d="100"/>
          <a:sy n="75" d="100"/>
        </p:scale>
        <p:origin x="-2064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A644-4B44-2348-AEDA-B21DCE37C737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DBBD-3CC1-BF4A-AEB9-FCE6A7EA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853" y="4851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712" y="6135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0962" y="6135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12" y="11512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0962" y="11512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5353" y="4851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9212" y="6135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2462" y="6135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9212" y="11512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2462" y="11512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853" y="22885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7712" y="24169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0962" y="24169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712" y="29546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0962" y="29546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353" y="22885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79212" y="24169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2462" y="2416963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9212" y="29546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82462" y="2954624"/>
            <a:ext cx="385261" cy="3852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6502209" y="485812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502209" y="2288543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902009" y="1537154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6730809" y="929643"/>
            <a:ext cx="444500" cy="4445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853" y="4851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71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096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1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096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5353" y="4851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921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246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921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246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853" y="22885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771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096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71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096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353" y="22885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7921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246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921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8246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6502209" y="485812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502209" y="2288543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902009" y="1537154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6730809" y="929643"/>
            <a:ext cx="444500" cy="4445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853" y="4851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71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096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1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096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5353" y="4851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921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2462" y="6135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921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2462" y="11512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853" y="22885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771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096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71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096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353" y="2288543"/>
            <a:ext cx="1227286" cy="122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7921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2462" y="2416963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921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82462" y="2954624"/>
            <a:ext cx="385261" cy="385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6502209" y="485812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502209" y="2288543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902009" y="1537154"/>
            <a:ext cx="1117218" cy="1485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6730809" y="929643"/>
            <a:ext cx="444500" cy="4445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2" idx="3"/>
            <a:endCxn id="26" idx="2"/>
          </p:cNvCxnSpPr>
          <p:nvPr/>
        </p:nvCxnSpPr>
        <p:spPr>
          <a:xfrm flipV="1">
            <a:off x="3367723" y="1374143"/>
            <a:ext cx="3585336" cy="177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26" idx="2"/>
          </p:cNvCxnSpPr>
          <p:nvPr/>
        </p:nvCxnSpPr>
        <p:spPr>
          <a:xfrm flipV="1">
            <a:off x="3367723" y="1374143"/>
            <a:ext cx="3585336" cy="123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6" idx="2"/>
          </p:cNvCxnSpPr>
          <p:nvPr/>
        </p:nvCxnSpPr>
        <p:spPr>
          <a:xfrm flipV="1">
            <a:off x="2764473" y="1374143"/>
            <a:ext cx="4188586" cy="123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</p:cNvCxnSpPr>
          <p:nvPr/>
        </p:nvCxnSpPr>
        <p:spPr>
          <a:xfrm flipV="1">
            <a:off x="2764473" y="1374143"/>
            <a:ext cx="4188586" cy="177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 flipV="1">
            <a:off x="1519873" y="1151893"/>
            <a:ext cx="5210936" cy="2006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6" idx="1"/>
          </p:cNvCxnSpPr>
          <p:nvPr/>
        </p:nvCxnSpPr>
        <p:spPr>
          <a:xfrm flipV="1">
            <a:off x="1519873" y="1151893"/>
            <a:ext cx="5210936" cy="1468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1"/>
          </p:cNvCxnSpPr>
          <p:nvPr/>
        </p:nvCxnSpPr>
        <p:spPr>
          <a:xfrm flipV="1">
            <a:off x="916623" y="1151893"/>
            <a:ext cx="5814186" cy="1468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6" idx="1"/>
          </p:cNvCxnSpPr>
          <p:nvPr/>
        </p:nvCxnSpPr>
        <p:spPr>
          <a:xfrm flipV="1">
            <a:off x="916623" y="1151893"/>
            <a:ext cx="5814186" cy="2006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0"/>
          </p:cNvCxnSpPr>
          <p:nvPr/>
        </p:nvCxnSpPr>
        <p:spPr>
          <a:xfrm flipV="1">
            <a:off x="1545273" y="929643"/>
            <a:ext cx="5407786" cy="42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6" idx="0"/>
          </p:cNvCxnSpPr>
          <p:nvPr/>
        </p:nvCxnSpPr>
        <p:spPr>
          <a:xfrm>
            <a:off x="1545273" y="821339"/>
            <a:ext cx="5407786" cy="108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0"/>
          </p:cNvCxnSpPr>
          <p:nvPr/>
        </p:nvCxnSpPr>
        <p:spPr>
          <a:xfrm>
            <a:off x="942023" y="821339"/>
            <a:ext cx="6011036" cy="108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6" idx="0"/>
          </p:cNvCxnSpPr>
          <p:nvPr/>
        </p:nvCxnSpPr>
        <p:spPr>
          <a:xfrm flipV="1">
            <a:off x="942023" y="929643"/>
            <a:ext cx="6011036" cy="42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French, Robert D.</dc:creator>
  <cp:lastModifiedBy>French, Robert D.</cp:lastModifiedBy>
  <cp:revision>3</cp:revision>
  <dcterms:created xsi:type="dcterms:W3CDTF">2015-01-11T15:28:43Z</dcterms:created>
  <dcterms:modified xsi:type="dcterms:W3CDTF">2015-01-11T15:50:23Z</dcterms:modified>
</cp:coreProperties>
</file>