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有一个优先级</a:t>
            </a:r>
            <a:endParaRPr lang="en-US" altLang="zh-CN" dirty="0" smtClean="0"/>
          </a:p>
          <a:p>
            <a:r>
              <a:rPr lang="zh-CN" altLang="en-US" dirty="0" smtClean="0"/>
              <a:t>如果有新的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FilterJob</a:t>
            </a:r>
            <a:r>
              <a:rPr lang="zh-CN" altLang="en-US" dirty="0" smtClean="0"/>
              <a:t>负责筛选并持久</a:t>
            </a:r>
            <a:r>
              <a:rPr lang="zh-CN" altLang="en-US" dirty="0" smtClean="0"/>
              <a:t>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87624" y="2348880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Activate Job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0" y="234888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3"/>
            <a:endCxn id="4" idx="1"/>
          </p:cNvCxnSpPr>
          <p:nvPr/>
        </p:nvCxnSpPr>
        <p:spPr>
          <a:xfrm>
            <a:off x="3131840" y="27089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单圆角矩形 8"/>
          <p:cNvSpPr/>
          <p:nvPr/>
        </p:nvSpPr>
        <p:spPr>
          <a:xfrm>
            <a:off x="1187624" y="3645024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1187624" y="5013176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0192" y="5018402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7370476" y="2564904"/>
            <a:ext cx="513892" cy="2088232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762742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1"/>
            <a:endCxn id="4" idx="2"/>
          </p:cNvCxnSpPr>
          <p:nvPr/>
        </p:nvCxnSpPr>
        <p:spPr>
          <a:xfrm rot="10800000">
            <a:off x="5256076" y="3068960"/>
            <a:ext cx="1044116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12" idx="0"/>
          </p:cNvCxnSpPr>
          <p:nvPr/>
        </p:nvCxnSpPr>
        <p:spPr>
          <a:xfrm rot="16200000" flipH="1">
            <a:off x="6333737" y="1271219"/>
            <a:ext cx="216024" cy="2371346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7106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提取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072" y="5373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436510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9" idx="3"/>
            <a:endCxn id="28" idx="0"/>
          </p:cNvCxnSpPr>
          <p:nvPr/>
        </p:nvCxnSpPr>
        <p:spPr>
          <a:xfrm>
            <a:off x="3131840" y="4041068"/>
            <a:ext cx="1116124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10" idx="3"/>
          </p:cNvCxnSpPr>
          <p:nvPr/>
        </p:nvCxnSpPr>
        <p:spPr>
          <a:xfrm rot="5400000">
            <a:off x="3527884" y="4689140"/>
            <a:ext cx="324036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3"/>
            <a:endCxn id="28" idx="3"/>
          </p:cNvCxnSpPr>
          <p:nvPr/>
        </p:nvCxnSpPr>
        <p:spPr>
          <a:xfrm flipH="1">
            <a:off x="4932040" y="2708920"/>
            <a:ext cx="1008112" cy="2016224"/>
          </a:xfrm>
          <a:prstGeom prst="bentConnector3">
            <a:avLst>
              <a:gd name="adj1" fmla="val -22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399" y="2770709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stCxn id="4" idx="3"/>
            <a:endCxn id="11" idx="0"/>
          </p:cNvCxnSpPr>
          <p:nvPr/>
        </p:nvCxnSpPr>
        <p:spPr>
          <a:xfrm>
            <a:off x="5940152" y="2708920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2"/>
            <a:endCxn id="9" idx="0"/>
          </p:cNvCxnSpPr>
          <p:nvPr/>
        </p:nvCxnSpPr>
        <p:spPr>
          <a:xfrm rot="5400000">
            <a:off x="3419872" y="1808820"/>
            <a:ext cx="576064" cy="3096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942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条记录（根据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190</TotalTime>
  <Words>443</Words>
  <Application>Microsoft Office PowerPoint</Application>
  <PresentationFormat>全屏显示(4:3)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奥斯汀</vt:lpstr>
      <vt:lpstr>Eworm爬虫算法设计</vt:lpstr>
      <vt:lpstr>思路</vt:lpstr>
      <vt:lpstr>优先队列</vt:lpstr>
      <vt:lpstr>Job的分类</vt:lpstr>
      <vt:lpstr>Job拓扑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Techird</cp:lastModifiedBy>
  <cp:revision>20</cp:revision>
  <dcterms:created xsi:type="dcterms:W3CDTF">2012-05-21T03:21:04Z</dcterms:created>
  <dcterms:modified xsi:type="dcterms:W3CDTF">2012-05-21T12:59:43Z</dcterms:modified>
</cp:coreProperties>
</file>