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</a:t>
            </a:r>
            <a:r>
              <a:rPr lang="zh-CN" altLang="en-US" dirty="0" smtClean="0"/>
              <a:t>优先级如果</a:t>
            </a:r>
            <a:r>
              <a:rPr lang="zh-CN" altLang="en-US" dirty="0" smtClean="0"/>
              <a:t>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FilterJob</a:t>
            </a:r>
            <a:r>
              <a:rPr lang="zh-CN" altLang="en-US" dirty="0" smtClean="0"/>
              <a:t>负责筛选并持久化缓存池中的商品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2348880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0" y="23488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  <a:endCxn id="4" idx="1"/>
          </p:cNvCxnSpPr>
          <p:nvPr/>
        </p:nvCxnSpPr>
        <p:spPr>
          <a:xfrm>
            <a:off x="3131840" y="27089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单圆角矩形 8"/>
          <p:cNvSpPr/>
          <p:nvPr/>
        </p:nvSpPr>
        <p:spPr>
          <a:xfrm>
            <a:off x="1187624" y="3645024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013176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0192" y="5018402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7370476" y="2564904"/>
            <a:ext cx="513892" cy="2088232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762742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1"/>
            <a:endCxn id="4" idx="2"/>
          </p:cNvCxnSpPr>
          <p:nvPr/>
        </p:nvCxnSpPr>
        <p:spPr>
          <a:xfrm rot="10800000">
            <a:off x="5256076" y="3068960"/>
            <a:ext cx="1044116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12" idx="0"/>
          </p:cNvCxnSpPr>
          <p:nvPr/>
        </p:nvCxnSpPr>
        <p:spPr>
          <a:xfrm rot="16200000" flipH="1">
            <a:off x="6333737" y="1271219"/>
            <a:ext cx="216024" cy="2371346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7106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提取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072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436510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 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0" y="4041068"/>
            <a:ext cx="1116124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27884" y="4689140"/>
            <a:ext cx="324036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28" idx="3"/>
          </p:cNvCxnSpPr>
          <p:nvPr/>
        </p:nvCxnSpPr>
        <p:spPr>
          <a:xfrm flipH="1">
            <a:off x="4932040" y="2708920"/>
            <a:ext cx="1008112" cy="2016224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399" y="2770709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stCxn id="4" idx="3"/>
            <a:endCxn id="11" idx="0"/>
          </p:cNvCxnSpPr>
          <p:nvPr/>
        </p:nvCxnSpPr>
        <p:spPr>
          <a:xfrm>
            <a:off x="5940152" y="2708920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1" idx="1"/>
            <a:endCxn id="9" idx="0"/>
          </p:cNvCxnSpPr>
          <p:nvPr/>
        </p:nvCxnSpPr>
        <p:spPr>
          <a:xfrm rot="10800000" flipV="1">
            <a:off x="2159732" y="3473242"/>
            <a:ext cx="1196516" cy="1717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356248" y="3113203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13" name="肘形连接符 12"/>
          <p:cNvCxnSpPr>
            <a:endCxn id="31" idx="3"/>
          </p:cNvCxnSpPr>
          <p:nvPr/>
        </p:nvCxnSpPr>
        <p:spPr>
          <a:xfrm rot="5400000">
            <a:off x="4662083" y="3131278"/>
            <a:ext cx="404282" cy="279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优先级确定方法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具有最高优先级，为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ActivateJob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优先级为</a:t>
            </a:r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SearchJob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FetchJob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具有相同的优先级</a:t>
            </a:r>
            <a:endParaRPr lang="en-US" altLang="zh-CN" dirty="0" smtClean="0"/>
          </a:p>
          <a:p>
            <a:r>
              <a:rPr lang="en-US" altLang="zh-CN" dirty="0" smtClean="0"/>
              <a:t>SearchJob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KeywordSelectJob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FilterJob</a:t>
            </a:r>
            <a:r>
              <a:rPr lang="zh-CN" altLang="en-US" dirty="0" smtClean="0"/>
              <a:t>的优先级为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的优先级减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KeywordSelectJob</a:t>
            </a:r>
            <a:r>
              <a:rPr lang="zh-CN" altLang="en-US" dirty="0" smtClean="0"/>
              <a:t>创建的</a:t>
            </a:r>
            <a:r>
              <a:rPr lang="en-US" altLang="zh-CN" dirty="0" smtClean="0"/>
              <a:t>SearchJob</a:t>
            </a:r>
            <a:r>
              <a:rPr lang="zh-CN" altLang="en-US" dirty="0" smtClean="0"/>
              <a:t>和</a:t>
            </a:r>
            <a:r>
              <a:rPr lang="en-US" altLang="zh-CN" dirty="0"/>
              <a:t>KeywordSelectJob</a:t>
            </a:r>
            <a:r>
              <a:rPr lang="zh-CN" altLang="en-US" dirty="0" smtClean="0"/>
              <a:t>具有相同优先级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942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smtClean="0"/>
                  <a:t>50%</a:t>
                </a:r>
                <a:r>
                  <a:rPr lang="zh-CN" altLang="en-US" smtClean="0"/>
                  <a:t>记录</a:t>
                </a:r>
                <a:r>
                  <a:rPr lang="zh-CN" altLang="en-US" dirty="0" smtClean="0"/>
                  <a:t>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dirty="0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Select 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380</TotalTime>
  <Words>496</Words>
  <Application>Microsoft Office PowerPoint</Application>
  <PresentationFormat>全屏显示(4:3)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奥斯汀</vt:lpstr>
      <vt:lpstr>Eworm爬虫算法设计</vt:lpstr>
      <vt:lpstr>思路</vt:lpstr>
      <vt:lpstr>优先队列</vt:lpstr>
      <vt:lpstr>Job的分类</vt:lpstr>
      <vt:lpstr>Job拓扑</vt:lpstr>
      <vt:lpstr>Job优先级确定方法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Techird</cp:lastModifiedBy>
  <cp:revision>26</cp:revision>
  <dcterms:created xsi:type="dcterms:W3CDTF">2012-05-21T03:21:04Z</dcterms:created>
  <dcterms:modified xsi:type="dcterms:W3CDTF">2012-05-22T04:50:58Z</dcterms:modified>
</cp:coreProperties>
</file>