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983F1F2-4DD3-448A-9335-87264D83D09E}" type="datetimeFigureOut">
              <a:rPr lang="zh-CN" altLang="en-US" smtClean="0"/>
              <a:t>2012/5/31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2012/5/31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983F1F2-4DD3-448A-9335-87264D83D09E}" type="datetimeFigureOut">
              <a:rPr lang="zh-CN" altLang="en-US" smtClean="0"/>
              <a:t>2012/5/31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Eworm</a:t>
            </a:r>
            <a:r>
              <a:rPr lang="zh-CN" altLang="en-US" dirty="0" smtClean="0"/>
              <a:t>爬虫算法设计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CSC - </a:t>
            </a:r>
            <a:r>
              <a:rPr lang="zh-CN" altLang="en-US" dirty="0" smtClean="0"/>
              <a:t>刘家鸣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15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优先队列实现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抽象爬虫的任务</a:t>
            </a:r>
            <a:endParaRPr lang="en-US" altLang="zh-CN" dirty="0" smtClean="0"/>
          </a:p>
          <a:p>
            <a:r>
              <a:rPr lang="zh-CN" altLang="en-US" dirty="0" smtClean="0"/>
              <a:t>关键字选择</a:t>
            </a:r>
            <a:endParaRPr lang="en-US" altLang="zh-CN" dirty="0" smtClean="0"/>
          </a:p>
          <a:p>
            <a:r>
              <a:rPr lang="zh-CN" altLang="en-US" dirty="0" smtClean="0"/>
              <a:t>结果筛选（根据销量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评价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信誉等）</a:t>
            </a:r>
            <a:endParaRPr lang="en-US" altLang="zh-CN" dirty="0" smtClean="0"/>
          </a:p>
          <a:p>
            <a:r>
              <a:rPr lang="zh-CN" altLang="en-US" dirty="0" smtClean="0"/>
              <a:t>深度控制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52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4176579" cy="3508977"/>
          </a:xfrm>
        </p:spPr>
        <p:txBody>
          <a:bodyPr/>
          <a:lstStyle/>
          <a:p>
            <a:r>
              <a:rPr lang="zh-CN" altLang="en-US" dirty="0" smtClean="0"/>
              <a:t>队列存放的是</a:t>
            </a:r>
            <a:r>
              <a:rPr lang="en-US" altLang="zh-CN" dirty="0" smtClean="0"/>
              <a:t>Job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有一个优先级如果有新的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入队，加入到优先级刚大于新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之后（右图所示）</a:t>
            </a:r>
            <a:endParaRPr lang="en-US" altLang="zh-CN" dirty="0" smtClean="0"/>
          </a:p>
          <a:p>
            <a:r>
              <a:rPr lang="zh-CN" altLang="en-US" dirty="0" smtClean="0"/>
              <a:t>队列长度限制在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以内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42730"/>
              </p:ext>
            </p:extLst>
          </p:nvPr>
        </p:nvGraphicFramePr>
        <p:xfrm>
          <a:off x="5292080" y="2420888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Job/</a:t>
                      </a:r>
                      <a:r>
                        <a:rPr lang="zh-CN" altLang="en-US" sz="1400" dirty="0" smtClean="0"/>
                        <a:t>优先级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74588"/>
              </p:ext>
            </p:extLst>
          </p:nvPr>
        </p:nvGraphicFramePr>
        <p:xfrm>
          <a:off x="7236296" y="1772816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Job/</a:t>
                      </a:r>
                      <a:r>
                        <a:rPr lang="zh-CN" altLang="en-US" sz="1400" dirty="0" smtClean="0"/>
                        <a:t>优先级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JobX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73748"/>
              </p:ext>
            </p:extLst>
          </p:nvPr>
        </p:nvGraphicFramePr>
        <p:xfrm>
          <a:off x="7236296" y="5733256"/>
          <a:ext cx="1224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 flipV="1">
            <a:off x="6588224" y="537321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588224" y="436510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24328" y="5309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236022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ActivateJob</a:t>
            </a:r>
            <a:r>
              <a:rPr lang="en-US" altLang="zh-CN" dirty="0"/>
              <a:t> </a:t>
            </a:r>
            <a:r>
              <a:rPr lang="zh-CN" altLang="en-US" dirty="0" smtClean="0"/>
              <a:t>负责爬虫的启动，</a:t>
            </a:r>
            <a:r>
              <a:rPr lang="zh-CN" altLang="en-US" dirty="0"/>
              <a:t>并</a:t>
            </a:r>
            <a:r>
              <a:rPr lang="zh-CN" altLang="en-US" dirty="0" smtClean="0"/>
              <a:t>响应给爬虫的输入</a:t>
            </a:r>
            <a:endParaRPr lang="en-US" altLang="zh-CN" dirty="0" smtClean="0"/>
          </a:p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FetchJob</a:t>
            </a:r>
            <a:r>
              <a:rPr lang="zh-CN" altLang="en-US" dirty="0" smtClean="0"/>
              <a:t>根据关键字抓取</a:t>
            </a:r>
            <a:r>
              <a:rPr lang="en-US" altLang="zh-CN" dirty="0" smtClean="0"/>
              <a:t>Goods</a:t>
            </a:r>
            <a:r>
              <a:rPr lang="zh-CN" altLang="en-US" dirty="0" smtClean="0"/>
              <a:t>到缓存池，并且产生后续的</a:t>
            </a:r>
            <a:r>
              <a:rPr lang="en-US" altLang="zh-CN" dirty="0" smtClean="0"/>
              <a:t>Job</a:t>
            </a:r>
          </a:p>
          <a:p>
            <a:r>
              <a:rPr lang="en-US" altLang="zh-CN" u="sng" dirty="0" smtClean="0">
                <a:solidFill>
                  <a:schemeClr val="bg2">
                    <a:lumMod val="50000"/>
                  </a:schemeClr>
                </a:solidFill>
              </a:rPr>
              <a:t>KeywordSelectJob</a:t>
            </a:r>
            <a:r>
              <a:rPr lang="zh-CN" altLang="en-US" dirty="0" smtClean="0"/>
              <a:t>负责选择下一个关键字，开展下次的</a:t>
            </a:r>
            <a:r>
              <a:rPr lang="en-US" altLang="zh-CN" dirty="0" smtClean="0"/>
              <a:t>FetchJob</a:t>
            </a:r>
          </a:p>
          <a:p>
            <a:r>
              <a:rPr lang="en-US" altLang="zh-CN" u="sng" dirty="0" smtClean="0">
                <a:solidFill>
                  <a:schemeClr val="bg2">
                    <a:lumMod val="50000"/>
                  </a:schemeClr>
                </a:solidFill>
              </a:rPr>
              <a:t>FilterJob</a:t>
            </a:r>
            <a:r>
              <a:rPr lang="zh-CN" altLang="en-US" dirty="0" smtClean="0"/>
              <a:t>负责筛选并持久化缓存池中的商品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54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拓扑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372200" y="1989008"/>
            <a:ext cx="158395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Activate Job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372421" y="4743146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 Job</a:t>
            </a:r>
            <a:endParaRPr lang="zh-CN" altLang="en-US" dirty="0"/>
          </a:p>
        </p:txBody>
      </p:sp>
      <p:sp>
        <p:nvSpPr>
          <p:cNvPr id="9" name="单圆角矩形 8"/>
          <p:cNvSpPr/>
          <p:nvPr/>
        </p:nvSpPr>
        <p:spPr>
          <a:xfrm>
            <a:off x="1187625" y="4149248"/>
            <a:ext cx="1944216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缓存</a:t>
            </a:r>
            <a:r>
              <a:rPr lang="zh-CN" altLang="en-US" dirty="0"/>
              <a:t>池</a:t>
            </a:r>
          </a:p>
        </p:txBody>
      </p:sp>
      <p:sp>
        <p:nvSpPr>
          <p:cNvPr id="10" name="单圆角矩形 9"/>
          <p:cNvSpPr/>
          <p:nvPr/>
        </p:nvSpPr>
        <p:spPr>
          <a:xfrm>
            <a:off x="1187624" y="5229200"/>
            <a:ext cx="1944216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372200" y="3429169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 Select Job</a:t>
            </a:r>
            <a:endParaRPr lang="zh-CN" altLang="en-US" dirty="0"/>
          </a:p>
        </p:txBody>
      </p:sp>
      <p:sp>
        <p:nvSpPr>
          <p:cNvPr id="12" name="单圆角矩形 11"/>
          <p:cNvSpPr/>
          <p:nvPr/>
        </p:nvSpPr>
        <p:spPr>
          <a:xfrm>
            <a:off x="3472210" y="2585822"/>
            <a:ext cx="1531838" cy="609046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关键字队列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419872" y="4743146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 Job</a:t>
            </a:r>
            <a:endParaRPr lang="zh-CN" altLang="en-US" dirty="0"/>
          </a:p>
        </p:txBody>
      </p:sp>
      <p:cxnSp>
        <p:nvCxnSpPr>
          <p:cNvPr id="30" name="肘形连接符 29"/>
          <p:cNvCxnSpPr>
            <a:stCxn id="9" idx="3"/>
            <a:endCxn id="28" idx="0"/>
          </p:cNvCxnSpPr>
          <p:nvPr/>
        </p:nvCxnSpPr>
        <p:spPr>
          <a:xfrm>
            <a:off x="3131841" y="4545292"/>
            <a:ext cx="1080119" cy="1978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8" idx="2"/>
            <a:endCxn id="10" idx="3"/>
          </p:cNvCxnSpPr>
          <p:nvPr/>
        </p:nvCxnSpPr>
        <p:spPr>
          <a:xfrm rot="5400000">
            <a:off x="3590891" y="5004175"/>
            <a:ext cx="162018" cy="1080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788024" y="116632"/>
            <a:ext cx="4320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8" idx="3"/>
          </p:cNvCxnSpPr>
          <p:nvPr/>
        </p:nvCxnSpPr>
        <p:spPr>
          <a:xfrm>
            <a:off x="5220072" y="2966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52120" y="107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535886" y="116632"/>
            <a:ext cx="4320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endCxn id="43" idx="3"/>
          </p:cNvCxnSpPr>
          <p:nvPr/>
        </p:nvCxnSpPr>
        <p:spPr>
          <a:xfrm flipH="1">
            <a:off x="6967934" y="296652"/>
            <a:ext cx="4025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82053" y="116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9" name="肘形连接符 28"/>
          <p:cNvCxnSpPr>
            <a:stCxn id="31" idx="1"/>
            <a:endCxn id="9" idx="0"/>
          </p:cNvCxnSpPr>
          <p:nvPr/>
        </p:nvCxnSpPr>
        <p:spPr>
          <a:xfrm rot="10800000" flipV="1">
            <a:off x="2159734" y="3789208"/>
            <a:ext cx="1248013" cy="360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407746" y="3429168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3" idx="1"/>
            <a:endCxn id="12" idx="0"/>
          </p:cNvCxnSpPr>
          <p:nvPr/>
        </p:nvCxnSpPr>
        <p:spPr>
          <a:xfrm rot="10800000" flipV="1">
            <a:off x="4238130" y="2349048"/>
            <a:ext cx="2134071" cy="2367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3" idx="2"/>
            <a:endCxn id="11" idx="0"/>
          </p:cNvCxnSpPr>
          <p:nvPr/>
        </p:nvCxnSpPr>
        <p:spPr>
          <a:xfrm rot="16200000" flipH="1">
            <a:off x="6804192" y="3069072"/>
            <a:ext cx="720081" cy="1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11" idx="2"/>
            <a:endCxn id="4" idx="0"/>
          </p:cNvCxnSpPr>
          <p:nvPr/>
        </p:nvCxnSpPr>
        <p:spPr>
          <a:xfrm rot="16200000" flipH="1">
            <a:off x="6867450" y="4446086"/>
            <a:ext cx="593897" cy="221"/>
          </a:xfrm>
          <a:prstGeom prst="bentConnector3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4" idx="1"/>
            <a:endCxn id="28" idx="3"/>
          </p:cNvCxnSpPr>
          <p:nvPr/>
        </p:nvCxnSpPr>
        <p:spPr>
          <a:xfrm flipH="1">
            <a:off x="5004048" y="5103186"/>
            <a:ext cx="1368373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4" idx="1"/>
            <a:endCxn id="31" idx="3"/>
          </p:cNvCxnSpPr>
          <p:nvPr/>
        </p:nvCxnSpPr>
        <p:spPr>
          <a:xfrm rot="10800000">
            <a:off x="4991923" y="3789208"/>
            <a:ext cx="1380499" cy="1313978"/>
          </a:xfrm>
          <a:prstGeom prst="bentConnector3">
            <a:avLst>
              <a:gd name="adj1" fmla="val 6457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4" idx="3"/>
            <a:endCxn id="11" idx="3"/>
          </p:cNvCxnSpPr>
          <p:nvPr/>
        </p:nvCxnSpPr>
        <p:spPr>
          <a:xfrm flipH="1" flipV="1">
            <a:off x="7956376" y="3789209"/>
            <a:ext cx="221" cy="1313977"/>
          </a:xfrm>
          <a:prstGeom prst="bentConnector3">
            <a:avLst>
              <a:gd name="adj1" fmla="val -10343891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89"/>
          <p:cNvCxnSpPr>
            <a:stCxn id="12" idx="3"/>
            <a:endCxn id="11" idx="1"/>
          </p:cNvCxnSpPr>
          <p:nvPr/>
        </p:nvCxnSpPr>
        <p:spPr>
          <a:xfrm>
            <a:off x="5004048" y="2890345"/>
            <a:ext cx="1368152" cy="898864"/>
          </a:xfrm>
          <a:prstGeom prst="bentConnector3">
            <a:avLst>
              <a:gd name="adj1" fmla="val 64704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552330" y="1764105"/>
            <a:ext cx="1747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zh-CN" altLang="en-US" sz="1600" dirty="0" smtClean="0"/>
              <a:t>可以让用户关键字优先入队</a:t>
            </a:r>
            <a:endParaRPr lang="zh-CN" altLang="en-US" sz="16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104587" y="2856314"/>
            <a:ext cx="93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(2</a:t>
            </a:r>
            <a:r>
              <a:rPr lang="en-US" altLang="zh-CN" sz="1600" dirty="0"/>
              <a:t>)</a:t>
            </a:r>
            <a:r>
              <a:rPr lang="zh-CN" altLang="en-US" sz="1600" dirty="0" smtClean="0"/>
              <a:t>创建</a:t>
            </a:r>
            <a:endParaRPr lang="zh-CN" altLang="en-US" sz="1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5148064" y="2551791"/>
            <a:ext cx="93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(3)</a:t>
            </a:r>
            <a:r>
              <a:rPr lang="zh-CN" altLang="en-US" sz="1600" dirty="0" smtClean="0"/>
              <a:t>获取</a:t>
            </a:r>
            <a:endParaRPr lang="zh-CN" alt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092280" y="4242574"/>
            <a:ext cx="93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(4)</a:t>
            </a:r>
            <a:r>
              <a:rPr lang="zh-CN" altLang="en-US" sz="1600" dirty="0" smtClean="0"/>
              <a:t>创建</a:t>
            </a:r>
            <a:endParaRPr lang="zh-CN" altLang="en-US" sz="16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435875" y="4098558"/>
            <a:ext cx="93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(5)</a:t>
            </a:r>
            <a:r>
              <a:rPr lang="zh-CN" altLang="en-US" sz="1600" dirty="0" smtClean="0"/>
              <a:t>创建</a:t>
            </a:r>
            <a:endParaRPr lang="zh-CN" altLang="en-US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004048" y="5124908"/>
            <a:ext cx="93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(6)</a:t>
            </a:r>
            <a:r>
              <a:rPr lang="zh-CN" altLang="en-US" sz="1600" dirty="0" smtClean="0"/>
              <a:t>创建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233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优先级确定方法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ActivateJob</a:t>
            </a:r>
            <a:r>
              <a:rPr lang="zh-CN" altLang="en-US" dirty="0" smtClean="0"/>
              <a:t>具有最高优先级，为</a:t>
            </a:r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SelectJob</a:t>
            </a:r>
            <a:r>
              <a:rPr lang="zh-CN" altLang="en-US" dirty="0" smtClean="0"/>
              <a:t>的优先级是创建者优先级减一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r>
              <a:rPr lang="en-US" altLang="zh-CN" dirty="0" smtClean="0"/>
              <a:t>Job</a:t>
            </a:r>
            <a:r>
              <a:rPr lang="zh-CN" altLang="en-US" smtClean="0"/>
              <a:t>的优先级同创建者的优先级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64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3528507" cy="38416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同样是一个优先队列</a:t>
            </a:r>
            <a:endParaRPr lang="en-US" altLang="zh-CN" dirty="0" smtClean="0"/>
          </a:p>
          <a:p>
            <a:r>
              <a:rPr lang="zh-CN" altLang="en-US" dirty="0"/>
              <a:t>优先级</a:t>
            </a:r>
            <a:r>
              <a:rPr lang="zh-CN" altLang="en-US" dirty="0" smtClean="0"/>
              <a:t>是关键字被发现的次数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个关键字如果发现次数刚好大于上一个高优先级关键字，则与之交换</a:t>
            </a:r>
            <a:endParaRPr lang="en-US" altLang="zh-CN" dirty="0" smtClean="0"/>
          </a:p>
          <a:p>
            <a:r>
              <a:rPr lang="zh-CN" altLang="en-US" dirty="0" smtClean="0"/>
              <a:t>刚被使用的关键字出队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7253"/>
              </p:ext>
            </p:extLst>
          </p:nvPr>
        </p:nvGraphicFramePr>
        <p:xfrm>
          <a:off x="5292080" y="2420888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关键字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次数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小米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59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手机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46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48205"/>
              </p:ext>
            </p:extLst>
          </p:nvPr>
        </p:nvGraphicFramePr>
        <p:xfrm>
          <a:off x="7236296" y="1772816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关键字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次数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小米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59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手机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46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64M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54663"/>
              </p:ext>
            </p:extLst>
          </p:nvPr>
        </p:nvGraphicFramePr>
        <p:xfrm>
          <a:off x="7236296" y="5733256"/>
          <a:ext cx="1224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64M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 flipV="1">
            <a:off x="6588224" y="537321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588224" y="436510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4328" y="5309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287466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结果筛选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4968668" cy="39136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缓存池里是已经被识别的商品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商品可能包括的计算属性：卖家信誉</a:t>
                </a:r>
                <a:r>
                  <a:rPr lang="en-US" altLang="zh-CN" dirty="0" smtClean="0"/>
                  <a:t>(C)</a:t>
                </a:r>
                <a:r>
                  <a:rPr lang="zh-CN" altLang="en-US" dirty="0" smtClean="0"/>
                  <a:t>、销量</a:t>
                </a:r>
                <a:r>
                  <a:rPr lang="en-US" altLang="zh-CN" dirty="0" smtClean="0"/>
                  <a:t>(S)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计算公式：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50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50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b="0" i="1" smtClean="0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&gt;0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取</a:t>
                </a:r>
                <a:r>
                  <a:rPr lang="zh-CN" altLang="en-US" dirty="0" smtClean="0"/>
                  <a:t>缓存池里的前</a:t>
                </a:r>
                <a:r>
                  <a:rPr lang="en-US" altLang="zh-CN" dirty="0" smtClean="0"/>
                  <a:t>50%</a:t>
                </a:r>
                <a:r>
                  <a:rPr lang="zh-CN" altLang="en-US" dirty="0" smtClean="0"/>
                  <a:t>记录（根据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4968668" cy="3913660"/>
              </a:xfrm>
              <a:blipFill rotWithShape="1">
                <a:blip r:embed="rId2"/>
                <a:stretch>
                  <a:fillRect t="-2181" r="-7362" b="-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单圆角矩形 3"/>
          <p:cNvSpPr/>
          <p:nvPr/>
        </p:nvSpPr>
        <p:spPr>
          <a:xfrm>
            <a:off x="6372200" y="2492896"/>
            <a:ext cx="1152128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缓存</a:t>
            </a:r>
            <a:r>
              <a:rPr lang="zh-CN" altLang="en-US" dirty="0"/>
              <a:t>池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6372200" y="5013176"/>
            <a:ext cx="1152128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64288" y="3898359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 Filter Job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4" idx="3"/>
            <a:endCxn id="6" idx="0"/>
          </p:cNvCxnSpPr>
          <p:nvPr/>
        </p:nvCxnSpPr>
        <p:spPr>
          <a:xfrm>
            <a:off x="7524328" y="2888940"/>
            <a:ext cx="324036" cy="1009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" idx="2"/>
            <a:endCxn id="5" idx="3"/>
          </p:cNvCxnSpPr>
          <p:nvPr/>
        </p:nvCxnSpPr>
        <p:spPr>
          <a:xfrm rot="5400000">
            <a:off x="7290956" y="4851811"/>
            <a:ext cx="790781" cy="3240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4104572" cy="3913660"/>
          </a:xfrm>
        </p:spPr>
        <p:txBody>
          <a:bodyPr/>
          <a:lstStyle/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KeywordSelectJob</a:t>
            </a:r>
            <a:r>
              <a:rPr lang="en-US" altLang="zh-CN" dirty="0" smtClean="0"/>
              <a:t> </a:t>
            </a:r>
            <a:r>
              <a:rPr lang="zh-CN" altLang="en-US" dirty="0" smtClean="0"/>
              <a:t>产生的</a:t>
            </a:r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FetchJob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是其</a:t>
            </a:r>
            <a:r>
              <a:rPr lang="en-US" altLang="zh-CN" dirty="0" smtClean="0"/>
              <a:t>Creator</a:t>
            </a:r>
            <a:r>
              <a:rPr lang="zh-CN" altLang="en-US" dirty="0" smtClean="0"/>
              <a:t>的递增值</a:t>
            </a:r>
            <a:endParaRPr lang="en-US" altLang="zh-CN" dirty="0" smtClean="0"/>
          </a:p>
          <a:p>
            <a:r>
              <a:rPr lang="en-US" altLang="zh-CN" dirty="0" smtClean="0"/>
              <a:t>Depth&gt;=3</a:t>
            </a:r>
            <a:r>
              <a:rPr lang="zh-CN" altLang="en-US" dirty="0" smtClean="0"/>
              <a:t>的不再入队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292079" y="2673876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</a:p>
          <a:p>
            <a:pPr algn="ctr"/>
            <a:r>
              <a:rPr lang="zh-CN" altLang="en-US" sz="1400" i="1" dirty="0" smtClean="0"/>
              <a:t>（</a:t>
            </a:r>
            <a:r>
              <a:rPr lang="en-US" altLang="zh-CN" sz="1400" i="1" dirty="0" smtClean="0"/>
              <a:t>Depth=0</a:t>
            </a:r>
            <a:r>
              <a:rPr lang="zh-CN" altLang="en-US" sz="1400" i="1" dirty="0" smtClean="0"/>
              <a:t>）</a:t>
            </a:r>
            <a:endParaRPr lang="zh-CN" altLang="en-US" sz="1400" i="1" dirty="0"/>
          </a:p>
        </p:txBody>
      </p:sp>
      <p:sp>
        <p:nvSpPr>
          <p:cNvPr id="10" name="圆角矩形 9"/>
          <p:cNvSpPr/>
          <p:nvPr/>
        </p:nvSpPr>
        <p:spPr>
          <a:xfrm>
            <a:off x="7020271" y="5343398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 Select Job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10" idx="1"/>
          </p:cNvCxnSpPr>
          <p:nvPr/>
        </p:nvCxnSpPr>
        <p:spPr>
          <a:xfrm rot="10800000">
            <a:off x="5976155" y="4548698"/>
            <a:ext cx="1044117" cy="11547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0151" y="5698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抽取产生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2664584"/>
            <a:ext cx="133882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完成后产生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肘形连接符 13"/>
          <p:cNvCxnSpPr>
            <a:stCxn id="9" idx="3"/>
            <a:endCxn id="10" idx="0"/>
          </p:cNvCxnSpPr>
          <p:nvPr/>
        </p:nvCxnSpPr>
        <p:spPr>
          <a:xfrm>
            <a:off x="6660231" y="3033916"/>
            <a:ext cx="1152128" cy="2309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292078" y="3827482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</a:p>
          <a:p>
            <a:pPr algn="ctr"/>
            <a:r>
              <a:rPr lang="zh-CN" altLang="en-US" sz="1400" i="1" dirty="0" smtClean="0"/>
              <a:t>（</a:t>
            </a:r>
            <a:r>
              <a:rPr lang="en-US" altLang="zh-CN" sz="1400" i="1" dirty="0" smtClean="0"/>
              <a:t>Depth=1</a:t>
            </a:r>
            <a:r>
              <a:rPr lang="zh-CN" altLang="en-US" sz="1400" i="1" dirty="0" smtClean="0"/>
              <a:t>）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30338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405</TotalTime>
  <Words>494</Words>
  <Application>Microsoft Office PowerPoint</Application>
  <PresentationFormat>全屏显示(4:3)</PresentationFormat>
  <Paragraphs>124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奥斯汀</vt:lpstr>
      <vt:lpstr>Eworm爬虫算法设计</vt:lpstr>
      <vt:lpstr>思路</vt:lpstr>
      <vt:lpstr>优先队列</vt:lpstr>
      <vt:lpstr>Job的分类</vt:lpstr>
      <vt:lpstr>Job拓扑</vt:lpstr>
      <vt:lpstr>Job优先级确定方法</vt:lpstr>
      <vt:lpstr>关键字队列</vt:lpstr>
      <vt:lpstr>结果筛选</vt:lpstr>
      <vt:lpstr>深度控制</vt:lpstr>
    </vt:vector>
  </TitlesOfParts>
  <Company>NJUST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Eworm爬虫算法设计</dc:title>
  <dc:creator>Techird</dc:creator>
  <cp:lastModifiedBy>刘家鸣</cp:lastModifiedBy>
  <cp:revision>47</cp:revision>
  <dcterms:created xsi:type="dcterms:W3CDTF">2012-05-21T03:21:04Z</dcterms:created>
  <dcterms:modified xsi:type="dcterms:W3CDTF">2012-05-31T07:14:40Z</dcterms:modified>
</cp:coreProperties>
</file>