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6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1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269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73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5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1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1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6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1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90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D513-0E7D-4815-A95D-BB209E9D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AA274 Team 3 Final Project</a:t>
            </a:r>
            <a:br>
              <a:rPr lang="en-US" dirty="0"/>
            </a:br>
            <a:r>
              <a:rPr lang="en-US" sz="3600" dirty="0"/>
              <a:t>Winter ‘19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43AB4-7F33-4192-BA8C-221538A6E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3 Members: </a:t>
            </a:r>
          </a:p>
          <a:p>
            <a:r>
              <a:rPr lang="en-US" dirty="0"/>
              <a:t>Adrian Costantino, </a:t>
            </a:r>
            <a:r>
              <a:rPr lang="en-US" dirty="0" err="1"/>
              <a:t>Somrita</a:t>
            </a:r>
            <a:r>
              <a:rPr lang="en-US" dirty="0"/>
              <a:t> Banerjee, Robert </a:t>
            </a:r>
            <a:r>
              <a:rPr lang="en-US" dirty="0" err="1"/>
              <a:t>Dyro</a:t>
            </a:r>
            <a:r>
              <a:rPr lang="en-US" dirty="0"/>
              <a:t>, Zoe </a:t>
            </a:r>
            <a:r>
              <a:rPr lang="en-US" dirty="0" err="1"/>
              <a:t>Ghiron</a:t>
            </a:r>
            <a:r>
              <a:rPr lang="en-US" dirty="0"/>
              <a:t>, Arec Jamgochian, Bernard Lange</a:t>
            </a:r>
          </a:p>
        </p:txBody>
      </p:sp>
    </p:spTree>
    <p:extLst>
      <p:ext uri="{BB962C8B-B14F-4D97-AF65-F5344CB8AC3E}">
        <p14:creationId xmlns:p14="http://schemas.microsoft.com/office/powerpoint/2010/main" val="116066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2A2F-BDC5-4B22-8039-E191BF47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97A4-5968-4ADB-A69D-ECCEDDCD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ASL </a:t>
            </a:r>
            <a:r>
              <a:rPr lang="en-US" dirty="0" err="1"/>
              <a:t>Turtlebot</a:t>
            </a:r>
            <a:r>
              <a:rPr lang="en-US" dirty="0"/>
              <a:t> equipped w/ </a:t>
            </a:r>
            <a:r>
              <a:rPr lang="en-US" dirty="0" err="1"/>
              <a:t>Velodyne</a:t>
            </a:r>
            <a:r>
              <a:rPr lang="en-US" dirty="0"/>
              <a:t> Lidar, NVIDIA Jetson </a:t>
            </a:r>
            <a:r>
              <a:rPr lang="en-US"/>
              <a:t>embedded computer, </a:t>
            </a:r>
            <a:r>
              <a:rPr lang="en-US" dirty="0"/>
              <a:t>Camera, Raspberry Pi Controller</a:t>
            </a:r>
          </a:p>
          <a:p>
            <a:r>
              <a:rPr lang="en-US" dirty="0" err="1"/>
              <a:t>Dubins</a:t>
            </a:r>
            <a:r>
              <a:rPr lang="en-US" dirty="0"/>
              <a:t> motion model</a:t>
            </a:r>
          </a:p>
          <a:p>
            <a:r>
              <a:rPr lang="en-US" dirty="0" err="1"/>
              <a:t>Gmapping</a:t>
            </a:r>
            <a:r>
              <a:rPr lang="en-US" dirty="0"/>
              <a:t> for SLAM</a:t>
            </a:r>
          </a:p>
          <a:p>
            <a:r>
              <a:rPr lang="en-US" dirty="0"/>
              <a:t>TensorFlow RESNET architecture for object detection</a:t>
            </a:r>
          </a:p>
          <a:p>
            <a:r>
              <a:rPr lang="en-US" dirty="0"/>
              <a:t>A* motion planning</a:t>
            </a:r>
          </a:p>
        </p:txBody>
      </p:sp>
    </p:spTree>
    <p:extLst>
      <p:ext uri="{BB962C8B-B14F-4D97-AF65-F5344CB8AC3E}">
        <p14:creationId xmlns:p14="http://schemas.microsoft.com/office/powerpoint/2010/main" val="340400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4CB2-41B0-4A97-8D1C-4B0A8F89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8A63-398C-4AF7-85CB-2B3A4949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1) Initial exploration via tele-operation</a:t>
            </a:r>
          </a:p>
          <a:p>
            <a:pPr lvl="1"/>
            <a:r>
              <a:rPr lang="en-US" dirty="0"/>
              <a:t>Tried method of fixed waypoints for exploration, but variability in map sensing and odometry causing issues</a:t>
            </a:r>
          </a:p>
          <a:p>
            <a:r>
              <a:rPr lang="en-US" dirty="0"/>
              <a:t>2) Publishing dictionary of detected objects</a:t>
            </a:r>
          </a:p>
          <a:p>
            <a:pPr lvl="1"/>
            <a:r>
              <a:rPr lang="en-US" dirty="0"/>
              <a:t>RESNET architecture over </a:t>
            </a:r>
            <a:r>
              <a:rPr lang="en-US" dirty="0" err="1"/>
              <a:t>MobileNets</a:t>
            </a:r>
            <a:r>
              <a:rPr lang="en-US" dirty="0"/>
              <a:t> – seems to be more robust, but some occasional CUDA out-of-memory warnings</a:t>
            </a:r>
          </a:p>
          <a:p>
            <a:pPr lvl="1"/>
            <a:r>
              <a:rPr lang="en-US" dirty="0"/>
              <a:t>Detection requires vision at a close distance</a:t>
            </a:r>
          </a:p>
          <a:p>
            <a:r>
              <a:rPr lang="en-US" dirty="0"/>
              <a:t>3) Autonomous navigation to user-requested fruit via A*</a:t>
            </a:r>
          </a:p>
        </p:txBody>
      </p:sp>
    </p:spTree>
    <p:extLst>
      <p:ext uri="{BB962C8B-B14F-4D97-AF65-F5344CB8AC3E}">
        <p14:creationId xmlns:p14="http://schemas.microsoft.com/office/powerpoint/2010/main" val="245652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EA16-E832-4C44-A120-F19E7923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our robot unique?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FB096-8BBB-4188-91E1-07B8C9A5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Markers to show current and target pose</a:t>
            </a:r>
          </a:p>
          <a:p>
            <a:r>
              <a:rPr lang="en-US" dirty="0"/>
              <a:t>Stop sign detection and stopping ????</a:t>
            </a:r>
          </a:p>
          <a:p>
            <a:r>
              <a:rPr lang="en-US" dirty="0"/>
              <a:t>Waypoints for initial environment exploration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0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AA89-2C21-4C3F-BC78-7A2938E8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Robot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08B8-A6B8-4AEE-8B06-04F80542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62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1463</TotalTime>
  <Words>158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AA274 Team 3 Final Project Winter ‘19</vt:lpstr>
      <vt:lpstr>Hardware/Software stack</vt:lpstr>
      <vt:lpstr>Design Decisions</vt:lpstr>
      <vt:lpstr>Why is our robot unique?</vt:lpstr>
      <vt:lpstr>Extra Robot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AA274 Team 3 Final Project Winter ‘19</dc:title>
  <dc:creator>Arec Jamgochian</dc:creator>
  <cp:lastModifiedBy>Arec Jamgochian</cp:lastModifiedBy>
  <cp:revision>8</cp:revision>
  <dcterms:created xsi:type="dcterms:W3CDTF">2019-03-12T19:01:04Z</dcterms:created>
  <dcterms:modified xsi:type="dcterms:W3CDTF">2019-03-13T19:24:18Z</dcterms:modified>
</cp:coreProperties>
</file>