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6DE3-43BB-4E3D-9D61-07B233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99C11-2BBA-4C0F-AF9F-05EC55E4E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1E88-5A1D-4224-BD17-BCD60DBB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BAE2-4EA2-426C-AE61-86AD5B6A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A5E9-ED06-495B-ACB0-89CF5F70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7516-224F-4BA5-BD9A-06CC84E9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4EC51-7FA1-4D16-885B-65133A08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10E6-3B06-45FA-9DA0-6356C1CF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F6C4-5D72-41BE-9376-19C69BA4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F920-836B-4A45-9F6E-714C772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3FDDC-7D2B-44F9-A356-C9418D481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625B-2560-4E10-820A-330A74D7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230E-D5FE-4ABC-AA9A-5EAB01F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10F9-C881-4939-8DD2-2D25CE6C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3383-435F-4460-94CE-F6C46BAC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C8DE-F045-4B7D-A0F9-DE360DC7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3A7A-BA35-460F-8682-05F59C1C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6F226-26D5-4363-9884-BF7B8BE3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A068-49ED-44AE-AFF7-4350B711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1D43-857E-4C84-B41B-413AE68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9145-21FB-4B0A-84F2-784D0086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AB7C-9490-42AC-9EE7-C1C090B6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CBD3-9C3F-41AE-87F5-8386976C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4E67-D5ED-4EA7-8196-A88F70E1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28C8-0EDC-4512-A71A-8CDA2B2F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CFBD-42C7-415C-9BF7-0C1D7AAD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4C1B-8BA8-48D5-8024-C86330626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20F89-92D6-4F44-AA4C-9BAC7AD96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F9C42-525A-49EC-8C52-9715E37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1572-41F5-4224-BF76-75AACF76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57DC5-1FB9-4C3D-B9AB-725E31CA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9B75-326A-4104-8551-0C8096F3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58CEC-4344-4D1F-A59C-D64901A2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7AB67-68B6-4873-BB03-BBF764EE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91AD2-B3D2-4B8F-8126-EA04C5F96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C475D-D080-4BD9-B3FD-7F5E60F5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0D79F-9598-4CDF-AE4C-9A8ECC58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12672-FF54-4468-A32C-F210AE09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57EEA-CEE5-4F49-9A74-84445BE4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5733-81CA-4ED0-BD8F-9EBEDAC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F607F-9E62-4BE2-B780-2E789C7D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5A319-6732-47A9-A577-FA6D3217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6484B-05BE-4761-B61C-6AFB15BD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66D64-129F-4000-944C-25360D3D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08169-5C00-4079-B667-EA908DF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F81F2-6273-4149-BCA9-9F5DB6B8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ED3A-ED86-4129-8E8B-BB017208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98D-234A-4F94-ABD2-0CC0A1B7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9DED9-16A3-44A8-86C4-BE560091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35FA-DED3-4CB7-82AB-7D8ABB16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B713-8630-4E2C-A598-FED3F6C4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801F-8C00-4C45-BD41-0C656127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31C-81F5-4A8D-8654-ED5BD6A5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54934-66C2-4C08-83F4-E4F591396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82FF1-B6D9-4F27-AB5C-D8899751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30475-83DC-4E63-908C-810F5D22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A8905-14E1-404C-BE09-567CEA03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8B129-B573-47B8-9D14-59F6DC33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F820E-7301-43E8-A710-A45BB99B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2144-AB97-4CCA-978C-7A81327C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D1C5-6BA1-4A31-85B7-056B50042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65AD-4317-48B2-BDD6-D09556BCB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D64A-800F-4DA5-BE66-BB132DE4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AD3B-1071-4834-BE63-D2443F98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00D6-27C5-47D7-979E-302AACAA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97495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Diagram &amp; Documentation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1748-EFDF-434F-8C3D-A78E278B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J. Esposito III, Christopher Dinis,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 Castillo, &amp; Rene Guevara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Zesk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Management/ENGN 4010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March 26, 2018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FF0A8-9C79-4055-A16C-E96ADE6C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582026"/>
            <a:ext cx="353568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1788-3B1D-47A7-8572-9CE05F9A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8383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215E8-58FB-4DA3-B190-DE0E370A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618"/>
            <a:ext cx="12192000" cy="61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C9611-A17E-4589-9930-A4B0F7B7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" y="1043986"/>
            <a:ext cx="6058488" cy="4770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E0714-D14A-45C0-8952-0BC3C555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09ACE-0D7C-448C-937F-24D60DEA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906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FD3B2-9080-4DD1-AA2A-86BAEC68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28CE1E-641C-49C1-8690-27E162CD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77" y="4890"/>
            <a:ext cx="6970646" cy="68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1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B3DF5-2120-4336-AA20-BCB38146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2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63026E-7BD4-4966-84AA-CBF82C00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6EC5E8-7304-4DA7-A7C0-BB12A80EF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9"/>
          <a:stretch/>
        </p:blipFill>
        <p:spPr>
          <a:xfrm>
            <a:off x="6063176" y="-1"/>
            <a:ext cx="612882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F57B8-C897-42FC-AD42-B88D7883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970"/>
            <a:ext cx="6096000" cy="5416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1010F-CD85-4EEB-8093-40C19BEAC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2" t="7625" r="6068" b="10025"/>
          <a:stretch/>
        </p:blipFill>
        <p:spPr>
          <a:xfrm>
            <a:off x="5960012" y="1908313"/>
            <a:ext cx="6231988" cy="30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Process Diagram &amp; Documentation Forms</vt:lpstr>
      <vt:lpstr>Process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Diagram &amp; Documentation Forms</dc:title>
  <dc:creator>Robert Esposito III</dc:creator>
  <cp:lastModifiedBy>Robert Esposito III</cp:lastModifiedBy>
  <cp:revision>10</cp:revision>
  <dcterms:created xsi:type="dcterms:W3CDTF">2018-03-26T03:34:26Z</dcterms:created>
  <dcterms:modified xsi:type="dcterms:W3CDTF">2018-03-26T16:21:38Z</dcterms:modified>
</cp:coreProperties>
</file>