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  <p:sldMasterId id="2147483662" r:id="rId2"/>
    <p:sldMasterId id="2147483690" r:id="rId3"/>
    <p:sldMasterId id="2147483697" r:id="rId4"/>
    <p:sldMasterId id="2147483692" r:id="rId5"/>
    <p:sldMasterId id="2147483699" r:id="rId6"/>
  </p:sldMasterIdLst>
  <p:notesMasterIdLst>
    <p:notesMasterId r:id="rId23"/>
  </p:notesMasterIdLst>
  <p:handoutMasterIdLst>
    <p:handoutMasterId r:id="rId24"/>
  </p:handoutMasterIdLst>
  <p:sldIdLst>
    <p:sldId id="342" r:id="rId7"/>
    <p:sldId id="340" r:id="rId8"/>
    <p:sldId id="341" r:id="rId9"/>
    <p:sldId id="343" r:id="rId10"/>
    <p:sldId id="346" r:id="rId11"/>
    <p:sldId id="345" r:id="rId12"/>
    <p:sldId id="344" r:id="rId13"/>
    <p:sldId id="347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264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78182F-A163-4C6D-8C79-4359D6B9AE78}">
          <p14:sldIdLst>
            <p14:sldId id="342"/>
            <p14:sldId id="340"/>
            <p14:sldId id="341"/>
            <p14:sldId id="343"/>
            <p14:sldId id="346"/>
            <p14:sldId id="345"/>
            <p14:sldId id="344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9BFF"/>
    <a:srgbClr val="9999FF"/>
    <a:srgbClr val="FFFF99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6BCE4-92DF-4438-8085-472BF585163B}" v="3" dt="2024-10-03T12:46:56.610"/>
    <p1510:client id="{64B2CCB2-3D42-4A05-AC32-786B93D651E5}" v="929" dt="2024-10-04T08:39:1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84063" autoAdjust="0"/>
  </p:normalViewPr>
  <p:slideViewPr>
    <p:cSldViewPr snapToGrid="0" snapToObjects="1">
      <p:cViewPr varScale="1">
        <p:scale>
          <a:sx n="96" d="100"/>
          <a:sy n="96" d="100"/>
        </p:scale>
        <p:origin x="78" y="5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2" d="100"/>
          <a:sy n="152" d="100"/>
        </p:scale>
        <p:origin x="58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-Martin Heyn" userId="ec4bc27f-f7e6-42b9-ba9b-5442920fa371" providerId="ADAL" clId="{64B2CCB2-3D42-4A05-AC32-786B93D651E5}"/>
    <pc:docChg chg="undo redo custSel addSld delSld modSld sldOrd modSection">
      <pc:chgData name="Hans-Martin Heyn" userId="ec4bc27f-f7e6-42b9-ba9b-5442920fa371" providerId="ADAL" clId="{64B2CCB2-3D42-4A05-AC32-786B93D651E5}" dt="2024-10-04T08:45:54.178" v="7876" actId="20577"/>
      <pc:docMkLst>
        <pc:docMk/>
      </pc:docMkLst>
      <pc:sldChg chg="modSp del mod modAnim">
        <pc:chgData name="Hans-Martin Heyn" userId="ec4bc27f-f7e6-42b9-ba9b-5442920fa371" providerId="ADAL" clId="{64B2CCB2-3D42-4A05-AC32-786B93D651E5}" dt="2024-10-03T13:08:18.949" v="1366" actId="47"/>
        <pc:sldMkLst>
          <pc:docMk/>
          <pc:sldMk cId="792684216" sldId="339"/>
        </pc:sldMkLst>
        <pc:spChg chg="mod">
          <ac:chgData name="Hans-Martin Heyn" userId="ec4bc27f-f7e6-42b9-ba9b-5442920fa371" providerId="ADAL" clId="{64B2CCB2-3D42-4A05-AC32-786B93D651E5}" dt="2024-10-03T13:02:04.417" v="978" actId="20577"/>
          <ac:spMkLst>
            <pc:docMk/>
            <pc:sldMk cId="792684216" sldId="339"/>
            <ac:spMk id="6" creationId="{AA1ECC7E-5879-4C83-8C8A-4D77A5B7866E}"/>
          </ac:spMkLst>
        </pc:spChg>
        <pc:spChg chg="mod">
          <ac:chgData name="Hans-Martin Heyn" userId="ec4bc27f-f7e6-42b9-ba9b-5442920fa371" providerId="ADAL" clId="{64B2CCB2-3D42-4A05-AC32-786B93D651E5}" dt="2024-10-03T13:01:46.576" v="964" actId="20577"/>
          <ac:spMkLst>
            <pc:docMk/>
            <pc:sldMk cId="792684216" sldId="339"/>
            <ac:spMk id="7" creationId="{DF09F3A6-79B1-4E51-97D3-304E0D0975F4}"/>
          </ac:spMkLst>
        </pc:spChg>
      </pc:sldChg>
      <pc:sldChg chg="addSp delSp modSp mod modAnim">
        <pc:chgData name="Hans-Martin Heyn" userId="ec4bc27f-f7e6-42b9-ba9b-5442920fa371" providerId="ADAL" clId="{64B2CCB2-3D42-4A05-AC32-786B93D651E5}" dt="2024-10-04T07:18:53.225" v="4884" actId="22"/>
        <pc:sldMkLst>
          <pc:docMk/>
          <pc:sldMk cId="2336565459" sldId="340"/>
        </pc:sldMkLst>
        <pc:spChg chg="add del">
          <ac:chgData name="Hans-Martin Heyn" userId="ec4bc27f-f7e6-42b9-ba9b-5442920fa371" providerId="ADAL" clId="{64B2CCB2-3D42-4A05-AC32-786B93D651E5}" dt="2024-10-04T07:18:53.225" v="4884" actId="22"/>
          <ac:spMkLst>
            <pc:docMk/>
            <pc:sldMk cId="2336565459" sldId="340"/>
            <ac:spMk id="3" creationId="{A7C534E1-A91B-089A-09F6-EC020B208743}"/>
          </ac:spMkLst>
        </pc:spChg>
        <pc:spChg chg="mod">
          <ac:chgData name="Hans-Martin Heyn" userId="ec4bc27f-f7e6-42b9-ba9b-5442920fa371" providerId="ADAL" clId="{64B2CCB2-3D42-4A05-AC32-786B93D651E5}" dt="2024-10-03T12:54:05.100" v="89" actId="27636"/>
          <ac:spMkLst>
            <pc:docMk/>
            <pc:sldMk cId="2336565459" sldId="340"/>
            <ac:spMk id="6" creationId="{AA1ECC7E-5879-4C83-8C8A-4D77A5B7866E}"/>
          </ac:spMkLst>
        </pc:spChg>
        <pc:spChg chg="mod">
          <ac:chgData name="Hans-Martin Heyn" userId="ec4bc27f-f7e6-42b9-ba9b-5442920fa371" providerId="ADAL" clId="{64B2CCB2-3D42-4A05-AC32-786B93D651E5}" dt="2024-10-04T07:09:17.584" v="4160" actId="20577"/>
          <ac:spMkLst>
            <pc:docMk/>
            <pc:sldMk cId="2336565459" sldId="340"/>
            <ac:spMk id="7" creationId="{DF09F3A6-79B1-4E51-97D3-304E0D0975F4}"/>
          </ac:spMkLst>
        </pc:spChg>
      </pc:sldChg>
      <pc:sldChg chg="addSp delSp modSp mod ord">
        <pc:chgData name="Hans-Martin Heyn" userId="ec4bc27f-f7e6-42b9-ba9b-5442920fa371" providerId="ADAL" clId="{64B2CCB2-3D42-4A05-AC32-786B93D651E5}" dt="2024-10-04T07:19:00.185" v="4887"/>
        <pc:sldMkLst>
          <pc:docMk/>
          <pc:sldMk cId="2137236709" sldId="341"/>
        </pc:sldMkLst>
        <pc:spChg chg="del">
          <ac:chgData name="Hans-Martin Heyn" userId="ec4bc27f-f7e6-42b9-ba9b-5442920fa371" providerId="ADAL" clId="{64B2CCB2-3D42-4A05-AC32-786B93D651E5}" dt="2024-10-04T07:18:41.343" v="4880" actId="478"/>
          <ac:spMkLst>
            <pc:docMk/>
            <pc:sldMk cId="2137236709" sldId="341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6:57.968" v="1320" actId="20577"/>
          <ac:spMkLst>
            <pc:docMk/>
            <pc:sldMk cId="2137236709" sldId="341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3T13:07:05.088" v="1322" actId="1076"/>
          <ac:spMkLst>
            <pc:docMk/>
            <pc:sldMk cId="2137236709" sldId="341"/>
            <ac:spMk id="5" creationId="{5FC8AA84-EE8E-88E2-B4F6-C9AAB48004EE}"/>
          </ac:spMkLst>
        </pc:spChg>
        <pc:spChg chg="add del">
          <ac:chgData name="Hans-Martin Heyn" userId="ec4bc27f-f7e6-42b9-ba9b-5442920fa371" providerId="ADAL" clId="{64B2CCB2-3D42-4A05-AC32-786B93D651E5}" dt="2024-10-04T07:18:47.392" v="4882" actId="22"/>
          <ac:spMkLst>
            <pc:docMk/>
            <pc:sldMk cId="2137236709" sldId="341"/>
            <ac:spMk id="8" creationId="{FBA1CE53-AF01-01AA-096B-BEF7473A3142}"/>
          </ac:spMkLst>
        </pc:spChg>
        <pc:spChg chg="add mod">
          <ac:chgData name="Hans-Martin Heyn" userId="ec4bc27f-f7e6-42b9-ba9b-5442920fa371" providerId="ADAL" clId="{64B2CCB2-3D42-4A05-AC32-786B93D651E5}" dt="2024-10-03T13:07:10.419" v="1323" actId="1076"/>
          <ac:spMkLst>
            <pc:docMk/>
            <pc:sldMk cId="2137236709" sldId="341"/>
            <ac:spMk id="10" creationId="{DC87A7F5-A628-4500-E360-A50A2421280A}"/>
          </ac:spMkLst>
        </pc:spChg>
        <pc:spChg chg="add del">
          <ac:chgData name="Hans-Martin Heyn" userId="ec4bc27f-f7e6-42b9-ba9b-5442920fa371" providerId="ADAL" clId="{64B2CCB2-3D42-4A05-AC32-786B93D651E5}" dt="2024-10-04T07:18:56.177" v="4886" actId="22"/>
          <ac:spMkLst>
            <pc:docMk/>
            <pc:sldMk cId="2137236709" sldId="341"/>
            <ac:spMk id="11" creationId="{5E127464-6D1A-5B78-5A2E-9B5B16271AAF}"/>
          </ac:spMkLst>
        </pc:spChg>
        <pc:spChg chg="add mod">
          <ac:chgData name="Hans-Martin Heyn" userId="ec4bc27f-f7e6-42b9-ba9b-5442920fa371" providerId="ADAL" clId="{64B2CCB2-3D42-4A05-AC32-786B93D651E5}" dt="2024-10-04T07:19:00.185" v="4887"/>
          <ac:spMkLst>
            <pc:docMk/>
            <pc:sldMk cId="2137236709" sldId="341"/>
            <ac:spMk id="12" creationId="{3BCA6825-BF2A-A04F-07CE-55A66C6C6920}"/>
          </ac:spMkLst>
        </pc:spChg>
        <pc:picChg chg="add mod">
          <ac:chgData name="Hans-Martin Heyn" userId="ec4bc27f-f7e6-42b9-ba9b-5442920fa371" providerId="ADAL" clId="{64B2CCB2-3D42-4A05-AC32-786B93D651E5}" dt="2024-10-03T13:07:10.419" v="1323" actId="1076"/>
          <ac:picMkLst>
            <pc:docMk/>
            <pc:sldMk cId="2137236709" sldId="341"/>
            <ac:picMk id="7" creationId="{60636E7A-3E83-55AB-22BE-2DE82F748AD9}"/>
          </ac:picMkLst>
        </pc:picChg>
        <pc:picChg chg="add del">
          <ac:chgData name="Hans-Martin Heyn" userId="ec4bc27f-f7e6-42b9-ba9b-5442920fa371" providerId="ADAL" clId="{64B2CCB2-3D42-4A05-AC32-786B93D651E5}" dt="2024-10-03T13:04:57.260" v="1106" actId="22"/>
          <ac:picMkLst>
            <pc:docMk/>
            <pc:sldMk cId="2137236709" sldId="341"/>
            <ac:picMk id="9" creationId="{F46C034F-BE3C-930C-83A9-D09E9D7C7435}"/>
          </ac:picMkLst>
        </pc:picChg>
      </pc:sldChg>
      <pc:sldChg chg="modSp mod">
        <pc:chgData name="Hans-Martin Heyn" userId="ec4bc27f-f7e6-42b9-ba9b-5442920fa371" providerId="ADAL" clId="{64B2CCB2-3D42-4A05-AC32-786B93D651E5}" dt="2024-10-04T08:40:00.688" v="6895" actId="20577"/>
        <pc:sldMkLst>
          <pc:docMk/>
          <pc:sldMk cId="1901514716" sldId="342"/>
        </pc:sldMkLst>
        <pc:spChg chg="mod">
          <ac:chgData name="Hans-Martin Heyn" userId="ec4bc27f-f7e6-42b9-ba9b-5442920fa371" providerId="ADAL" clId="{64B2CCB2-3D42-4A05-AC32-786B93D651E5}" dt="2024-10-04T08:40:00.688" v="6895" actId="20577"/>
          <ac:spMkLst>
            <pc:docMk/>
            <pc:sldMk cId="1901514716" sldId="342"/>
            <ac:spMk id="2" creationId="{00000000-0000-0000-0000-000000000000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1.415" v="4888"/>
        <pc:sldMkLst>
          <pc:docMk/>
          <pc:sldMk cId="1094110011" sldId="343"/>
        </pc:sldMkLst>
        <pc:spChg chg="del">
          <ac:chgData name="Hans-Martin Heyn" userId="ec4bc27f-f7e6-42b9-ba9b-5442920fa371" providerId="ADAL" clId="{64B2CCB2-3D42-4A05-AC32-786B93D651E5}" dt="2024-10-04T07:18:39.631" v="4879" actId="478"/>
          <ac:spMkLst>
            <pc:docMk/>
            <pc:sldMk cId="1094110011" sldId="343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7:43.671" v="1364" actId="20577"/>
          <ac:spMkLst>
            <pc:docMk/>
            <pc:sldMk cId="1094110011" sldId="343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7:09:50.049" v="4162" actId="113"/>
          <ac:spMkLst>
            <pc:docMk/>
            <pc:sldMk cId="1094110011" sldId="343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01.415" v="4888"/>
          <ac:spMkLst>
            <pc:docMk/>
            <pc:sldMk cId="1094110011" sldId="343"/>
            <ac:spMk id="6" creationId="{52BF58D3-FC98-C663-E53C-31E9D25DCAF5}"/>
          </ac:spMkLst>
        </pc:spChg>
        <pc:spChg chg="del mod">
          <ac:chgData name="Hans-Martin Heyn" userId="ec4bc27f-f7e6-42b9-ba9b-5442920fa371" providerId="ADAL" clId="{64B2CCB2-3D42-4A05-AC32-786B93D651E5}" dt="2024-10-03T13:07:27.882" v="1327" actId="478"/>
          <ac:spMkLst>
            <pc:docMk/>
            <pc:sldMk cId="1094110011" sldId="343"/>
            <ac:spMk id="10" creationId="{DC87A7F5-A628-4500-E360-A50A2421280A}"/>
          </ac:spMkLst>
        </pc:spChg>
        <pc:picChg chg="del">
          <ac:chgData name="Hans-Martin Heyn" userId="ec4bc27f-f7e6-42b9-ba9b-5442920fa371" providerId="ADAL" clId="{64B2CCB2-3D42-4A05-AC32-786B93D651E5}" dt="2024-10-03T13:07:25.754" v="1325" actId="478"/>
          <ac:picMkLst>
            <pc:docMk/>
            <pc:sldMk cId="1094110011" sldId="343"/>
            <ac:picMk id="7" creationId="{60636E7A-3E83-55AB-22BE-2DE82F748AD9}"/>
          </ac:picMkLst>
        </pc:picChg>
      </pc:sldChg>
      <pc:sldChg chg="addSp delSp modSp add mod">
        <pc:chgData name="Hans-Martin Heyn" userId="ec4bc27f-f7e6-42b9-ba9b-5442920fa371" providerId="ADAL" clId="{64B2CCB2-3D42-4A05-AC32-786B93D651E5}" dt="2024-10-04T07:19:09.699" v="4892"/>
        <pc:sldMkLst>
          <pc:docMk/>
          <pc:sldMk cId="2677255650" sldId="344"/>
        </pc:sldMkLst>
        <pc:spChg chg="del">
          <ac:chgData name="Hans-Martin Heyn" userId="ec4bc27f-f7e6-42b9-ba9b-5442920fa371" providerId="ADAL" clId="{64B2CCB2-3D42-4A05-AC32-786B93D651E5}" dt="2024-10-04T07:18:29.536" v="4876" actId="478"/>
          <ac:spMkLst>
            <pc:docMk/>
            <pc:sldMk cId="2677255650" sldId="344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32:07.926" v="1843" actId="20577"/>
          <ac:spMkLst>
            <pc:docMk/>
            <pc:sldMk cId="2677255650" sldId="344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7:10:44.895" v="4177" actId="20577"/>
          <ac:spMkLst>
            <pc:docMk/>
            <pc:sldMk cId="2677255650" sldId="344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05.819" v="4891"/>
          <ac:spMkLst>
            <pc:docMk/>
            <pc:sldMk cId="2677255650" sldId="344"/>
            <ac:spMk id="6" creationId="{24BDF022-62C9-84B1-BA8D-D24979F0A156}"/>
          </ac:spMkLst>
        </pc:spChg>
        <pc:spChg chg="add mod">
          <ac:chgData name="Hans-Martin Heyn" userId="ec4bc27f-f7e6-42b9-ba9b-5442920fa371" providerId="ADAL" clId="{64B2CCB2-3D42-4A05-AC32-786B93D651E5}" dt="2024-10-04T07:19:09.699" v="4892"/>
          <ac:spMkLst>
            <pc:docMk/>
            <pc:sldMk cId="2677255650" sldId="344"/>
            <ac:spMk id="7" creationId="{54703A90-0279-70CC-E97F-080B909322E7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4.168" v="4890"/>
        <pc:sldMkLst>
          <pc:docMk/>
          <pc:sldMk cId="1209011504" sldId="345"/>
        </pc:sldMkLst>
        <pc:spChg chg="del">
          <ac:chgData name="Hans-Martin Heyn" userId="ec4bc27f-f7e6-42b9-ba9b-5442920fa371" providerId="ADAL" clId="{64B2CCB2-3D42-4A05-AC32-786B93D651E5}" dt="2024-10-04T07:18:32.584" v="4877" actId="478"/>
          <ac:spMkLst>
            <pc:docMk/>
            <pc:sldMk cId="1209011504" sldId="345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8:35.872" v="1403" actId="20577"/>
          <ac:spMkLst>
            <pc:docMk/>
            <pc:sldMk cId="1209011504" sldId="345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3T13:09:42.489" v="1674" actId="20577"/>
          <ac:spMkLst>
            <pc:docMk/>
            <pc:sldMk cId="1209011504" sldId="345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3T13:16:27.571" v="1837" actId="207"/>
          <ac:spMkLst>
            <pc:docMk/>
            <pc:sldMk cId="1209011504" sldId="345"/>
            <ac:spMk id="6" creationId="{B07603F5-4545-7CF6-1A51-D799F4CDA441}"/>
          </ac:spMkLst>
        </pc:spChg>
        <pc:spChg chg="add mod">
          <ac:chgData name="Hans-Martin Heyn" userId="ec4bc27f-f7e6-42b9-ba9b-5442920fa371" providerId="ADAL" clId="{64B2CCB2-3D42-4A05-AC32-786B93D651E5}" dt="2024-10-04T07:19:04.168" v="4890"/>
          <ac:spMkLst>
            <pc:docMk/>
            <pc:sldMk cId="1209011504" sldId="345"/>
            <ac:spMk id="7" creationId="{747E174A-C04C-7DC0-8080-BB22EF70D7DE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2.745" v="4889"/>
        <pc:sldMkLst>
          <pc:docMk/>
          <pc:sldMk cId="4219420909" sldId="346"/>
        </pc:sldMkLst>
        <pc:spChg chg="del">
          <ac:chgData name="Hans-Martin Heyn" userId="ec4bc27f-f7e6-42b9-ba9b-5442920fa371" providerId="ADAL" clId="{64B2CCB2-3D42-4A05-AC32-786B93D651E5}" dt="2024-10-04T07:18:37.409" v="4878" actId="478"/>
          <ac:spMkLst>
            <pc:docMk/>
            <pc:sldMk cId="4219420909" sldId="346"/>
            <ac:spMk id="2" creationId="{FBBE2330-19E6-12A5-8464-4EA2F9AD8010}"/>
          </ac:spMkLst>
        </pc:spChg>
        <pc:spChg chg="add mod">
          <ac:chgData name="Hans-Martin Heyn" userId="ec4bc27f-f7e6-42b9-ba9b-5442920fa371" providerId="ADAL" clId="{64B2CCB2-3D42-4A05-AC32-786B93D651E5}" dt="2024-10-04T07:19:02.745" v="4889"/>
          <ac:spMkLst>
            <pc:docMk/>
            <pc:sldMk cId="4219420909" sldId="346"/>
            <ac:spMk id="6" creationId="{31DB9806-483A-1961-E19D-56603775AA97}"/>
          </ac:spMkLst>
        </pc:spChg>
        <pc:spChg chg="del">
          <ac:chgData name="Hans-Martin Heyn" userId="ec4bc27f-f7e6-42b9-ba9b-5442920fa371" providerId="ADAL" clId="{64B2CCB2-3D42-4A05-AC32-786B93D651E5}" dt="2024-10-03T13:16:16.838" v="1836" actId="478"/>
          <ac:spMkLst>
            <pc:docMk/>
            <pc:sldMk cId="4219420909" sldId="346"/>
            <ac:spMk id="6" creationId="{B07603F5-4545-7CF6-1A51-D799F4CDA441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10.597" v="4893"/>
        <pc:sldMkLst>
          <pc:docMk/>
          <pc:sldMk cId="94992461" sldId="347"/>
        </pc:sldMkLst>
        <pc:spChg chg="del">
          <ac:chgData name="Hans-Martin Heyn" userId="ec4bc27f-f7e6-42b9-ba9b-5442920fa371" providerId="ADAL" clId="{64B2CCB2-3D42-4A05-AC32-786B93D651E5}" dt="2024-10-04T07:18:27.867" v="4875" actId="478"/>
          <ac:spMkLst>
            <pc:docMk/>
            <pc:sldMk cId="94992461" sldId="347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11:38.622" v="4206" actId="6549"/>
          <ac:spMkLst>
            <pc:docMk/>
            <pc:sldMk cId="94992461" sldId="347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0.597" v="4893"/>
          <ac:spMkLst>
            <pc:docMk/>
            <pc:sldMk cId="94992461" sldId="347"/>
            <ac:spMk id="6" creationId="{2752A1B1-A3DE-22E9-A04B-1C3F259F3D47}"/>
          </ac:spMkLst>
        </pc:spChg>
      </pc:sldChg>
      <pc:sldChg chg="addSp delSp modSp add del mod">
        <pc:chgData name="Hans-Martin Heyn" userId="ec4bc27f-f7e6-42b9-ba9b-5442920fa371" providerId="ADAL" clId="{64B2CCB2-3D42-4A05-AC32-786B93D651E5}" dt="2024-10-04T07:35:44.321" v="5014" actId="47"/>
        <pc:sldMkLst>
          <pc:docMk/>
          <pc:sldMk cId="1246117797" sldId="348"/>
        </pc:sldMkLst>
        <pc:spChg chg="del">
          <ac:chgData name="Hans-Martin Heyn" userId="ec4bc27f-f7e6-42b9-ba9b-5442920fa371" providerId="ADAL" clId="{64B2CCB2-3D42-4A05-AC32-786B93D651E5}" dt="2024-10-04T07:18:26.454" v="4874" actId="478"/>
          <ac:spMkLst>
            <pc:docMk/>
            <pc:sldMk cId="1246117797" sldId="348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14:42.992" v="4401" actId="20577"/>
          <ac:spMkLst>
            <pc:docMk/>
            <pc:sldMk cId="1246117797" sldId="348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1.462" v="4894"/>
          <ac:spMkLst>
            <pc:docMk/>
            <pc:sldMk cId="1246117797" sldId="348"/>
            <ac:spMk id="6" creationId="{E0203881-1824-4818-3784-60AB3A43C426}"/>
          </ac:spMkLst>
        </pc:spChg>
      </pc:sldChg>
      <pc:sldChg chg="addSp delSp modSp add del mod">
        <pc:chgData name="Hans-Martin Heyn" userId="ec4bc27f-f7e6-42b9-ba9b-5442920fa371" providerId="ADAL" clId="{64B2CCB2-3D42-4A05-AC32-786B93D651E5}" dt="2024-10-04T07:35:26.309" v="5013" actId="47"/>
        <pc:sldMkLst>
          <pc:docMk/>
          <pc:sldMk cId="2207877681" sldId="349"/>
        </pc:sldMkLst>
        <pc:spChg chg="del">
          <ac:chgData name="Hans-Martin Heyn" userId="ec4bc27f-f7e6-42b9-ba9b-5442920fa371" providerId="ADAL" clId="{64B2CCB2-3D42-4A05-AC32-786B93D651E5}" dt="2024-10-04T07:18:24.694" v="4873" actId="478"/>
          <ac:spMkLst>
            <pc:docMk/>
            <pc:sldMk cId="2207877681" sldId="349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23.678" v="5012" actId="1076"/>
          <ac:spMkLst>
            <pc:docMk/>
            <pc:sldMk cId="2207877681" sldId="349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2.699" v="4895"/>
          <ac:spMkLst>
            <pc:docMk/>
            <pc:sldMk cId="2207877681" sldId="349"/>
            <ac:spMk id="6" creationId="{451105F9-9DDD-1A88-21E9-552EEEB43CDE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35:12.759" v="5009" actId="20577"/>
        <pc:sldMkLst>
          <pc:docMk/>
          <pc:sldMk cId="1041515114" sldId="350"/>
        </pc:sldMkLst>
        <pc:spChg chg="del">
          <ac:chgData name="Hans-Martin Heyn" userId="ec4bc27f-f7e6-42b9-ba9b-5442920fa371" providerId="ADAL" clId="{64B2CCB2-3D42-4A05-AC32-786B93D651E5}" dt="2024-10-04T07:18:22.935" v="4872" actId="478"/>
          <ac:spMkLst>
            <pc:docMk/>
            <pc:sldMk cId="1041515114" sldId="350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12.759" v="5009" actId="20577"/>
          <ac:spMkLst>
            <pc:docMk/>
            <pc:sldMk cId="1041515114" sldId="350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3.592" v="4896"/>
          <ac:spMkLst>
            <pc:docMk/>
            <pc:sldMk cId="1041515114" sldId="350"/>
            <ac:spMk id="6" creationId="{2D3D57CC-2DE7-01C7-3089-A98C26617DEF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35:53.974" v="5015" actId="20577"/>
        <pc:sldMkLst>
          <pc:docMk/>
          <pc:sldMk cId="2082936392" sldId="351"/>
        </pc:sldMkLst>
        <pc:spChg chg="del">
          <ac:chgData name="Hans-Martin Heyn" userId="ec4bc27f-f7e6-42b9-ba9b-5442920fa371" providerId="ADAL" clId="{64B2CCB2-3D42-4A05-AC32-786B93D651E5}" dt="2024-10-04T07:18:20.538" v="4871" actId="478"/>
          <ac:spMkLst>
            <pc:docMk/>
            <pc:sldMk cId="2082936392" sldId="351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53.974" v="5015" actId="20577"/>
          <ac:spMkLst>
            <pc:docMk/>
            <pc:sldMk cId="2082936392" sldId="351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5.222" v="4897"/>
          <ac:spMkLst>
            <pc:docMk/>
            <pc:sldMk cId="2082936392" sldId="351"/>
            <ac:spMk id="6" creationId="{D611C454-47EA-824E-D4C9-37730B4010FF}"/>
          </ac:spMkLst>
        </pc:spChg>
      </pc:sldChg>
      <pc:sldChg chg="addSp delSp modSp new mod">
        <pc:chgData name="Hans-Martin Heyn" userId="ec4bc27f-f7e6-42b9-ba9b-5442920fa371" providerId="ADAL" clId="{64B2CCB2-3D42-4A05-AC32-786B93D651E5}" dt="2024-10-04T08:20:09.220" v="5050" actId="20577"/>
        <pc:sldMkLst>
          <pc:docMk/>
          <pc:sldMk cId="2952674929" sldId="352"/>
        </pc:sldMkLst>
        <pc:spChg chg="mod">
          <ac:chgData name="Hans-Martin Heyn" userId="ec4bc27f-f7e6-42b9-ba9b-5442920fa371" providerId="ADAL" clId="{64B2CCB2-3D42-4A05-AC32-786B93D651E5}" dt="2024-10-04T08:20:09.220" v="5050" actId="20577"/>
          <ac:spMkLst>
            <pc:docMk/>
            <pc:sldMk cId="2952674929" sldId="352"/>
            <ac:spMk id="4" creationId="{3D6B7D4D-253A-384F-0F21-2FBB6C555763}"/>
          </ac:spMkLst>
        </pc:spChg>
        <pc:spChg chg="del">
          <ac:chgData name="Hans-Martin Heyn" userId="ec4bc27f-f7e6-42b9-ba9b-5442920fa371" providerId="ADAL" clId="{64B2CCB2-3D42-4A05-AC32-786B93D651E5}" dt="2024-10-04T08:18:26.954" v="5019" actId="478"/>
          <ac:spMkLst>
            <pc:docMk/>
            <pc:sldMk cId="2952674929" sldId="352"/>
            <ac:spMk id="5" creationId="{6DB72F3E-F846-CE89-443C-6766AC32ED26}"/>
          </ac:spMkLst>
        </pc:spChg>
        <pc:picChg chg="add mod">
          <ac:chgData name="Hans-Martin Heyn" userId="ec4bc27f-f7e6-42b9-ba9b-5442920fa371" providerId="ADAL" clId="{64B2CCB2-3D42-4A05-AC32-786B93D651E5}" dt="2024-10-04T08:19:41.465" v="5033" actId="1076"/>
          <ac:picMkLst>
            <pc:docMk/>
            <pc:sldMk cId="2952674929" sldId="352"/>
            <ac:picMk id="7" creationId="{9A05996E-C215-DE76-1A5A-DFE89338574D}"/>
          </ac:picMkLst>
        </pc:picChg>
        <pc:picChg chg="add mod">
          <ac:chgData name="Hans-Martin Heyn" userId="ec4bc27f-f7e6-42b9-ba9b-5442920fa371" providerId="ADAL" clId="{64B2CCB2-3D42-4A05-AC32-786B93D651E5}" dt="2024-10-04T08:19:15.451" v="5027" actId="1076"/>
          <ac:picMkLst>
            <pc:docMk/>
            <pc:sldMk cId="2952674929" sldId="352"/>
            <ac:picMk id="9" creationId="{7150E227-0F94-2E78-C09D-E71652EC84A5}"/>
          </ac:picMkLst>
        </pc:picChg>
        <pc:picChg chg="add mod">
          <ac:chgData name="Hans-Martin Heyn" userId="ec4bc27f-f7e6-42b9-ba9b-5442920fa371" providerId="ADAL" clId="{64B2CCB2-3D42-4A05-AC32-786B93D651E5}" dt="2024-10-04T08:19:44.540" v="5034" actId="1076"/>
          <ac:picMkLst>
            <pc:docMk/>
            <pc:sldMk cId="2952674929" sldId="352"/>
            <ac:picMk id="11" creationId="{FBD63545-9B17-7F63-670A-122A8BF29826}"/>
          </ac:picMkLst>
        </pc:picChg>
      </pc:sldChg>
      <pc:sldChg chg="modSp add mod">
        <pc:chgData name="Hans-Martin Heyn" userId="ec4bc27f-f7e6-42b9-ba9b-5442920fa371" providerId="ADAL" clId="{64B2CCB2-3D42-4A05-AC32-786B93D651E5}" dt="2024-10-04T08:34:17.925" v="6001" actId="20577"/>
        <pc:sldMkLst>
          <pc:docMk/>
          <pc:sldMk cId="3510664211" sldId="353"/>
        </pc:sldMkLst>
        <pc:spChg chg="mod">
          <ac:chgData name="Hans-Martin Heyn" userId="ec4bc27f-f7e6-42b9-ba9b-5442920fa371" providerId="ADAL" clId="{64B2CCB2-3D42-4A05-AC32-786B93D651E5}" dt="2024-10-04T08:21:06.729" v="5094" actId="20577"/>
          <ac:spMkLst>
            <pc:docMk/>
            <pc:sldMk cId="3510664211" sldId="353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8:34:17.925" v="6001" actId="20577"/>
          <ac:spMkLst>
            <pc:docMk/>
            <pc:sldMk cId="3510664211" sldId="353"/>
            <ac:spMk id="5" creationId="{5FC8AA84-EE8E-88E2-B4F6-C9AAB48004EE}"/>
          </ac:spMkLst>
        </pc:spChg>
      </pc:sldChg>
      <pc:sldChg chg="modSp add mod">
        <pc:chgData name="Hans-Martin Heyn" userId="ec4bc27f-f7e6-42b9-ba9b-5442920fa371" providerId="ADAL" clId="{64B2CCB2-3D42-4A05-AC32-786B93D651E5}" dt="2024-10-04T08:38:26.750" v="6826" actId="20577"/>
        <pc:sldMkLst>
          <pc:docMk/>
          <pc:sldMk cId="1997657726" sldId="354"/>
        </pc:sldMkLst>
        <pc:spChg chg="mod">
          <ac:chgData name="Hans-Martin Heyn" userId="ec4bc27f-f7e6-42b9-ba9b-5442920fa371" providerId="ADAL" clId="{64B2CCB2-3D42-4A05-AC32-786B93D651E5}" dt="2024-10-04T08:38:26.750" v="6826" actId="20577"/>
          <ac:spMkLst>
            <pc:docMk/>
            <pc:sldMk cId="1997657726" sldId="354"/>
            <ac:spMk id="5" creationId="{5FC8AA84-EE8E-88E2-B4F6-C9AAB48004EE}"/>
          </ac:spMkLst>
        </pc:spChg>
      </pc:sldChg>
      <pc:sldChg chg="addSp delSp modSp new mod">
        <pc:chgData name="Hans-Martin Heyn" userId="ec4bc27f-f7e6-42b9-ba9b-5442920fa371" providerId="ADAL" clId="{64B2CCB2-3D42-4A05-AC32-786B93D651E5}" dt="2024-10-04T08:39:31.440" v="6873" actId="1076"/>
        <pc:sldMkLst>
          <pc:docMk/>
          <pc:sldMk cId="622201968" sldId="355"/>
        </pc:sldMkLst>
        <pc:spChg chg="del mod">
          <ac:chgData name="Hans-Martin Heyn" userId="ec4bc27f-f7e6-42b9-ba9b-5442920fa371" providerId="ADAL" clId="{64B2CCB2-3D42-4A05-AC32-786B93D651E5}" dt="2024-10-04T08:39:08.360" v="6834" actId="478"/>
          <ac:spMkLst>
            <pc:docMk/>
            <pc:sldMk cId="622201968" sldId="355"/>
            <ac:spMk id="2" creationId="{CE94850B-4C8D-0828-BC31-63F2542278FF}"/>
          </ac:spMkLst>
        </pc:spChg>
        <pc:spChg chg="mod">
          <ac:chgData name="Hans-Martin Heyn" userId="ec4bc27f-f7e6-42b9-ba9b-5442920fa371" providerId="ADAL" clId="{64B2CCB2-3D42-4A05-AC32-786B93D651E5}" dt="2024-10-04T08:39:27.366" v="6872" actId="20577"/>
          <ac:spMkLst>
            <pc:docMk/>
            <pc:sldMk cId="622201968" sldId="355"/>
            <ac:spMk id="4" creationId="{5EA142AF-84E0-3E86-C930-F9EAAFB5E75C}"/>
          </ac:spMkLst>
        </pc:spChg>
        <pc:spChg chg="del">
          <ac:chgData name="Hans-Martin Heyn" userId="ec4bc27f-f7e6-42b9-ba9b-5442920fa371" providerId="ADAL" clId="{64B2CCB2-3D42-4A05-AC32-786B93D651E5}" dt="2024-10-04T08:38:56.390" v="6828" actId="478"/>
          <ac:spMkLst>
            <pc:docMk/>
            <pc:sldMk cId="622201968" sldId="355"/>
            <ac:spMk id="5" creationId="{69430AA5-94FF-A740-B978-12A768E7C159}"/>
          </ac:spMkLst>
        </pc:spChg>
        <pc:spChg chg="add mod">
          <ac:chgData name="Hans-Martin Heyn" userId="ec4bc27f-f7e6-42b9-ba9b-5442920fa371" providerId="ADAL" clId="{64B2CCB2-3D42-4A05-AC32-786B93D651E5}" dt="2024-10-04T08:39:14.932" v="6835"/>
          <ac:spMkLst>
            <pc:docMk/>
            <pc:sldMk cId="622201968" sldId="355"/>
            <ac:spMk id="8" creationId="{EA207197-0C88-8C95-88F2-B4203BC4F946}"/>
          </ac:spMkLst>
        </pc:spChg>
        <pc:picChg chg="add mod">
          <ac:chgData name="Hans-Martin Heyn" userId="ec4bc27f-f7e6-42b9-ba9b-5442920fa371" providerId="ADAL" clId="{64B2CCB2-3D42-4A05-AC32-786B93D651E5}" dt="2024-10-04T08:39:31.440" v="6873" actId="1076"/>
          <ac:picMkLst>
            <pc:docMk/>
            <pc:sldMk cId="622201968" sldId="355"/>
            <ac:picMk id="7" creationId="{3D031209-F63E-A3A3-D60D-7DED44E4D1DD}"/>
          </ac:picMkLst>
        </pc:picChg>
      </pc:sldChg>
      <pc:sldChg chg="modSp new mod">
        <pc:chgData name="Hans-Martin Heyn" userId="ec4bc27f-f7e6-42b9-ba9b-5442920fa371" providerId="ADAL" clId="{64B2CCB2-3D42-4A05-AC32-786B93D651E5}" dt="2024-10-04T08:45:54.178" v="7876" actId="20577"/>
        <pc:sldMkLst>
          <pc:docMk/>
          <pc:sldMk cId="2755007457" sldId="356"/>
        </pc:sldMkLst>
        <pc:spChg chg="mod">
          <ac:chgData name="Hans-Martin Heyn" userId="ec4bc27f-f7e6-42b9-ba9b-5442920fa371" providerId="ADAL" clId="{64B2CCB2-3D42-4A05-AC32-786B93D651E5}" dt="2024-10-04T08:45:32.816" v="7866" actId="20577"/>
          <ac:spMkLst>
            <pc:docMk/>
            <pc:sldMk cId="2755007457" sldId="356"/>
            <ac:spMk id="4" creationId="{CCB52272-284C-824B-304A-EFDFAC5F0075}"/>
          </ac:spMkLst>
        </pc:spChg>
        <pc:spChg chg="mod">
          <ac:chgData name="Hans-Martin Heyn" userId="ec4bc27f-f7e6-42b9-ba9b-5442920fa371" providerId="ADAL" clId="{64B2CCB2-3D42-4A05-AC32-786B93D651E5}" dt="2024-10-04T08:45:54.178" v="7876" actId="20577"/>
          <ac:spMkLst>
            <pc:docMk/>
            <pc:sldMk cId="2755007457" sldId="356"/>
            <ac:spMk id="5" creationId="{48E5B8D8-5A54-D6ED-99A9-80499EEF55EA}"/>
          </ac:spMkLst>
        </pc:spChg>
      </pc:sldChg>
    </pc:docChg>
  </pc:docChgLst>
  <pc:docChgLst>
    <pc:chgData name="Hans-Martin Heyn" userId="ec4bc27f-f7e6-42b9-ba9b-5442920fa371" providerId="ADAL" clId="{6CF5A68E-ED52-4E90-83D4-B841404FF73F}"/>
    <pc:docChg chg="custSel delSld modSld modSection">
      <pc:chgData name="Hans-Martin Heyn" userId="ec4bc27f-f7e6-42b9-ba9b-5442920fa371" providerId="ADAL" clId="{6CF5A68E-ED52-4E90-83D4-B841404FF73F}" dt="2024-04-09T06:45:59.188" v="122" actId="207"/>
      <pc:docMkLst>
        <pc:docMk/>
      </pc:docMkLst>
      <pc:sldChg chg="modSp mod">
        <pc:chgData name="Hans-Martin Heyn" userId="ec4bc27f-f7e6-42b9-ba9b-5442920fa371" providerId="ADAL" clId="{6CF5A68E-ED52-4E90-83D4-B841404FF73F}" dt="2024-04-09T06:45:59.188" v="122" actId="207"/>
        <pc:sldMkLst>
          <pc:docMk/>
          <pc:sldMk cId="1764441523" sldId="266"/>
        </pc:sldMkLst>
        <pc:spChg chg="mod">
          <ac:chgData name="Hans-Martin Heyn" userId="ec4bc27f-f7e6-42b9-ba9b-5442920fa371" providerId="ADAL" clId="{6CF5A68E-ED52-4E90-83D4-B841404FF73F}" dt="2024-04-09T06:45:59.188" v="122" actId="207"/>
          <ac:spMkLst>
            <pc:docMk/>
            <pc:sldMk cId="1764441523" sldId="266"/>
            <ac:spMk id="3" creationId="{00000000-0000-0000-0000-000000000000}"/>
          </ac:spMkLst>
        </pc:spChg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941218148" sldId="29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799491977" sldId="30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758159616" sldId="30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796611403" sldId="30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92556844" sldId="30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742224533" sldId="31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11635996" sldId="32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98122397" sldId="32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521276552" sldId="335"/>
        </pc:sldMkLst>
      </pc:sldChg>
      <pc:sldChg chg="modSp mod">
        <pc:chgData name="Hans-Martin Heyn" userId="ec4bc27f-f7e6-42b9-ba9b-5442920fa371" providerId="ADAL" clId="{6CF5A68E-ED52-4E90-83D4-B841404FF73F}" dt="2024-04-09T06:45:32.116" v="57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6CF5A68E-ED52-4E90-83D4-B841404FF73F}" dt="2024-04-09T06:45:32.116" v="57" actId="20577"/>
          <ac:spMkLst>
            <pc:docMk/>
            <pc:sldMk cId="792684216" sldId="339"/>
            <ac:spMk id="12" creationId="{3B050A3A-04AA-466C-B872-E2537A05FBAE}"/>
          </ac:spMkLst>
        </pc:spChg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65915532" sldId="34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50469624" sldId="34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03894203" sldId="34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47945308" sldId="34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71602377" sldId="34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8371655" sldId="34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8600175" sldId="34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181473071" sldId="35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33313851" sldId="35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77707758" sldId="35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655052643" sldId="35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26521772" sldId="35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36671238" sldId="35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676897448" sldId="35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69572869" sldId="35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85038186" sldId="36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42648146" sldId="36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47061138" sldId="36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005932469" sldId="36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056795495" sldId="36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73351102" sldId="36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888246079" sldId="36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49796646" sldId="36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526854489" sldId="37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142500" sldId="37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431310382" sldId="37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650751247" sldId="37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34388615" sldId="37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752141244" sldId="37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373029634" sldId="37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371051754" sldId="37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939848160" sldId="38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945048021" sldId="38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317609746" sldId="38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827689213" sldId="38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75051564" sldId="38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05267633" sldId="38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382147670" sldId="38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03276363" sldId="38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2698372" sldId="38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759117704" sldId="389"/>
        </pc:sldMkLst>
      </pc:sldChg>
    </pc:docChg>
  </pc:docChgLst>
  <pc:docChgLst>
    <pc:chgData name="Hans-Martin Heyn" userId="ec4bc27f-f7e6-42b9-ba9b-5442920fa371" providerId="ADAL" clId="{BF32C05F-7C09-443C-8A27-96B89F9624F5}"/>
    <pc:docChg chg="undo custSel addSld delSld modSld sldOrd modMainMaster modSection">
      <pc:chgData name="Hans-Martin Heyn" userId="ec4bc27f-f7e6-42b9-ba9b-5442920fa371" providerId="ADAL" clId="{BF32C05F-7C09-443C-8A27-96B89F9624F5}" dt="2024-07-11T09:48:02.538" v="5401" actId="12"/>
      <pc:docMkLst>
        <pc:docMk/>
      </pc:docMkLst>
      <pc:sldChg chg="addSp delSp modSp add del modAnim">
        <pc:chgData name="Hans-Martin Heyn" userId="ec4bc27f-f7e6-42b9-ba9b-5442920fa371" providerId="ADAL" clId="{BF32C05F-7C09-443C-8A27-96B89F9624F5}" dt="2024-07-11T09:16:37.816" v="4516" actId="47"/>
        <pc:sldMkLst>
          <pc:docMk/>
          <pc:sldMk cId="807114966" sldId="265"/>
        </pc:sldMkLst>
        <pc:spChg chg="add mod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2" creationId="{85F43539-2D27-1650-B616-22032DC55237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3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4" creationId="{E40AD170-E61F-9C04-E5D4-983E8045E976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70661" creationId="{00000000-0000-0000-0000-000000000000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70662" creationId="{00000000-0000-0000-0000-000000000000}"/>
          </ac:spMkLst>
        </pc:spChg>
        <pc:picChg chg="del">
          <ac:chgData name="Hans-Martin Heyn" userId="ec4bc27f-f7e6-42b9-ba9b-5442920fa371" providerId="ADAL" clId="{BF32C05F-7C09-443C-8A27-96B89F9624F5}" dt="2024-07-11T09:16:36.160" v="4515" actId="21"/>
          <ac:picMkLst>
            <pc:docMk/>
            <pc:sldMk cId="807114966" sldId="265"/>
            <ac:picMk id="7" creationId="{00000000-0000-0000-0000-000000000000}"/>
          </ac:picMkLst>
        </pc:picChg>
      </pc:sldChg>
      <pc:sldChg chg="modSp mod">
        <pc:chgData name="Hans-Martin Heyn" userId="ec4bc27f-f7e6-42b9-ba9b-5442920fa371" providerId="ADAL" clId="{BF32C05F-7C09-443C-8A27-96B89F9624F5}" dt="2024-07-03T07:09:43.379" v="251" actId="14100"/>
        <pc:sldMkLst>
          <pc:docMk/>
          <pc:sldMk cId="1764441523" sldId="266"/>
        </pc:sldMkLst>
        <pc:spChg chg="mod">
          <ac:chgData name="Hans-Martin Heyn" userId="ec4bc27f-f7e6-42b9-ba9b-5442920fa371" providerId="ADAL" clId="{BF32C05F-7C09-443C-8A27-96B89F9624F5}" dt="2024-07-03T07:09:30.690" v="249" actId="6559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Hans-Martin Heyn" userId="ec4bc27f-f7e6-42b9-ba9b-5442920fa371" providerId="ADAL" clId="{BF32C05F-7C09-443C-8A27-96B89F9624F5}" dt="2024-07-03T07:09:43.379" v="251" actId="14100"/>
          <ac:spMkLst>
            <pc:docMk/>
            <pc:sldMk cId="1764441523" sldId="266"/>
            <ac:spMk id="3" creationId="{00000000-0000-0000-0000-000000000000}"/>
          </ac:spMkLst>
        </pc:spChg>
      </pc:sldChg>
      <pc:sldChg chg="modSp del mod">
        <pc:chgData name="Hans-Martin Heyn" userId="ec4bc27f-f7e6-42b9-ba9b-5442920fa371" providerId="ADAL" clId="{BF32C05F-7C09-443C-8A27-96B89F9624F5}" dt="2024-07-11T09:45:35.897" v="5378" actId="47"/>
        <pc:sldMkLst>
          <pc:docMk/>
          <pc:sldMk cId="1190567972" sldId="338"/>
        </pc:sldMkLst>
        <pc:spChg chg="mod">
          <ac:chgData name="Hans-Martin Heyn" userId="ec4bc27f-f7e6-42b9-ba9b-5442920fa371" providerId="ADAL" clId="{BF32C05F-7C09-443C-8A27-96B89F9624F5}" dt="2024-07-03T07:01:15.145" v="186" actId="2711"/>
          <ac:spMkLst>
            <pc:docMk/>
            <pc:sldMk cId="1190567972" sldId="338"/>
            <ac:spMk id="8" creationId="{0D2566BA-F72A-46BA-BCD4-AFB76DAC86F4}"/>
          </ac:spMkLst>
        </pc:spChg>
      </pc:sldChg>
      <pc:sldChg chg="delSp modSp mod delAnim modAnim">
        <pc:chgData name="Hans-Martin Heyn" userId="ec4bc27f-f7e6-42b9-ba9b-5442920fa371" providerId="ADAL" clId="{BF32C05F-7C09-443C-8A27-96B89F9624F5}" dt="2024-07-03T07:32:26.524" v="1459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BF32C05F-7C09-443C-8A27-96B89F9624F5}" dt="2024-07-03T07:15:14.504" v="1227" actId="20577"/>
          <ac:spMkLst>
            <pc:docMk/>
            <pc:sldMk cId="792684216" sldId="339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3T07:32:26.524" v="1459" actId="20577"/>
          <ac:spMkLst>
            <pc:docMk/>
            <pc:sldMk cId="792684216" sldId="339"/>
            <ac:spMk id="7" creationId="{DF09F3A6-79B1-4E51-97D3-304E0D0975F4}"/>
          </ac:spMkLst>
        </pc:spChg>
        <pc:spChg chg="del mod">
          <ac:chgData name="Hans-Martin Heyn" userId="ec4bc27f-f7e6-42b9-ba9b-5442920fa371" providerId="ADAL" clId="{BF32C05F-7C09-443C-8A27-96B89F9624F5}" dt="2024-07-03T07:10:18.742" v="258" actId="478"/>
          <ac:spMkLst>
            <pc:docMk/>
            <pc:sldMk cId="792684216" sldId="339"/>
            <ac:spMk id="11" creationId="{F72B47FF-8D74-4724-BDD2-B5D6654DE63F}"/>
          </ac:spMkLst>
        </pc:spChg>
        <pc:spChg chg="mod">
          <ac:chgData name="Hans-Martin Heyn" userId="ec4bc27f-f7e6-42b9-ba9b-5442920fa371" providerId="ADAL" clId="{BF32C05F-7C09-443C-8A27-96B89F9624F5}" dt="2024-07-03T07:02:50.932" v="196" actId="1036"/>
          <ac:spMkLst>
            <pc:docMk/>
            <pc:sldMk cId="792684216" sldId="339"/>
            <ac:spMk id="12" creationId="{3B050A3A-04AA-466C-B872-E2537A05FBAE}"/>
          </ac:spMkLst>
        </pc:spChg>
        <pc:picChg chg="del">
          <ac:chgData name="Hans-Martin Heyn" userId="ec4bc27f-f7e6-42b9-ba9b-5442920fa371" providerId="ADAL" clId="{BF32C05F-7C09-443C-8A27-96B89F9624F5}" dt="2024-07-03T07:10:10.209" v="256" actId="478"/>
          <ac:picMkLst>
            <pc:docMk/>
            <pc:sldMk cId="792684216" sldId="339"/>
            <ac:picMk id="9" creationId="{60164CC4-FDF1-4575-BA3F-218103B7FDAE}"/>
          </ac:picMkLst>
        </pc:picChg>
      </pc:sldChg>
      <pc:sldChg chg="addSp delSp modSp add mod ord delAnim modAnim">
        <pc:chgData name="Hans-Martin Heyn" userId="ec4bc27f-f7e6-42b9-ba9b-5442920fa371" providerId="ADAL" clId="{BF32C05F-7C09-443C-8A27-96B89F9624F5}" dt="2024-07-11T09:24:04.057" v="4692" actId="20577"/>
        <pc:sldMkLst>
          <pc:docMk/>
          <pc:sldMk cId="3231653607" sldId="340"/>
        </pc:sldMkLst>
        <pc:spChg chg="add mod">
          <ac:chgData name="Hans-Martin Heyn" userId="ec4bc27f-f7e6-42b9-ba9b-5442920fa371" providerId="ADAL" clId="{BF32C05F-7C09-443C-8A27-96B89F9624F5}" dt="2024-07-04T08:05:37.537" v="3109"/>
          <ac:spMkLst>
            <pc:docMk/>
            <pc:sldMk cId="3231653607" sldId="340"/>
            <ac:spMk id="2" creationId="{DF42D51E-BA5D-8A49-74FE-2913F8904FB4}"/>
          </ac:spMkLst>
        </pc:spChg>
        <pc:spChg chg="add del mod">
          <ac:chgData name="Hans-Martin Heyn" userId="ec4bc27f-f7e6-42b9-ba9b-5442920fa371" providerId="ADAL" clId="{BF32C05F-7C09-443C-8A27-96B89F9624F5}" dt="2024-07-03T07:33:37.153" v="1461" actId="478"/>
          <ac:spMkLst>
            <pc:docMk/>
            <pc:sldMk cId="3231653607" sldId="340"/>
            <ac:spMk id="3" creationId="{1E181E40-CFE2-981B-3D83-B4076F4C01CA}"/>
          </ac:spMkLst>
        </pc:spChg>
        <pc:spChg chg="mod">
          <ac:chgData name="Hans-Martin Heyn" userId="ec4bc27f-f7e6-42b9-ba9b-5442920fa371" providerId="ADAL" clId="{BF32C05F-7C09-443C-8A27-96B89F9624F5}" dt="2024-07-03T08:01:02.509" v="1818" actId="1076"/>
          <ac:spMkLst>
            <pc:docMk/>
            <pc:sldMk cId="3231653607" sldId="340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3T07:33:35.938" v="1460" actId="478"/>
          <ac:spMkLst>
            <pc:docMk/>
            <pc:sldMk cId="3231653607" sldId="340"/>
            <ac:spMk id="7" creationId="{DF09F3A6-79B1-4E51-97D3-304E0D0975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" creationId="{49A0CD2A-92B3-1D51-F568-B59C05D3FAD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9" creationId="{C6A65B6C-CA49-2B4C-7CDA-A63A917101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" creationId="{CF61E3A7-3A3E-0416-8563-B72ABCAAD9E3}"/>
          </ac:spMkLst>
        </pc:spChg>
        <pc:spChg chg="del">
          <ac:chgData name="Hans-Martin Heyn" userId="ec4bc27f-f7e6-42b9-ba9b-5442920fa371" providerId="ADAL" clId="{BF32C05F-7C09-443C-8A27-96B89F9624F5}" dt="2024-07-03T07:56:29.869" v="1740" actId="478"/>
          <ac:spMkLst>
            <pc:docMk/>
            <pc:sldMk cId="3231653607" sldId="340"/>
            <ac:spMk id="12" creationId="{3B050A3A-04AA-466C-B872-E2537A05FBAE}"/>
          </ac:spMkLst>
        </pc:spChg>
        <pc:spChg chg="del">
          <ac:chgData name="Hans-Martin Heyn" userId="ec4bc27f-f7e6-42b9-ba9b-5442920fa371" providerId="ADAL" clId="{BF32C05F-7C09-443C-8A27-96B89F9624F5}" dt="2024-07-03T07:56:29.869" v="1740" actId="478"/>
          <ac:spMkLst>
            <pc:docMk/>
            <pc:sldMk cId="3231653607" sldId="340"/>
            <ac:spMk id="13" creationId="{5D84B8B5-6FB3-4B2A-B084-B7244926E94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" creationId="{C03B1E96-56D0-15A0-A508-7AD9345C594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" creationId="{570F8D55-F61A-560B-AEC7-25E3574D87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" creationId="{F5B5F761-11CB-B2EC-5604-4EDCC01E6A3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" creationId="{4CCC8A64-05DE-3A7C-D1EF-98FE8F4A05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" creationId="{BD6F27E2-D534-0DCD-14FF-27233923B1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" creationId="{38CBF676-5BBA-33C2-07F3-579BBE1088F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" creationId="{45101695-E99F-FC4A-5ED9-31C75E77C57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" creationId="{AF1FA5C4-AB98-45A0-0A13-6D98C0439F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" creationId="{E615710A-8BF6-F624-CC3D-DD4E4A3ABD1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" creationId="{2E2EB44F-9E4E-B781-1121-3F14D76087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" creationId="{2999B6AD-6A0D-520F-DEA2-E29447C2A3C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" creationId="{913D149F-9044-B66F-2834-1B0EC40DB85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" creationId="{2C130576-1A45-33FC-4550-11FF6C8EEE6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" creationId="{56DC5C4E-5145-9A2A-584B-A25235F6B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" creationId="{4E781328-C2EB-6E32-10B4-10516B2ABBD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" creationId="{92BA1398-F549-F78A-C23B-6DA3679F59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1" creationId="{A8F80850-8266-CCB9-CC71-BE24A446A0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2" creationId="{F2579516-9242-66AE-77AA-6C06F80840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3" creationId="{79460BD3-6AF3-BDD9-6122-B23B19F0DBD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4" creationId="{0C265EAA-7FEA-5F10-8DBD-AF855AC4A5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5" creationId="{7EC0DFEA-D37D-65D3-BC7F-DF5CF8F5AFA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6" creationId="{355F95A5-ADB6-499F-C445-91757B4EEEA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7" creationId="{74AED778-B1CF-7A27-E8A2-41F2DC5BEE1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8" creationId="{C5665392-9DAF-20FD-0D50-16A40955B92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9" creationId="{DFD63094-1072-D57A-602D-C5866FB6E8E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0" creationId="{0C713641-89B4-64CD-DF4D-8B791AAF591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1" creationId="{CC8B4CC1-0B7F-A8A7-99B5-4AB91C2BAF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2" creationId="{CFA90566-498B-6D5A-43CB-D1AD221E37D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3" creationId="{88F9A4C0-C8CE-3F05-1E6A-FADC1AF63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4" creationId="{88B1072F-DFEC-117E-B4F4-149C749394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5" creationId="{E64E74F6-5FA9-1574-ABA6-D8F7E31C3FA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4" creationId="{2C501800-6A98-B795-4CA1-A7AF364F76D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5" creationId="{17D2D8AD-8CA6-25DD-AE25-6779BDF3743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7" creationId="{842B35EB-E13E-1BD6-6B84-542F1FAB269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09" creationId="{1B7F837F-055E-4EEA-D39B-76B95A2742A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0" creationId="{119667EB-D08A-33E9-A705-52FC5FB582C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2" creationId="{C7C1B498-53C0-CAAC-20F4-281EDFA2521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3" creationId="{E1778D26-6AC8-32FC-CB3B-7A454AA38FD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4" creationId="{CE71C3D6-811E-C31C-5385-C271FC03DD7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5" creationId="{030F59BD-DD81-C6D4-338E-9C644B323F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6" creationId="{9402F371-2753-C8A5-FFAD-1C7023116CB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7" creationId="{767903CA-32E2-8AA0-6F92-DCF11174EA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9" creationId="{D765DEC1-47FF-958B-ED98-E4D2192CB0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0" creationId="{31FAF865-804E-D3F7-46E1-439341E21A9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1" creationId="{3AB01CD0-E6B2-97B4-97E4-E053BB4274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2" creationId="{22C08F02-E180-69B7-E567-D6BA97EFB0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3" creationId="{58198FBD-7F2C-93B9-1228-07CB8355B2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4" creationId="{C08F048D-50D6-02A5-4880-146B9EAC3C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6" creationId="{A42C8C73-8BDB-9A7A-3D42-DB82B2A0C3F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7" creationId="{4B8566ED-A5AF-CE15-7702-ADD8BF4D2B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8" creationId="{41668DEA-940F-6E9E-522F-945A1B4227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9" creationId="{E072C309-B400-BEF8-AE98-FA9A2FC445F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0" creationId="{B580411F-B6A4-32EE-974E-BCF05C3D7C1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1" creationId="{9E7D1775-E10B-3BA2-F3CF-4DE38082DF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3" creationId="{C68C15D4-3279-DFBE-953B-EA6EF077C7A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4" creationId="{20835FDC-9C2E-1037-FACD-40BC572B763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5" creationId="{94CD63B4-A647-942C-DDF0-B0B5A5B6E56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6" creationId="{76DE9CEB-BC32-B5C8-6226-CF4398AE473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7" creationId="{E8F0D795-861E-D115-30DB-3F6F9EC055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8" creationId="{A01D9A92-F604-E0CC-286F-47C7D15B56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0" creationId="{268025C0-3D65-11B9-E6A9-125B2AE271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1" creationId="{C7B8A009-EC29-DA5E-3145-9F18557099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2" creationId="{FA5F7963-D537-BCAB-B483-335F00C4846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3" creationId="{69AC4185-CEB7-7890-589E-6832542E5A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4" creationId="{154B3BA1-375F-E9F2-B846-E6464A1196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5" creationId="{3F9D9EC6-4297-769D-CCC2-4DE8949DBC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7" creationId="{C95F2075-4B69-B76E-5341-3AB8F2912F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8" creationId="{C81C502F-2F5E-F48D-2663-FE3E3FDC70B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9" creationId="{341C72F4-FB47-2FA9-DB70-35D5F4102E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0" creationId="{8D8DD399-3EB9-4E8F-80CD-F9AF1B6437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1" creationId="{6E0A66CD-3309-1399-166A-A72C2F48379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2" creationId="{556633B0-225D-E731-DF9E-193A0577F5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4" creationId="{E609C780-0F43-B977-BCF7-FBA857691E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5" creationId="{E74B6A9D-83DE-96FE-B7F2-98BBB734B0E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6" creationId="{403D53A9-CE60-19F1-E128-E225A86B27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7" creationId="{B1F60318-FF95-04E1-E976-F736278A4F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8" creationId="{3F0461D3-EC65-1C4C-8BED-CBF8324091B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9" creationId="{FA596158-D65D-F382-5099-3A1DC5D75FE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1" creationId="{A7382C56-5BA6-1754-3F72-C4CF7705CEF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2" creationId="{ECA06C81-0BCB-A410-2B08-A13E4C1E7B8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3" creationId="{8AF1FC80-9C55-14D0-89DF-6908C16E88C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4" creationId="{7640A5FB-9C5B-227C-4066-74366E690DC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5" creationId="{DA7697E7-0339-65DA-797F-D3AC29ACC1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6" creationId="{D44C1F84-E20F-AFF2-F861-2B75BED513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8" creationId="{2CE681BC-D105-C3BA-9B20-A033CB62822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9" creationId="{7399F5EE-0DD4-349B-8EE3-566C416A92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0" creationId="{0778AA2C-36AB-4E33-C931-AD38C1DD0BB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1" creationId="{71045587-FCE2-EBD0-A394-FA75A5731E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2" creationId="{FF1EB455-B454-104B-21B1-3E7E2B1490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3" creationId="{324800A2-F305-91B8-805E-E107787CC41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5" creationId="{403FC9C1-D4F8-6D02-C987-E7FE6936FF0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6" creationId="{DFD8BE97-B111-5508-969D-9C99C96298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7" creationId="{3AEAB2B2-AC44-16A4-9D8B-61A8AF7C776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8" creationId="{7D6B1242-2B02-91B4-306E-1E62D1E9DFE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9" creationId="{1F347F8D-8915-96EF-FE26-1B72B06978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0" creationId="{BC2080D0-F7E4-91A9-5047-9639BE8674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2" creationId="{A9D51854-1ED1-E07B-682D-B9E993CEBC3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3" creationId="{D6E6EE3C-0136-07FD-A326-85D7266F0A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4" creationId="{E0046D02-7BD0-62EA-2214-7BFEFF114CD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5" creationId="{29975183-B80E-606A-4C93-C7A17C2B24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6" creationId="{B505699A-F73E-3440-7864-1C65D99813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7" creationId="{4EB0CB60-CBF0-BF86-43A2-3492547B55E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9" creationId="{AA4AEFA6-B909-9EC5-CB88-6C29A836272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0" creationId="{BC661442-7C76-5FF4-DFC8-F7CE76A175F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1" creationId="{472EE0FF-1951-0CC5-54CB-C5CC4450CA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2" creationId="{A4E51308-0206-E740-4A4E-DBCE4FAC7BC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3" creationId="{06EB89DA-27EE-4542-28BB-81511DD0F3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4" creationId="{CF2A68EA-E598-DBF4-E529-56849455EA2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6" creationId="{F4D56AB7-7A65-3FC9-437F-C04749C2B8F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7" creationId="{90B083E9-671B-51CE-B05E-512A959922D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8" creationId="{31DBCF9A-544E-A7E4-763F-5AF463FBDE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9" creationId="{75DB7504-A01E-1B69-B19E-97DC092741A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0" creationId="{07E8ECB6-B540-F671-A895-F140B8C0B4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1" creationId="{415D0E6C-723D-4320-E4E6-55E80A9BB9A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3" creationId="{DCC19494-D32B-B6C3-0D36-B02BF6C67C0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4" creationId="{DF4D8DAC-67A1-CC56-6AE7-BE1C1D46635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5" creationId="{7C1A1A5F-7F2D-D4E8-1E85-422378E9740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6" creationId="{100DB79E-13FB-8CDC-5437-8499A4F9EA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7" creationId="{3573F997-C0DB-EE0E-D3D2-588C05E905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8" creationId="{52562F58-642D-7173-1967-77242CC8109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0" creationId="{98B403A3-22A0-0CB3-9FE6-B11B7ADE9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1" creationId="{16782C8C-0792-5C02-8C60-2F4B746503B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2" creationId="{FB07A555-3D9B-A427-22F0-0FB6E0C76FD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3" creationId="{3E545D4D-C88A-92F0-94BC-6AEBE7739D4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4" creationId="{9C85C3EF-0470-2E3D-0A5B-35396B2303F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5" creationId="{FFEA003A-ABEB-FE0E-CAC6-317585C31CA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7" creationId="{56BCABE8-999F-AD7F-E9CD-3BE3B93EDE3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8" creationId="{BDB0CC9C-4DD2-1DA8-03CB-D8B041602AE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9" creationId="{ACDA1847-D7CC-B718-8CEC-E7D2A8DD093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0" creationId="{F7955265-A795-D3B0-FE3E-01C85616C6B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1" creationId="{433FC876-52B0-F370-C5E4-C2A88E1C427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2" creationId="{861C19A1-F56E-CB81-A3F6-EE4AE23AA29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4" creationId="{33D3993E-7002-0E9F-8A25-FCA8A1DB44A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5" creationId="{389FC7C9-205B-E14A-2613-86F2F8368A2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6" creationId="{DC33A0DE-8E6D-999A-2621-3039246CA8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7" creationId="{8F01ADBD-6B9C-13E3-6A80-18B26DCC232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8" creationId="{EDC812F9-EE49-0EC0-4040-628A5DC911B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9" creationId="{6D14B7F4-0911-884B-0EFC-476CE27EBEC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1" creationId="{38FE4383-49FC-324D-FBA3-7DF48102FCF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2" creationId="{5F1ABE5D-F4C2-CAB7-7292-B6334EFE3E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3" creationId="{51E4628D-0473-339A-60F0-A88AB98AAA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4" creationId="{D3AE7A69-F3F9-BF4A-29B3-9370791F54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5" creationId="{6858E167-BEF8-B150-31C4-978FE07D50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6" creationId="{A057A6E4-4923-566A-28D4-89B15717A3B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7" creationId="{561D1BF0-8EC6-F8FC-E81F-FF930A07D8D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8" creationId="{D59A3C2C-6655-A61B-0EA5-1067DFEC773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9" creationId="{5AC71421-91A2-4307-4E09-BCCD2F97D5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0" creationId="{8B1B8549-B009-D2E7-BAA2-54CBD14DB65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1" creationId="{BA224655-A1F6-4475-F247-56C06B99930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2" creationId="{D1CEC25A-CCDA-BC85-A299-1DE8FC4E42E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3" creationId="{57051AEB-2AA7-3D44-C5C7-28FDDA319F2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4" creationId="{C82C8E09-ADA6-43FA-26D7-83102109B7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5" creationId="{C08574C2-812F-FECB-8D20-1D2EFFE3DBC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6" creationId="{9C9B256E-1649-85CA-E227-5CA1BA0893E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7" creationId="{8BCE5DA0-32F8-A2DD-7E39-D482564E95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8" creationId="{7BFE7D58-2B68-4F93-8D35-840A1DD22BC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9" creationId="{A808AB63-E541-2FF5-CCBB-6FC834F281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8" creationId="{F56AE441-6894-DECB-E7D5-3F392236322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9" creationId="{909832FE-2D20-7D1D-C0A3-F9B329DCBEC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0" creationId="{C0F07ED6-F4C1-ABF5-20BD-8813796AE53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1" creationId="{F4E120EF-9724-EC03-E1BF-B7259C02463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2" creationId="{C2719FFA-8C48-AC3C-C286-D342A7A3EC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4" creationId="{E5833262-72A3-6D8B-BF57-4C80EA1572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6" creationId="{40976BFA-331F-287D-9DDF-6B669275A6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7" creationId="{850CF397-1667-AE11-259C-851C162652C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9" creationId="{1095248B-6207-E1AE-44E9-F8ABC424203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1" creationId="{938C8073-635B-800E-2824-257E0F0BF88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2" creationId="{078B6384-BBD1-620F-51E2-350DFF220D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3" creationId="{C357F908-FCF9-C3D6-D540-CE57F45DEF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4" creationId="{47DDCD7F-0D2E-E688-3330-9ACDC0E38C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5" creationId="{2CDD2542-CBF8-8A7F-9620-A64F35C90EE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6" creationId="{97700E75-C39F-18B1-DCAB-FEAB466587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7" creationId="{447534D4-AF3F-1070-9AC7-AEBE075FEE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8" creationId="{142398D1-C8B0-5C07-C01E-3C56047415F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9" creationId="{AB68DA11-3336-66A0-293F-E51A2DDEA3B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0" creationId="{EAA2FB98-FDA9-B12B-1734-64CB058F01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1" creationId="{58201E6D-78EA-04D3-6AE8-5EDEA88866E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2" creationId="{9E9226B1-A1ED-9EBC-F9B5-AAF31611F48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3" creationId="{08737EE0-234C-728F-C9D8-89003A61A5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4" creationId="{76BC5BBC-1784-1CE9-0F38-9EC1002F671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5" creationId="{C2898B20-308C-91BC-2199-28EB90D0CF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6" creationId="{C752A34C-DA77-1D99-B601-C300E10815B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7" creationId="{9E417E8E-D90B-C260-EF0F-AA612AF6CA7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8" creationId="{97AFD61B-72E9-24D4-A545-E7B2EB1472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9" creationId="{4E7AFFE1-EB83-CCE3-CBA9-A5CF0DCDF27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98" creationId="{8606575D-8402-3D9E-2E57-98BAF98D52F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0" creationId="{A27191E7-FD57-5653-9B92-B619568BAA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1" creationId="{604C3366-E3AC-8CCA-B845-201451D9FF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2" creationId="{464348C7-C728-EC11-188C-EE12B2194B2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3" creationId="{05EBC698-CCEF-7D45-C37E-ABEEDD2BEC1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4" creationId="{F62B160D-837C-1CF7-B766-8F81E995348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5" creationId="{F27F893A-A7BF-A4EA-E0E1-26E46A0D1CD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7" creationId="{12A19115-4358-0209-7994-8C86A17B020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8" creationId="{520B25C8-8AE8-0A49-0C3B-69586FB1A3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9" creationId="{CCE0F815-80B3-8DFF-BB57-DA104F19BA7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0" creationId="{DE0429E1-19B1-989B-668D-0210F6F535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1" creationId="{1A12AA7F-D0D0-882A-F456-EAF21ED8D34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2" creationId="{EF63BFBB-9EF3-86D7-19D7-A7E3E076EA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3" creationId="{5C71BDEB-F3D0-3336-21CF-9917ADBB12E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4" creationId="{E1492A6B-EF13-E174-86D8-6E94D060A24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5" creationId="{5A459C27-AF4C-30FA-1D6A-E6B15E4F958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6" creationId="{39E3CA30-CB83-A400-0B7A-7B1BE5D6F39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7" creationId="{D4A0CBF1-B117-6171-F05B-525180D2AB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8" creationId="{FC9BACE4-CB23-FCBC-65A4-24284867B4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0" creationId="{8A6F9444-83F6-0E7C-51C2-A153FB2E76B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2" creationId="{F157C595-F891-F079-C1BB-4274FA0CBCB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4" creationId="{B685E7A0-A8A9-2C0E-F765-90EFB6F0F76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7" creationId="{38D4EBDC-0916-56BF-8E9C-C10F35A005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9" creationId="{8E5299AC-EED6-2BCC-4C7B-00D8A0F0FC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0" creationId="{5305283B-48E5-F512-E963-4371B5628A7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1" creationId="{93F9C28D-3EFF-18FF-D5C2-EFB4F80BB14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2" creationId="{653B5AFF-A3FD-7FA8-355D-670F2B93191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3" creationId="{F7977A95-196A-1809-2028-882865711CF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4" creationId="{4E1A5A85-6E20-6208-2410-2A7981EF5D3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6" creationId="{3C60A896-31FC-82B0-4992-BDC914A86E0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7" creationId="{7CA56AA2-AD38-787B-7913-C8CB3F3299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8" creationId="{418F5CBB-B184-E03A-01DF-878C3C0257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9" creationId="{DE7FB6A0-D487-E5AE-BC10-74F3292AC5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0" creationId="{D8EBF016-ACF0-13F8-8834-AF242571049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1" creationId="{2D9257F8-0424-0526-F24C-9CF69B53E88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2" creationId="{B9A3D2AA-1EF7-7D4A-2975-9A4F6E55F3A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3" creationId="{5C3E3948-3720-D32A-1672-974FBCE477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4" creationId="{45A9C9AF-4C96-5B0B-F370-55B873A577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5" creationId="{5C226D97-C7E9-E2D2-F7FD-F40CD98723B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6" creationId="{4DA7B67D-C92F-B245-6172-F9253874D8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7" creationId="{2945F83C-1CDD-9D30-FD76-B0D4DB149F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9" creationId="{64CA8CBD-3F18-471C-03EF-7992E9A1F6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0" creationId="{00327C56-754F-63EF-24B2-EC72362088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1" creationId="{99A589CE-E25F-C9E5-B8E9-E72983A41A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2" creationId="{166616C0-9523-A79F-561D-DA67F2982B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3" creationId="{2941B131-2B42-80F5-20A5-043F1E18942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4" creationId="{7E0CD931-F6F1-A55E-9EC0-1EB52300B45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6" creationId="{7F82BF67-238F-7DA9-7217-12E9C0305CC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8" creationId="{CC73F43B-1E7F-DA18-9077-398DD0D7C1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9" creationId="{9F5F422A-6E3C-BC20-3B97-73EDE45756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1" creationId="{B557BFD1-4FFD-D80D-9308-26FFDE619EC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3" creationId="{F7F7C48A-9655-7397-1D53-2C5FB453DE9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4" creationId="{983B9C55-1158-6C11-8FDB-8B061BF309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5" creationId="{8524552D-A006-E7C6-1ED7-0DBE388AA18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6" creationId="{851FA809-30A2-9B72-0DDE-D75D69673B7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7" creationId="{24151FA4-7237-79EC-E389-B77BBDE732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8" creationId="{C574A042-7926-E4E0-FF82-EF217E0040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9" creationId="{C151A6CF-BF76-F173-A4A0-F92FFA80BA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0" creationId="{E6FCA077-E1A5-2915-F75A-DF9569C8EAC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1" creationId="{95BF20EC-03B4-CB76-78CF-4DC5C77A5D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2" creationId="{249607E2-8C59-741C-7E62-E7E62BBD568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3" creationId="{AAFF4E28-AEF5-7498-AA2F-280ECB21C63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4" creationId="{58A7F936-6D6C-91BC-55DA-0EF95247DB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5" creationId="{C72296D2-D16C-4B04-226C-83592228F7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6" creationId="{3F054960-5D9E-3566-705A-A967D12648A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7" creationId="{28BA3164-290C-2816-CC02-2F183B6B813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8" creationId="{F5B9DF87-4931-C36B-D37C-E16EA68C67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9" creationId="{324635AE-AB6F-4A46-7FEF-307099C63CB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80" creationId="{D27660D5-329D-5411-E594-82EAE9CFB97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81" creationId="{91A20F3D-5962-4974-F992-9D53CCF8FD8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0" creationId="{BA6CD34D-C675-9B92-AB94-6AD311F2A7C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3" creationId="{FF3078ED-38A9-F035-CB95-5E167E745BF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5" creationId="{4B0EB85C-8B36-CCD1-5A13-A942C18B349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6" creationId="{626C13C4-B012-B56E-DE75-6855DE3F823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7" creationId="{873FC1CE-8979-A4FE-9572-9818EC76A0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8" creationId="{3ED6EF5E-9769-3C29-AB82-B624F96EFCB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9" creationId="{CFCBE042-0B7C-3072-6CDA-B5A4E5E2CDB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0" creationId="{BA5DCD11-EB4A-45DA-B8A3-DD6EC46B73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2" creationId="{09003BD4-0D06-AC30-C9E9-F47C98CF813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3" creationId="{234503C7-683F-73AE-34C1-B7323F034D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4" creationId="{3E7472CB-8D3B-A528-48D9-D5B4ACD306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5" creationId="{FEEDA351-1D3A-7CAA-1847-E45E95E026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6" creationId="{68F45A5A-4F0B-4D3A-778B-8E7563F4FB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7" creationId="{FC4C0A4B-5C37-CAF8-69EF-B45A973C6A5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8" creationId="{F077AB0D-8CA2-3C6B-75DD-C7792B6345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9" creationId="{8D5C4989-42E1-0665-2BAB-FCD56D0576D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0" creationId="{1435F898-7823-1FF1-5119-96E8439789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1" creationId="{34A0F0B4-4911-9412-A900-654C95E27F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2" creationId="{D710881D-46F8-48DC-618B-3BDEF15B3E8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3" creationId="{5FA3097B-9DBE-7204-BF1C-360F9F53336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4" creationId="{9F6B885B-9450-58FD-5B29-03E7355100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6" creationId="{F2DE21A1-2A3A-9D6C-F941-A088F14C8AF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7" creationId="{62C8F3E9-20C5-DB75-5ED6-24AE96BF2AD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8" creationId="{20846B75-5D90-622A-6743-3FA47174A0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9" creationId="{9217FFC2-A1B1-5683-05A3-E910464BFB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0" creationId="{4535BDA9-C9C4-EDF0-2CA1-85A03018B4E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1" creationId="{47B22887-BBA0-1667-FBA3-75A87339ED5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3" creationId="{70473C9C-E1BE-4EF6-055E-5629EE0AC01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4" creationId="{D2E7D409-9727-3983-1C34-40E2318F4F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5" creationId="{97BB615B-5FCD-6E75-F918-00A7710204E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6" creationId="{21A6F95A-76B5-736A-F648-95D9F7062EA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7" creationId="{B513034F-71A4-6B56-FDDC-DABA66F208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8" creationId="{969A904E-E69F-0E90-0FA2-D76CE303CB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9" creationId="{C8EEE4FC-4F67-EF97-62D1-F5EBEBDD3B4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0" creationId="{66A32311-E526-E5BB-9A0B-B69E8E58A22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1" creationId="{F464E737-A95F-2D89-29EA-3CA965D62FD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2" creationId="{16AA64BD-E01C-A1D0-0A6E-78D9112C26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3" creationId="{CB8B58A3-0EDF-5347-8460-DD8FBBAA89A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4" creationId="{E88C1337-F9F8-8E2C-946A-0E4A5932DA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8" creationId="{6EB460B1-FFC7-A38F-1281-15D85FDEB5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2" creationId="{B3A71E92-AE53-9721-6316-7738DA85579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3" creationId="{0FE19207-4151-886D-0A14-621A7738A1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5" creationId="{7F827BAE-4FE1-B298-591E-BB3A564FEB8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6" creationId="{18A9D945-3421-79B3-BD3F-D0D9BD3E9EE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7" creationId="{0EDA50DD-A032-E098-E6A1-18EDEC5B214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8" creationId="{77E7F7C5-F14E-5D04-7C3A-7D9F7665DB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9" creationId="{D171936D-6EC9-6573-033D-1B745C474AD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0" creationId="{CBF57E13-56BE-046E-8CB3-59AD26BB49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2" creationId="{E08C6084-E862-A312-109E-F7C5C29E919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3" creationId="{41B5A831-9655-F321-C00F-6BA8E0D282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4" creationId="{7FFD4609-5B7E-2D7F-803A-790A11227C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5" creationId="{49D78393-1953-3F94-FC90-99CC72AC394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7" creationId="{A347C4D5-D924-C77C-3447-4B37947A7B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3" creationId="{2AF2CFB0-7005-D963-7E4D-69ED82B6BD3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7" creationId="{CD93E676-4DAD-DF41-C358-5A7E7CB8BF6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8" creationId="{966988E6-6984-D8B8-4A19-4D4D0897D84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9" creationId="{FD6521CD-FE02-A9EB-DEEC-2C15090CCC0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0" creationId="{884E03D7-79CE-D705-49F6-1CD3C0E9E1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1" creationId="{3BBA3DCC-423F-6A82-43C6-B0C1B96CF18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2" creationId="{B85AE9D2-261B-D2CE-970E-F6EDB9B5E91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3" creationId="{33636AFA-BD5F-AC03-E790-E21DB11BB0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4" creationId="{8B169D97-35BB-53F3-ADEE-5455809F6A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5" creationId="{45D5C852-2AD7-997E-AC99-B802578CA9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6" creationId="{35385497-943E-9C57-1DD9-86A949A62A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7" creationId="{B251DB64-84E5-F8FA-F9AF-71A5700076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8" creationId="{C73C8FD6-01A0-0086-E2BC-E792223FE6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9" creationId="{013095C1-E645-D88D-A431-EE41E7C3B2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0" creationId="{36455FDA-315C-449B-FACC-BB7A0515E5C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1" creationId="{3B230ACB-765A-45BE-FD08-5C9A4A4287C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2" creationId="{6560B7E6-B7CE-F753-CFBD-B3435F78D64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4" creationId="{F84273E2-BDDB-2CE6-312C-A7F40D470E5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19" creationId="{2F8B6410-E452-12AD-F711-6A1E2A0D196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3" creationId="{7E8414ED-1EB3-DE40-514C-E19784F4A98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4" creationId="{EDBF6F9F-3E80-0D01-412C-ADE83522F29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5" creationId="{CE8A1295-228C-502B-AE5C-AF90CA61D1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6" creationId="{DCECD22E-9A5B-349D-4138-3301BD0D13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7" creationId="{5BC1F58C-28FE-B867-B39F-4C4C3E3AB1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9" creationId="{99462442-D7B4-918B-8475-7325987176D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1" creationId="{A8B5CD25-756E-5A21-F2B8-5870D33FC3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2" creationId="{6E50FFCC-23E1-1B5A-F46E-572F79A980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4" creationId="{FC543E97-8263-38FF-81E2-9C70FF5D4B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6" creationId="{B31270E9-8F18-1D05-42BC-36855A486E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7" creationId="{1ED458DB-5C52-F0F8-4DA6-D505917F739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8" creationId="{A520CEF2-5FEA-1533-2F25-7C0206AC1F3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9" creationId="{3EE40AAA-D57F-7387-D859-F83993B1E67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0" creationId="{E5BA00E4-F0F9-AA89-F382-3C4A63201A1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1" creationId="{F91C49A7-3061-EFB3-6470-0B2C38336A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2" creationId="{EE4070CC-ED53-64BB-1F43-776439A8789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3" creationId="{795F9B08-D063-B11B-44FA-150C76EE09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4" creationId="{27294EC6-5BD6-2DBC-FC21-1E0ECB5BBB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5" creationId="{9B737C62-FBEB-1D98-274D-CA11A0D5405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6" creationId="{4BEA2303-2AEB-53B4-C278-1F0C5EB452B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7" creationId="{8356E7A3-6784-1156-9FF4-E0211FBFC9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8" creationId="{0C9CCBB8-FD48-0425-0539-219ECB9E3C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9" creationId="{F5C5E5FC-93FF-2019-D4EF-6182546E4EF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0" creationId="{9836D82A-E5CC-0A85-2BAD-969C03D73E6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1" creationId="{A1CFE1BD-6B92-01D7-4ED0-F38727B580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2" creationId="{71374E37-8A26-6CDB-568C-57AC0E6C753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3" creationId="{4F67DD32-3B07-9A20-9281-207659F0AE4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4" creationId="{D518BA95-E5AB-8721-4C67-7E9EDA42649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1" creationId="{C23CED13-F5D2-1336-F581-BDB0617489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3" creationId="{9D0B89E1-E909-E0E1-2954-4568F714F9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4" creationId="{B2BE5F95-F80D-DF75-9646-C2C9028EFFE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5" creationId="{58B03A79-5A7E-F6CB-1DFC-C7C9F16494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6" creationId="{0F58D869-B98E-02B9-0E43-CF3F93C337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7" creationId="{0692925C-B583-8840-EB92-237A837404C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8" creationId="{42115272-CE27-0B87-908F-7E9B0A3F8D7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0" creationId="{6B9A3833-E9A6-D8BA-76D7-14F33FD3695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1" creationId="{97CB0BCF-4890-BB8C-5DD5-90F3E91AE5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2" creationId="{0B679BDD-A28E-04A0-1428-5048465A49F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3" creationId="{B14B2585-424B-F5F6-6E9A-84CF24ECA68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4" creationId="{D1A51FCC-B3F7-2F24-A2CC-1273ED72DE0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5" creationId="{14B87140-2DFC-6EF2-88AB-70CFFF0925A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6" creationId="{627C2D6B-7B91-9CA5-68C0-F32814C380F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7" creationId="{E5E3E21E-0463-E35B-4DFD-92FC29E31AA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8" creationId="{DB16D945-BD67-ED0E-42AE-BF49424F9E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9" creationId="{02DDA089-EFB0-58FA-FE34-7809883821C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0" creationId="{8AF0A61E-AC66-8B5D-CB89-3886895C485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1" creationId="{B4FFFAFA-BDB3-D906-A221-C2A0C26BE46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3" creationId="{9445B359-2450-6B40-AEF1-480D302D53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4" creationId="{449D049F-AE0E-E1BC-CFD2-AC55ABA4EB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6" creationId="{CB895C80-8335-5663-4D8F-AED310A4CC8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7" creationId="{99A60368-C69B-AD4A-0C76-0EEFF86E64E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9" creationId="{C55C3D78-E34C-745E-2139-3E8B9A60D34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0" creationId="{5DDF6472-902E-3EC3-5ADD-E890B715742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1" creationId="{A2F49F51-353C-EF20-8965-0E6409FF20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2" creationId="{19A061F3-5552-66D3-A7B5-D2EA53BEEE1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3" creationId="{22B6065C-92AF-B502-526C-CA21E84896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6" creationId="{76359E49-7159-AF2F-AE56-07955AC86CA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7" creationId="{5924976F-A1AD-4617-5EB8-6AC7001BB3D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8" creationId="{55D2631B-6037-BA28-3397-70C582C594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9" creationId="{9799853E-3019-363E-C887-79DCAB21C9F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0" creationId="{409982EE-AC56-A142-8570-4D5ADEE043D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1" creationId="{2F80876F-CEBB-8E15-535B-FE3AE573AE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2" creationId="{F7939C4D-7066-9AEA-2C71-0BA73A720C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3" creationId="{F9BA95C3-A67D-B62A-8A22-5EF432ED9B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0" creationId="{AF9F6BED-A4B4-2F28-C694-42664E6E903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1" creationId="{57C7E081-2940-63BF-05FD-E4D4000012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8" creationId="{F606152D-000E-BA45-ABC5-A33AEDF742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9" creationId="{A9F1A68F-79E0-8CB2-3536-67C86D4202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7" creationId="{FA69EA33-C7A3-CAE2-86C2-DD8D6F7793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8" creationId="{6B02B11F-FD7F-EF07-EA0F-078D283F12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9" creationId="{50A68F79-EB09-6A7A-4D95-7F189299E9F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0" creationId="{49BF34C5-A537-4BE0-91DC-836DF6EDF90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1" creationId="{058703C6-B99E-7D15-A92C-8022314B3E5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2" creationId="{C04419EF-5B58-1BF6-D1AE-ACD6DCC558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3" creationId="{F4AF3F78-D001-1139-072F-52124D1698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4" creationId="{2E3926BB-1D53-8585-8566-DD867BCBDBE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5" creationId="{74A57325-EEA5-C5CF-F71A-8923C30B45C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6" creationId="{2EB8ABB3-C444-96E3-6CEE-12FDACAF2C6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7" creationId="{F85068E0-2452-4E11-60FD-C24ABEC2D64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8" creationId="{66F1EE4E-9457-FB3A-D9E9-34C8473F096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9" creationId="{77E47180-7BCA-F071-B0F6-FE15444EC77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50" creationId="{07C0919B-E911-C7EA-18DE-7FDFF6A86C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51" creationId="{EE6C3BBB-5451-2044-BC46-F4D4AF13324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0" creationId="{592D5DA7-B0AB-2552-D8BB-471ECC85E4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1" creationId="{81B98121-D0C3-26E1-86E2-1EE3BB974DF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3" creationId="{332C7B42-C30D-38AB-A03A-668A44F276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5" creationId="{237FAD6D-6DA3-33E3-1680-B40729D47E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6" creationId="{EE8BB14F-640B-1920-B8EC-3D88D9EA27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8" creationId="{5091899A-7AF2-13CF-8A52-234FF156FAC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9" creationId="{E5A6900B-2B48-FBC2-8775-13637AC181F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0" creationId="{D0D4A21A-2724-C232-E82A-2F48626BB3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1" creationId="{70D4201F-0E91-BBF4-1F04-A5DE2755A7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2" creationId="{6ED337C5-D52A-4B42-9523-F497681735F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3" creationId="{F0298ECB-11EF-5766-7A68-0BFE271447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5" creationId="{7B4D17B1-5BC3-6130-4AAC-014CD2973E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6" creationId="{C7486463-E4B2-712B-8000-62CC8A995D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7" creationId="{35893B76-1CB1-B2FD-6D45-906CDA28723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8" creationId="{05CAD593-4801-892D-E6EC-0B1CD8061F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9" creationId="{2532D50A-4138-6ACE-84C4-0793EA94DA5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0" creationId="{8ACE82D7-BDEF-BB21-D41B-B98C8EC1B8D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2" creationId="{6C8A1D59-D9AD-3F2E-3A5A-A5BB1124017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3" creationId="{9CC06CB1-F51A-19E5-D713-B6920FCCBF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4" creationId="{42394606-099C-B720-CE67-BF0143E8FB3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5" creationId="{270832AD-B580-93C3-8428-7AB47D2832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6" creationId="{1DD4BF8F-E94D-1C65-D855-162B9950F8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7" creationId="{CC5342CA-BA9C-BB3A-B2CA-B54FB70659A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9" creationId="{4F8D25F3-2C6A-0943-E938-224D3EB34EB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0" creationId="{872FB087-D21A-EBAF-0617-1FCFC727902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1" creationId="{FD28E781-4D83-4699-E24F-03C6F641779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2" creationId="{A6F3E26B-615D-C9EE-53FC-67080F92E0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3" creationId="{4F0F59D9-0E66-E631-E370-EFC54F21B5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4" creationId="{9675D04F-F9A6-D020-6C2A-273210AA2F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6" creationId="{AC82049F-E55D-75BE-56DE-D83544A059D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7" creationId="{65697ED1-1829-2430-523D-4E449E5E1A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8" creationId="{E795277E-2BF2-22D9-A2CE-8DAD622909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9" creationId="{49E11D30-FB77-E032-8143-5B9346F4FF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0" creationId="{FF3B2989-FBEA-B41A-DDA8-7B652308B2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1" creationId="{41C1031E-840A-3581-F149-5B7DF8C01E2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3" creationId="{9C3AA5FE-52FB-C65E-A227-C21FC23422A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4" creationId="{394C6746-4B02-7D71-6847-A4B20572C68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5" creationId="{6345D516-E28E-6919-300E-8559EA47EC3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6" creationId="{82948280-3A58-6133-4A96-5E5E64E027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7" creationId="{06FAFA53-7F39-EC27-796A-584287A687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8" creationId="{0A17AA99-BDDD-B6A8-35CC-5FAF4427AD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0" creationId="{93D4397F-289B-623F-54DB-C40BBADAF22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1" creationId="{55530DF9-9AF0-4437-3566-BEB55AD691B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2" creationId="{81D8C747-50EA-5C76-2C10-D34AC3F5E05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3" creationId="{3EB42764-1CC6-7195-D45C-1F6D7D998C1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4" creationId="{275B0D10-6E00-2A4C-DEBF-3B1227750E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5" creationId="{EFCEF71D-D77A-F809-F734-DD42C2EEDC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7" creationId="{CCCE6B76-C29C-1CA6-1C17-85D9B34BEC8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8" creationId="{8A101F45-9573-7A2A-C477-C69420FBB27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9" creationId="{946BF770-84C2-934C-5817-CA97FEAB56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0" creationId="{7FABFDFB-F7A4-C6D0-2DFF-8106E6E88C2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1" creationId="{62A54C13-2899-6672-B7BE-F391E5FC39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2" creationId="{421326CB-B8F8-BB5E-D2F8-98E527546EB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4" creationId="{92F393D1-B631-7699-572A-1B579EDCDA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5" creationId="{DAE2FDC6-F122-582A-E294-0526AC2AEC5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6" creationId="{E45A0082-6CA5-7772-A084-DD94D5119E3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7" creationId="{C8F55032-A16F-F99E-DAE6-527691D75E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8" creationId="{20B2AA06-9577-77D1-4C3C-72840172BE0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9" creationId="{88D1F2D8-B67A-D887-2234-AEE6AB4F55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1" creationId="{E46DFD0B-C48C-FCB2-208A-81226802FD1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2" creationId="{4352E192-AE74-B27B-8F38-25E95804508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3" creationId="{39F0BBB6-811C-94B1-0290-06A4BE7A24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4" creationId="{D4EA0153-877E-9A99-1DB0-6780B1D9384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5" creationId="{918F6D70-B5F2-16F4-54D9-60B7CD60B80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6" creationId="{9CE7D19C-771C-B207-7B41-139705B29B6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8" creationId="{C8424FFC-DC70-8D03-86CF-ED49A76BC6C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9" creationId="{9269E0C9-6804-A934-43C9-CC2384C0680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0" creationId="{514DF07A-F05B-D7C5-99F2-D2C1D9C13E8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1" creationId="{14C0BFF3-973A-0A04-2DA6-59ADCA09A0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2" creationId="{A11C8E9E-02D8-91C8-C123-BE2405E980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3" creationId="{6E80E57B-F5C5-42FE-1C35-884B9E70773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5" creationId="{D231896B-2EE6-9450-E071-B7E6A7E14AF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6" creationId="{0C827A06-044D-598D-B13C-16596F5007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7" creationId="{978549A7-E806-1FF9-6B12-E33BB140FF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8" creationId="{99BEFF83-EF59-9F6D-26D0-01B12F047A5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9" creationId="{D542A825-5219-0478-3A34-A6171397482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0" creationId="{6C2C4526-1A23-F81F-BFA3-87B3435D5DC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2" creationId="{61D90299-2727-F84E-A2DB-525ECDC7300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3" creationId="{8418312D-CFE1-C4B0-3B26-16EF87CFB60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4" creationId="{FFB90DA2-4E13-AC64-0196-FCC16AE4E9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5" creationId="{B759536B-0685-EF40-0C63-5D42C653062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6" creationId="{F65D4EFD-0061-9026-46D2-0243E51D33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7" creationId="{810275B6-CDC4-CDD3-8DA8-E11B23D5EA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9" creationId="{19364A31-02EC-2183-E8DF-7868D91A89A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0" creationId="{35A9F2D3-EE92-2C43-275D-5E16057B2D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1" creationId="{8C3A2598-4F43-7463-3D8D-25A052433DD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2" creationId="{57A524BC-5D62-4288-0DDB-5ED62ECFE6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3" creationId="{0F233AB5-410D-FD1B-04A9-81E1D0DC6C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4" creationId="{2D172EFF-7F0D-2958-B0BF-9A841E0FFF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6" creationId="{C10F4197-FBEB-E200-1B57-9F78D629E10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7" creationId="{29569BF7-6662-6FE9-8C77-6D0F99C82A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8" creationId="{127A236D-AAF5-21A8-715B-01B600DA43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9" creationId="{90F245A1-C1FA-4FE3-0B33-A5942F342FB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0" creationId="{7BEEBCE8-A111-6826-40DA-3C99505A21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1" creationId="{E818460C-5CC1-71E0-A196-4E72D2BB96D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3" creationId="{3AB37949-47D9-E1C0-88B2-8D481FF045E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4" creationId="{D051276E-B80C-0B67-3E01-7284B4BD4A1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5" creationId="{32076AF6-964D-AE63-63ED-EF51E3B04A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6" creationId="{F851ADBA-2FC9-2AE2-D2F8-4A80E9E33D2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7" creationId="{F6A0A09E-E771-3F5E-7691-6AE146B3D2B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8" creationId="{DD57CA6C-7CC8-183E-F7EB-5AA1C6C1E55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0" creationId="{C0B90BB9-CF9E-E781-F8D2-E93DCB123F4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1" creationId="{A2A4B822-66C9-7E5A-FA1B-41C870C0E6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2" creationId="{57B085D5-BF56-AD21-8D84-92181294CF5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3" creationId="{760AE3BE-9177-2290-86D5-7F4E6AE83D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4" creationId="{DA2ED83E-51FE-ECB4-6E4C-4385E944FF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5" creationId="{647D1E63-1A99-5FE2-E24B-A71A23D48B3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7" creationId="{9B7FC3BC-A917-8872-3FA1-B870C47865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8" creationId="{A5D5259B-A4C4-0564-8E45-5E310B0795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9" creationId="{C8F7A185-9F25-3CD9-F01A-0DA1B7D498E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0" creationId="{6BC16A8B-9C49-9FD2-5649-A6AF4C0F164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1" creationId="{AF5ECE25-9FB6-A565-B899-01C56857432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2" creationId="{3EAC0326-BD72-45B2-B5FF-313536B400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3" creationId="{A33327E9-6FE5-7930-67CF-8CF95621DB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4" creationId="{763F8BFB-1D62-6454-8D72-4842A9F80D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5" creationId="{8D6E97D2-225F-6847-0947-71834D16D97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6" creationId="{E0137333-4FBF-19A7-A24A-9280030A1AA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7" creationId="{BAA2908A-D98A-5A69-5C70-C2F1A3B06A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8" creationId="{DD08A927-7915-6CAC-CF3A-285871B59F7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9" creationId="{4876557B-9AE0-7632-816E-633F5F6A26B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0" creationId="{C899EEEF-E33E-C45F-8239-90059AF593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1" creationId="{3B554D4C-C256-CE33-37BC-A3EBEC0838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2" creationId="{F00622BE-E4BF-FA32-E472-1744ADD87F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3" creationId="{155F576C-8EA8-9F11-9FF4-527762EA42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4" creationId="{198D27E9-C868-30F5-C24E-79E4C43B74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5" creationId="{BF9BF790-7156-1A77-C7C5-347840DFC16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4" creationId="{B9DBB110-9113-97D2-4A85-8078595B764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5" creationId="{838EC59C-B3E1-2EBB-17D8-199C13AE850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6" creationId="{87BA25EB-B950-543F-874D-88B17660006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7" creationId="{1F4C663C-22DD-BA66-89AA-52C677D2A0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8" creationId="{EEDFB682-18DE-6D7A-1686-5E22D25089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0" creationId="{9333C9A5-31CB-265B-9347-EA0F8AF921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2" creationId="{DDA4BCC8-2322-121B-400C-3545D6917A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3" creationId="{2BB7A1BC-0F00-D397-2BD2-ADCEAEEE2BD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5" creationId="{472BF725-B9B2-A096-749B-4A4B60AAB48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7" creationId="{8822D1D7-7DAA-014F-3EB5-167471A1F0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8" creationId="{09F5EB3D-781B-1113-2F3C-860548B422C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9" creationId="{0D2AB87C-1894-E53A-F50D-911BDBB710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0" creationId="{431C0C90-1DA1-006C-A344-BC4E149DB4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1" creationId="{2D90DC51-CBCB-B511-E078-85A173CC16F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2" creationId="{54314E08-7F9A-5E4C-0CC3-AEC20F2F02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3" creationId="{15B9C3C5-F08A-DA4B-CECA-C5A32142D15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4" creationId="{F0880C6F-B7B5-4811-6D65-533405EAB6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5" creationId="{2BC9A0C6-AA03-F91B-F76A-DFC7DD448C6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6" creationId="{0C200962-ECF9-4FDD-F5E7-AC40D06EE21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7" creationId="{6F2F5F3B-886A-B294-ABD2-A96B4E6F33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8" creationId="{B50F1699-E67B-B8D5-7268-90609147688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9" creationId="{D883E562-1956-5203-0B1E-55266912715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0" creationId="{D5CA097D-E43B-DAC7-0820-C23810F7C1E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1" creationId="{D4C12231-F56A-F831-94A1-F9F740DDAAC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2" creationId="{446FC749-CC57-583A-13BF-7D1893554C7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3" creationId="{45C9CCB0-CA4B-46CE-59A5-5DE30B28D19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4" creationId="{7740902C-9300-3DA8-E778-A494034DFF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5" creationId="{3CA40AE6-A9FD-67A0-E4CB-D4F3FC50EC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4" creationId="{DC23D71D-03B1-A348-615B-0DEE5C617D2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6" creationId="{8A9F8F1C-1E13-B265-4830-BA0ED6B41D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7" creationId="{5CA07262-1B99-21AE-19BE-261CE7BCB5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8" creationId="{EC774631-B32C-47FF-78D4-40985C6FE44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9" creationId="{BC6FD373-3235-A864-AA95-1FE253D16C8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0" creationId="{8FE0BF9F-702C-606A-61F9-324376B7192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1" creationId="{2AEF9E81-C024-AA76-1076-F3E8C66DB5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3" creationId="{BCCDC1AE-D9D1-F175-6A87-6480D1057B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4" creationId="{496183A1-35EC-E322-EA14-BAD12DD2F8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5" creationId="{A0D5EE4A-A669-D3F7-3276-7C72C566924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6" creationId="{0942D7E8-D1AC-96A1-3C91-5FB9EE76E7D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7" creationId="{8BEAEDAD-CBEF-CD14-3BF3-34E5F74581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8" creationId="{D947A9EE-83A9-7084-3FC9-469591B310C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9" creationId="{854FAF98-8984-8F37-C2F5-8F8E616511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0" creationId="{49C00A44-2083-F8C4-C226-0C9F7AC577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1" creationId="{9A0EC4ED-2EFB-BA75-A7C4-4632513BF49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2" creationId="{88B9E9B8-BEAC-F20C-4C2C-2162A01755D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3" creationId="{96DC4600-01CC-D363-66B0-2F822DD6EA7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4" creationId="{8CDA2A3F-21C0-BFEF-1C20-FCFBF6C29F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6" creationId="{3311F884-D5F6-E761-C34E-941B973D1B0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8" creationId="{D59E9FA3-8BA1-F523-BC5C-B0482EE707C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0" creationId="{1082B2C7-3C04-46D8-3B8C-5257140B1AB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3" creationId="{2BD0D7F5-0F40-3013-EFBB-9259A8058F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5" creationId="{9E4EA030-D506-D542-D4E6-55D1FF37C5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6" creationId="{2540225B-8F74-3D64-6AE7-407954EF95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7" creationId="{F101E199-351E-7D26-CEE0-361C5A0A125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8" creationId="{30D409D5-B99E-990B-F183-FA9835E39F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9" creationId="{73EA25E4-62A8-D0F6-3B58-3BBDCC0540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0" creationId="{B3145467-9234-1887-00F4-0F5EEE950D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2" creationId="{FEB43BBC-F738-CA97-D90A-1706597E44F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3" creationId="{7906F5C4-1D27-4164-33CF-BD02047F24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4" creationId="{CDCCDD83-648F-9B7C-F7D5-6D3ECEE11E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5" creationId="{269B9F45-4D6E-74B8-EBA5-CBCF3550BB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6" creationId="{A0895D58-05F4-72FE-E562-7F501A5E22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7" creationId="{096DADC7-B871-E9C8-658B-FCB0B3FDB1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8" creationId="{2D0C7DF8-6971-5E33-D1A2-B5852C0E93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9" creationId="{3080E288-5811-94C3-72F7-CE2C7BBEB6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0" creationId="{71047B6B-CA62-A492-5C55-1C548CF88A0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1" creationId="{7FF06F78-283B-88A7-8BF9-46D564E3F3E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2" creationId="{6B685DF8-78A7-B049-0DD5-D5F38E525F5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3" creationId="{127F5EA2-D840-A169-7D0E-3CC8D6F6172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5" creationId="{4DCB5EC9-D764-3253-5EBB-FE97CEA589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6" creationId="{51FFA5A7-0077-C5F3-F6DB-CBBD93DB8F4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7" creationId="{0ACEF906-42D7-FE2F-58DE-5B316839CC4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8" creationId="{973C21C5-7386-E384-5B43-B23DA7FEF96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9" creationId="{7B4ABE75-DE28-5F69-21C2-9A1D0A6208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0" creationId="{32511B75-F41B-F6C8-E6A4-69391C5EEDE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2" creationId="{B9E5956F-960E-E0EA-0055-9D2628D3EF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4" creationId="{6711D909-09CC-BC3E-2FB9-794C304EA2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5" creationId="{EF1BBB46-32F7-9DDC-E9A0-6AE0BA4E83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7" creationId="{1D979BFB-F9DD-D473-6728-727FE3014C0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9" creationId="{E82507A5-6135-26D4-B93E-6CD011395E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0" creationId="{6B3B6B00-B176-A82C-9B70-1B3BC933B82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1" creationId="{B31A6095-8D61-8D03-0694-57D188FD27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2" creationId="{07103BBC-864C-C18C-D7C6-7449A224E8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3" creationId="{09DD1A85-D201-1866-6695-D7AE39F3FE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4" creationId="{F49ACD12-F10E-D3F5-666F-04D7DB21AB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5" creationId="{4EE28967-C06D-D1CD-20E6-4CD4710606B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6" creationId="{70C49036-D4F3-C9E4-E9ED-F503F55F314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7" creationId="{EDA6EBE0-4902-F3DD-64B0-96891776FF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8" creationId="{1CBE26EE-89AF-B175-5C90-366F25C1D35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9" creationId="{BF85A048-D12E-8A90-0257-EA4C7D9692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0" creationId="{EACDF2B8-0EF7-681B-3635-DA1C6E3D3C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1" creationId="{7CC4E478-8AA2-B191-F54C-25EE1ECAB4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2" creationId="{72DBFD63-AAB5-848A-B0F6-769D7EB407F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3" creationId="{8974D1D0-EB17-D27F-78F8-E537F0014F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4" creationId="{478226DE-F93D-F77D-F66B-B7805CEB45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5" creationId="{ED1BD0C8-103D-D223-4DF2-46F3FABDC5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6" creationId="{E0B9B960-AC86-51C4-293A-E94E08B50F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7" creationId="{BC140200-3CF6-78E9-B076-3A2E5313FF9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76" creationId="{BB324F68-536A-CF5A-D89F-2846881806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79" creationId="{F0B4A87D-B620-D639-CA4B-F1B2D7A5C6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1" creationId="{65465835-F4DC-1DCF-3F35-80A6B85D85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2" creationId="{FD073AFE-4661-62C7-3562-FCEC9830FDF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3" creationId="{8E8D80E0-DFE9-9A26-5468-233CC2DD3E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4" creationId="{FF6ADB8C-C34E-98E2-A758-D3409257ED6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5" creationId="{74897191-021D-4944-4553-D0285C9E5A9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6" creationId="{F6D8D550-C6FD-01EF-D35C-715520DDCF2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8" creationId="{219A9187-3014-A591-2602-ABE9BA830E8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9" creationId="{2E119D36-A9EF-5501-ACA6-C829601CDC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0" creationId="{C26F54C1-490F-8AFC-29BD-CAB694665C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1" creationId="{A5E80625-DBB9-3568-E435-F9FD1DDC135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2" creationId="{5C26B9B7-5B7D-A370-0FC8-5D53DA9BF0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3" creationId="{1BDD22DF-92DD-579F-22B1-FFA1D285992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4" creationId="{3FB07139-019A-3F32-50E0-A50563AE15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5" creationId="{E3DDBAE7-3C51-816F-B11E-401CDA3A3C6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6" creationId="{9ED4EC2F-7596-9D82-CF94-262331916B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7" creationId="{B3734A9D-0846-5858-D96B-4482041ECE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8" creationId="{D5648377-96C0-8035-43C4-F3F227B7E5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9" creationId="{3401B919-159E-75F4-E8F5-3D7BAED080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0" creationId="{4022B0B0-00F2-123E-CC32-E609D76D9D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2" creationId="{4A7F02DC-0E03-A812-A4B0-8B6C055B33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3" creationId="{03BE2077-DD30-E90E-3044-5D214FE0A7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4" creationId="{C5AD22C3-9766-5B10-2ECA-EF5476C6508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5" creationId="{CF8DA564-3710-7186-899C-6576188BC8B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6" creationId="{B72BC853-D29B-0ABE-CB3B-0E5F7335E19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7" creationId="{6E28141B-2829-8E41-17A0-133BC9E22B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9" creationId="{FACA70C0-1D78-F941-6B2A-48A0C6404D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0" creationId="{4D360E88-A193-C38A-4C51-BD8F6F8FBC0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1" creationId="{C9CA272D-FAE9-A7CD-6B4D-018E00787C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2" creationId="{3DB68B8D-1EA4-10C1-C41B-89E9E566483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3" creationId="{4EE2E433-6E7C-C70C-6DD6-7087C1302D6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4" creationId="{E4D664B3-1F68-527D-C35C-831D2630CF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5" creationId="{D4E15BC4-3CCF-DC27-679F-D1D3816FB2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6" creationId="{162C81BA-263E-13EF-5A1B-5537BB817F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7" creationId="{27924AC7-0E54-93C2-F55B-B2D2A40989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8" creationId="{251F80DC-3A97-7B2F-C84F-3319169B856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9" creationId="{ADD2B420-21FE-FAFA-A1DC-1716ECB8A07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0" creationId="{34B7E4C8-F49E-D6A2-5BA5-6D4D45D30E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4" creationId="{4EB71094-5617-DEDE-3445-82B633EC5C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8" creationId="{52DCC2DF-087C-230A-68E0-2E496BBF619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9" creationId="{D2438617-0BAF-19CC-FC53-72CD080B1D6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1" creationId="{1D22CFB9-CE5D-1F49-29C2-9822DDBA654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2" creationId="{EAD5AFC3-4518-9C10-CB1D-7C5D5CC4D2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3" creationId="{D513FDD6-EA43-F44B-4B66-AAE294249C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4" creationId="{F496C45D-E397-D80E-6852-1E4C94C2C3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5" creationId="{CFE8749D-33DC-E48E-A00B-B165C75155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6" creationId="{54DDBA6F-52DB-9C24-89C8-FF2B8EA7C89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8" creationId="{BCE2432A-0E26-4478-8175-13879B24DA6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9" creationId="{106BD48A-DE1E-B02D-21D1-A318660EDF6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0" creationId="{D4C626D2-E36C-DD0B-B538-FB0E542CEDB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1" creationId="{69D97742-74BC-A2F2-B264-AD91ABB44CF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3" creationId="{A29BB79E-6BD2-E6A0-E17B-E1A681080A6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9" creationId="{436CDDCB-9684-A2E2-0D07-AF6E47230AE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3" creationId="{FBE1D215-F1E0-F26F-6839-CFDF99369EC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4" creationId="{B181719A-ADB0-2930-27BC-2C28E9A1ED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5" creationId="{036C5DE2-1B4F-7A42-C310-0546981C7D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6" creationId="{E6CCD612-E44E-4880-7A47-62BBA9DE3A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7" creationId="{370DEAAB-F710-87BA-6CFE-6B445DB1F4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8" creationId="{B83C6EFA-9189-2AB9-1839-0088CBF806B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9" creationId="{89EB42E9-A8EC-CBB4-72C7-87A007B0D0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0" creationId="{E22E2B21-8C76-CAC6-7B0D-1F8A9C3C6D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1" creationId="{45D273B0-D48D-90AB-74F0-CB84000147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2" creationId="{FF170522-4309-4634-E750-85C66584AC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3" creationId="{6265F1F1-A147-FC3A-BE4C-C295ECAE6E9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4" creationId="{3D889A1D-7BD9-316D-3512-044DE625D3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5" creationId="{321FC620-EF64-DDA5-309E-4009DDD979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6" creationId="{05B1FDD3-E400-B26E-7BE0-02B34D3539A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7" creationId="{D6539023-D1C3-2B7F-5E22-BDB513A255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8" creationId="{0B4CA896-F49D-30D8-241F-8A063150812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80" creationId="{CE2C9948-57C5-D9B7-8EA5-900DEA2B5E8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95" creationId="{4A5540A4-F9C5-F159-3972-40BBAF4DF3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99" creationId="{59EAEB92-2D76-5A2D-2FF8-4B9FE64C86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0" creationId="{80832DAB-A540-0BBE-5B61-85DDAACAF07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1" creationId="{161023D9-0D59-92FE-E69B-BE7B396C9D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2" creationId="{DCD002A6-FB0F-E128-661A-66AE078556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3" creationId="{27A6656B-3CD0-FAF4-912A-B82F2B5A9D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5" creationId="{AEA3394F-F572-141F-D53C-BE3D1F3E701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7" creationId="{DAB6CBD3-A4BE-6CFF-14C8-61F9A9D901E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8" creationId="{42495B33-3A26-81B4-3BC7-8A8D3DEDF0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0" creationId="{4B9A9CEA-8963-4726-5E5E-1B45B9273F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2" creationId="{AD84AA33-2FD1-501C-1ECC-AF7F07A9A8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3" creationId="{B1FBAD93-283D-CC93-13BC-5EAAF8E031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4" creationId="{8F611498-1250-E12B-29DB-3B529CA517F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5" creationId="{B88748F8-6790-B2C1-B1F9-4B008FC1201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6" creationId="{3E922CBF-26CE-AED0-C8DC-FDE313437B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7" creationId="{CD789252-6251-571F-668E-176C136E5DE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8" creationId="{47B815D7-D196-C6CD-31FB-FD22F4ED7D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9" creationId="{9C88640E-A71A-817C-AA24-F42F2A7CFD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0" creationId="{22B817B0-D781-5E08-28A2-63F0CFD379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1" creationId="{1DA77127-219B-D81A-890C-6071DDF3664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2" creationId="{6EB04B7A-F173-B177-B2F4-D84205F171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3" creationId="{F05E88A2-A03F-08D1-1E3C-CAB9CC86973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4" creationId="{361F3417-D81B-624D-DC11-7405D37695F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5" creationId="{BA647C09-DC02-224C-5AEB-FC3B0E0E5D3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6" creationId="{D503ADF5-BF2D-60DB-6398-3F49EF62428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7" creationId="{1F4327B1-8F68-7EF0-1A85-3B7D58AF84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8" creationId="{2861CB1F-929B-6B90-52E8-F3291D51C4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9" creationId="{D46E809B-4A0D-18D7-59E4-9B48045AA94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0" creationId="{CBD45592-F5FE-279A-E42D-7B1413530D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7" creationId="{E4DF2CEA-3E4C-F503-57FA-BDCBD9B2A0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9" creationId="{C6516F5C-0FA5-CA2B-FF40-A3516CE569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0" creationId="{1D17AA6E-8D2E-6CE0-BA4A-C2C0CC15CF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1" creationId="{C41AE50A-F826-351D-4581-4BB7649605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2" creationId="{38457903-E635-EDFC-E685-E201A3D16C4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3" creationId="{88158834-A677-66ED-CC5D-007F53E0C45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4" creationId="{EEE225B2-A5D6-0C1A-E548-7ABC5E7437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6" creationId="{36FD56E2-887E-1579-3017-7D8B7E833E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7" creationId="{E186B53C-F51F-207E-0816-08DD641C4EC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8" creationId="{4A7EB7DE-B15A-1AA6-5B7F-FADEF41C989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9" creationId="{87E3629C-BA44-2550-61A6-C01130A9FF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0" creationId="{0642DAB1-6898-7E93-C194-6659D50406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1" creationId="{D4FDEDE3-CD22-394A-25B5-51C7DD357D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2" creationId="{59C0AE01-1114-9838-993E-224A14F5A3C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3" creationId="{E90BE9DA-89A0-7978-5C65-A4B5BEE8A8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4" creationId="{002FB032-400A-8D63-EDF5-190F4853B86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5" creationId="{216BC47D-7218-B7C2-6FE5-9745FD9157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6" creationId="{C5DB78FE-70BF-C871-8DF0-CCFE1F1D67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7" creationId="{AE115BA4-25EA-0CA4-079D-2532C46D805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9" creationId="{1988E88A-0EC5-0B6C-C444-A3A8B96B75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60" creationId="{40AD2202-AE30-DE36-7C37-90CE9E33E6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2" creationId="{CB895C80-8335-5663-4D8F-AED310A4CC8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3" creationId="{99A60368-C69B-AD4A-0C76-0EEFF86E64E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5" creationId="{C55C3D78-E34C-745E-2139-3E8B9A60D34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6" creationId="{5DDF6472-902E-3EC3-5ADD-E890B715742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7" creationId="{A2F49F51-353C-EF20-8965-0E6409FF20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8" creationId="{19A061F3-5552-66D3-A7B5-D2EA53BEEE1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9" creationId="{22B6065C-92AF-B502-526C-CA21E84896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2" creationId="{76359E49-7159-AF2F-AE56-07955AC86CA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3" creationId="{5924976F-A1AD-4617-5EB8-6AC7001BB3D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4" creationId="{55D2631B-6037-BA28-3397-70C582C594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5" creationId="{9799853E-3019-363E-C887-79DCAB21C9F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6" creationId="{409982EE-AC56-A142-8570-4D5ADEE043D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7" creationId="{2F80876F-CEBB-8E15-535B-FE3AE573AE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8" creationId="{F7939C4D-7066-9AEA-2C71-0BA73A720C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9" creationId="{F9BA95C3-A67D-B62A-8A22-5EF432ED9B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86" creationId="{AF9F6BED-A4B4-2F28-C694-42664E6E903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87" creationId="{57C7E081-2940-63BF-05FD-E4D4000012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94" creationId="{F606152D-000E-BA45-ABC5-A33AEDF742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95" creationId="{A9F1A68F-79E0-8CB2-3536-67C86D4202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3" creationId="{FA69EA33-C7A3-CAE2-86C2-DD8D6F7793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4" creationId="{6B02B11F-FD7F-EF07-EA0F-078D283F12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5" creationId="{50A68F79-EB09-6A7A-4D95-7F189299E9F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6" creationId="{49BF34C5-A537-4BE0-91DC-836DF6EDF90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7" creationId="{058703C6-B99E-7D15-A92C-8022314B3E5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8" creationId="{C04419EF-5B58-1BF6-D1AE-ACD6DCC558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9" creationId="{F4AF3F78-D001-1139-072F-52124D1698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0" creationId="{2E3926BB-1D53-8585-8566-DD867BCBDBE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1" creationId="{74A57325-EEA5-C5CF-F71A-8923C30B45C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2" creationId="{2EB8ABB3-C444-96E3-6CEE-12FDACAF2C6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3" creationId="{F85068E0-2452-4E11-60FD-C24ABEC2D64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4" creationId="{66F1EE4E-9457-FB3A-D9E9-34C8473F096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5" creationId="{77E47180-7BCA-F071-B0F6-FE15444EC77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6" creationId="{07C0919B-E911-C7EA-18DE-7FDFF6A86C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7" creationId="{EE6C3BBB-5451-2044-BC46-F4D4AF13324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6" creationId="{592D5DA7-B0AB-2552-D8BB-471ECC85E4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7" creationId="{81B98121-D0C3-26E1-86E2-1EE3BB974DF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9" creationId="{332C7B42-C30D-38AB-A03A-668A44F276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1" creationId="{237FAD6D-6DA3-33E3-1680-B40729D47E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2" creationId="{EE8BB14F-640B-1920-B8EC-3D88D9EA27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4" creationId="{5091899A-7AF2-13CF-8A52-234FF156FAC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5" creationId="{E5A6900B-2B48-FBC2-8775-13637AC181F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6" creationId="{D0D4A21A-2724-C232-E82A-2F48626BB3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7" creationId="{70D4201F-0E91-BBF4-1F04-A5DE2755A7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8" creationId="{6ED337C5-D52A-4B42-9523-F497681735F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9" creationId="{F0298ECB-11EF-5766-7A68-0BFE271447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1" creationId="{7B4D17B1-5BC3-6130-4AAC-014CD2973E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2" creationId="{C7486463-E4B2-712B-8000-62CC8A995D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3" creationId="{35893B76-1CB1-B2FD-6D45-906CDA28723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4" creationId="{05CAD593-4801-892D-E6EC-0B1CD8061F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5" creationId="{2532D50A-4138-6ACE-84C4-0793EA94DA5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6" creationId="{8ACE82D7-BDEF-BB21-D41B-B98C8EC1B8D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8" creationId="{6C8A1D59-D9AD-3F2E-3A5A-A5BB1124017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9" creationId="{9CC06CB1-F51A-19E5-D713-B6920FCCBF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0" creationId="{42394606-099C-B720-CE67-BF0143E8FB3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1" creationId="{270832AD-B580-93C3-8428-7AB47D2832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2" creationId="{1DD4BF8F-E94D-1C65-D855-162B9950F8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3" creationId="{CC5342CA-BA9C-BB3A-B2CA-B54FB70659A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5" creationId="{4F8D25F3-2C6A-0943-E938-224D3EB34EB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6" creationId="{872FB087-D21A-EBAF-0617-1FCFC727902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7" creationId="{FD28E781-4D83-4699-E24F-03C6F641779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8" creationId="{A6F3E26B-615D-C9EE-53FC-67080F92E0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9" creationId="{4F0F59D9-0E66-E631-E370-EFC54F21B5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0" creationId="{9675D04F-F9A6-D020-6C2A-273210AA2F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2" creationId="{AC82049F-E55D-75BE-56DE-D83544A059D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3" creationId="{65697ED1-1829-2430-523D-4E449E5E1A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4" creationId="{E795277E-2BF2-22D9-A2CE-8DAD622909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5" creationId="{49E11D30-FB77-E032-8143-5B9346F4FF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6" creationId="{FF3B2989-FBEA-B41A-DDA8-7B652308B2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7" creationId="{41C1031E-840A-3581-F149-5B7DF8C01E2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9" creationId="{9C3AA5FE-52FB-C65E-A227-C21FC23422A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0" creationId="{394C6746-4B02-7D71-6847-A4B20572C68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1" creationId="{6345D516-E28E-6919-300E-8559EA47EC3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2" creationId="{82948280-3A58-6133-4A96-5E5E64E027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3" creationId="{06FAFA53-7F39-EC27-796A-584287A687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4" creationId="{0A17AA99-BDDD-B6A8-35CC-5FAF4427AD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6" creationId="{93D4397F-289B-623F-54DB-C40BBADAF22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7" creationId="{55530DF9-9AF0-4437-3566-BEB55AD691B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8" creationId="{81D8C747-50EA-5C76-2C10-D34AC3F5E05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9" creationId="{3EB42764-1CC6-7195-D45C-1F6D7D998C1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0" creationId="{275B0D10-6E00-2A4C-DEBF-3B1227750E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1" creationId="{EFCEF71D-D77A-F809-F734-DD42C2EEDC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3" creationId="{CCCE6B76-C29C-1CA6-1C17-85D9B34BEC8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4" creationId="{8A101F45-9573-7A2A-C477-C69420FBB27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5" creationId="{946BF770-84C2-934C-5817-CA97FEAB56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6" creationId="{7FABFDFB-F7A4-C6D0-2DFF-8106E6E88C2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7" creationId="{62A54C13-2899-6672-B7BE-F391E5FC39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8" creationId="{421326CB-B8F8-BB5E-D2F8-98E527546EB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0" creationId="{92F393D1-B631-7699-572A-1B579EDCDA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1" creationId="{DAE2FDC6-F122-582A-E294-0526AC2AEC5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2" creationId="{E45A0082-6CA5-7772-A084-DD94D5119E3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3" creationId="{C8F55032-A16F-F99E-DAE6-527691D75E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4" creationId="{20B2AA06-9577-77D1-4C3C-72840172BE0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5" creationId="{88D1F2D8-B67A-D887-2234-AEE6AB4F55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7" creationId="{E46DFD0B-C48C-FCB2-208A-81226802FD1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8" creationId="{4352E192-AE74-B27B-8F38-25E95804508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9" creationId="{39F0BBB6-811C-94B1-0290-06A4BE7A24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0" creationId="{D4EA0153-877E-9A99-1DB0-6780B1D9384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1" creationId="{918F6D70-B5F2-16F4-54D9-60B7CD60B80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2" creationId="{9CE7D19C-771C-B207-7B41-139705B29B6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4" creationId="{C8424FFC-DC70-8D03-86CF-ED49A76BC6C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5" creationId="{9269E0C9-6804-A934-43C9-CC2384C0680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6" creationId="{514DF07A-F05B-D7C5-99F2-D2C1D9C13E8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7" creationId="{14C0BFF3-973A-0A04-2DA6-59ADCA09A0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8" creationId="{A11C8E9E-02D8-91C8-C123-BE2405E980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9" creationId="{6E80E57B-F5C5-42FE-1C35-884B9E70773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1" creationId="{D231896B-2EE6-9450-E071-B7E6A7E14AF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2" creationId="{0C827A06-044D-598D-B13C-16596F5007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3" creationId="{978549A7-E806-1FF9-6B12-E33BB140FF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4" creationId="{99BEFF83-EF59-9F6D-26D0-01B12F047A5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5" creationId="{D542A825-5219-0478-3A34-A6171397482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6" creationId="{6C2C4526-1A23-F81F-BFA3-87B3435D5DC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8" creationId="{61D90299-2727-F84E-A2DB-525ECDC7300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9" creationId="{8418312D-CFE1-C4B0-3B26-16EF87CFB60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0" creationId="{FFB90DA2-4E13-AC64-0196-FCC16AE4E9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1" creationId="{B759536B-0685-EF40-0C63-5D42C653062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2" creationId="{F65D4EFD-0061-9026-46D2-0243E51D33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3" creationId="{810275B6-CDC4-CDD3-8DA8-E11B23D5EA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5" creationId="{19364A31-02EC-2183-E8DF-7868D91A89A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6" creationId="{35A9F2D3-EE92-2C43-275D-5E16057B2D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7" creationId="{8C3A2598-4F43-7463-3D8D-25A052433DD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8" creationId="{57A524BC-5D62-4288-0DDB-5ED62ECFE6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9" creationId="{0F233AB5-410D-FD1B-04A9-81E1D0DC6C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0" creationId="{2D172EFF-7F0D-2958-B0BF-9A841E0FFF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2" creationId="{C10F4197-FBEB-E200-1B57-9F78D629E10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3" creationId="{29569BF7-6662-6FE9-8C77-6D0F99C82A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4" creationId="{127A236D-AAF5-21A8-715B-01B600DA43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5" creationId="{90F245A1-C1FA-4FE3-0B33-A5942F342FB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6" creationId="{7BEEBCE8-A111-6826-40DA-3C99505A21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7" creationId="{E818460C-5CC1-71E0-A196-4E72D2BB96D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9" creationId="{3AB37949-47D9-E1C0-88B2-8D481FF045E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0" creationId="{D051276E-B80C-0B67-3E01-7284B4BD4A1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1" creationId="{32076AF6-964D-AE63-63ED-EF51E3B04A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2" creationId="{F851ADBA-2FC9-2AE2-D2F8-4A80E9E33D2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3" creationId="{F6A0A09E-E771-3F5E-7691-6AE146B3D2B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4" creationId="{DD57CA6C-7CC8-183E-F7EB-5AA1C6C1E55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6" creationId="{C0B90BB9-CF9E-E781-F8D2-E93DCB123F4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7" creationId="{A2A4B822-66C9-7E5A-FA1B-41C870C0E6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8" creationId="{57B085D5-BF56-AD21-8D84-92181294CF5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9" creationId="{760AE3BE-9177-2290-86D5-7F4E6AE83D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0" creationId="{DA2ED83E-51FE-ECB4-6E4C-4385E944FF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1" creationId="{647D1E63-1A99-5FE2-E24B-A71A23D48B3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3" creationId="{9B7FC3BC-A917-8872-3FA1-B870C47865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4" creationId="{A5D5259B-A4C4-0564-8E45-5E310B0795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5" creationId="{C8F7A185-9F25-3CD9-F01A-0DA1B7D498E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6" creationId="{6BC16A8B-9C49-9FD2-5649-A6AF4C0F164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7" creationId="{AF5ECE25-9FB6-A565-B899-01C56857432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8" creationId="{3EAC0326-BD72-45B2-B5FF-313536B400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9" creationId="{A33327E9-6FE5-7930-67CF-8CF95621DB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0" creationId="{763F8BFB-1D62-6454-8D72-4842A9F80D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1" creationId="{8D6E97D2-225F-6847-0947-71834D16D97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2" creationId="{E0137333-4FBF-19A7-A24A-9280030A1AA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3" creationId="{BAA2908A-D98A-5A69-5C70-C2F1A3B06A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4" creationId="{DD08A927-7915-6CAC-CF3A-285871B59F7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5" creationId="{4876557B-9AE0-7632-816E-633F5F6A26B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6" creationId="{C899EEEF-E33E-C45F-8239-90059AF593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7" creationId="{3B554D4C-C256-CE33-37BC-A3EBEC0838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8" creationId="{F00622BE-E4BF-FA32-E472-1744ADD87F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9" creationId="{155F576C-8EA8-9F11-9FF4-527762EA42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00" creationId="{198D27E9-C868-30F5-C24E-79E4C43B74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01" creationId="{BF9BF790-7156-1A77-C7C5-347840DFC16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0" creationId="{B9DBB110-9113-97D2-4A85-8078595B764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1" creationId="{838EC59C-B3E1-2EBB-17D8-199C13AE850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2" creationId="{87BA25EB-B950-543F-874D-88B17660006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3" creationId="{1F4C663C-22DD-BA66-89AA-52C677D2A0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4" creationId="{EEDFB682-18DE-6D7A-1686-5E22D25089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6" creationId="{9333C9A5-31CB-265B-9347-EA0F8AF921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8" creationId="{DDA4BCC8-2322-121B-400C-3545D6917A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9" creationId="{2BB7A1BC-0F00-D397-2BD2-ADCEAEEE2BD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1" creationId="{472BF725-B9B2-A096-749B-4A4B60AAB48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3" creationId="{8822D1D7-7DAA-014F-3EB5-167471A1F0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4" creationId="{09F5EB3D-781B-1113-2F3C-860548B422C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5" creationId="{0D2AB87C-1894-E53A-F50D-911BDBB710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6" creationId="{431C0C90-1DA1-006C-A344-BC4E149DB4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7" creationId="{2D90DC51-CBCB-B511-E078-85A173CC16F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8" creationId="{54314E08-7F9A-5E4C-0CC3-AEC20F2F02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9" creationId="{15B9C3C5-F08A-DA4B-CECA-C5A32142D15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0" creationId="{F0880C6F-B7B5-4811-6D65-533405EAB6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1" creationId="{2BC9A0C6-AA03-F91B-F76A-DFC7DD448C6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2" creationId="{0C200962-ECF9-4FDD-F5E7-AC40D06EE21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3" creationId="{6F2F5F3B-886A-B294-ABD2-A96B4E6F33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4" creationId="{B50F1699-E67B-B8D5-7268-90609147688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5" creationId="{D883E562-1956-5203-0B1E-55266912715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6" creationId="{D5CA097D-E43B-DAC7-0820-C23810F7C1E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7" creationId="{D4C12231-F56A-F831-94A1-F9F740DDAAC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8" creationId="{446FC749-CC57-583A-13BF-7D1893554C7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9" creationId="{45C9CCB0-CA4B-46CE-59A5-5DE30B28D19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40" creationId="{7740902C-9300-3DA8-E778-A494034DFF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41" creationId="{3CA40AE6-A9FD-67A0-E4CB-D4F3FC50EC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0" creationId="{DC23D71D-03B1-A348-615B-0DEE5C617D2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2" creationId="{8A9F8F1C-1E13-B265-4830-BA0ED6B41D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3" creationId="{5CA07262-1B99-21AE-19BE-261CE7BCB5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4" creationId="{EC774631-B32C-47FF-78D4-40985C6FE44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5" creationId="{BC6FD373-3235-A864-AA95-1FE253D16C8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6" creationId="{8FE0BF9F-702C-606A-61F9-324376B7192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7" creationId="{2AEF9E81-C024-AA76-1076-F3E8C66DB5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9" creationId="{BCCDC1AE-D9D1-F175-6A87-6480D1057B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0" creationId="{496183A1-35EC-E322-EA14-BAD12DD2F8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1" creationId="{A0D5EE4A-A669-D3F7-3276-7C72C566924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2" creationId="{0942D7E8-D1AC-96A1-3C91-5FB9EE76E7D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3" creationId="{8BEAEDAD-CBEF-CD14-3BF3-34E5F74581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4" creationId="{D947A9EE-83A9-7084-3FC9-469591B310C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5" creationId="{854FAF98-8984-8F37-C2F5-8F8E616511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6" creationId="{49C00A44-2083-F8C4-C226-0C9F7AC577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7" creationId="{9A0EC4ED-2EFB-BA75-A7C4-4632513BF49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8" creationId="{88B9E9B8-BEAC-F20C-4C2C-2162A01755D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9" creationId="{96DC4600-01CC-D363-66B0-2F822DD6EA7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0" creationId="{8CDA2A3F-21C0-BFEF-1C20-FCFBF6C29F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2" creationId="{3311F884-D5F6-E761-C34E-941B973D1B0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4" creationId="{D59E9FA3-8BA1-F523-BC5C-B0482EE707C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6" creationId="{1082B2C7-3C04-46D8-3B8C-5257140B1AB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9" creationId="{2BD0D7F5-0F40-3013-EFBB-9259A8058F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1" creationId="{9E4EA030-D506-D542-D4E6-55D1FF37C5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2" creationId="{2540225B-8F74-3D64-6AE7-407954EF95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3" creationId="{F101E199-351E-7D26-CEE0-361C5A0A125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4" creationId="{30D409D5-B99E-990B-F183-FA9835E39F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5" creationId="{73EA25E4-62A8-D0F6-3B58-3BBDCC0540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6" creationId="{B3145467-9234-1887-00F4-0F5EEE950D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8" creationId="{FEB43BBC-F738-CA97-D90A-1706597E44F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9" creationId="{7906F5C4-1D27-4164-33CF-BD02047F24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0" creationId="{CDCCDD83-648F-9B7C-F7D5-6D3ECEE11E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1" creationId="{269B9F45-4D6E-74B8-EBA5-CBCF3550BB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2" creationId="{A0895D58-05F4-72FE-E562-7F501A5E22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3" creationId="{096DADC7-B871-E9C8-658B-FCB0B3FDB1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4" creationId="{2D0C7DF8-6971-5E33-D1A2-B5852C0E93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5" creationId="{3080E288-5811-94C3-72F7-CE2C7BBEB6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6" creationId="{71047B6B-CA62-A492-5C55-1C548CF88A0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7" creationId="{7FF06F78-283B-88A7-8BF9-46D564E3F3E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8" creationId="{6B685DF8-78A7-B049-0DD5-D5F38E525F5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9" creationId="{127F5EA2-D840-A169-7D0E-3CC8D6F6172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1" creationId="{4DCB5EC9-D764-3253-5EBB-FE97CEA589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2" creationId="{51FFA5A7-0077-C5F3-F6DB-CBBD93DB8F4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3" creationId="{0ACEF906-42D7-FE2F-58DE-5B316839CC4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4" creationId="{973C21C5-7386-E384-5B43-B23DA7FEF96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5" creationId="{7B4ABE75-DE28-5F69-21C2-9A1D0A6208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6" creationId="{32511B75-F41B-F6C8-E6A4-69391C5EEDE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8" creationId="{B9E5956F-960E-E0EA-0055-9D2628D3EF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0" creationId="{6711D909-09CC-BC3E-2FB9-794C304EA2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1" creationId="{EF1BBB46-32F7-9DDC-E9A0-6AE0BA4E83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3" creationId="{1D979BFB-F9DD-D473-6728-727FE3014C0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5" creationId="{E82507A5-6135-26D4-B93E-6CD011395E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6" creationId="{6B3B6B00-B176-A82C-9B70-1B3BC933B82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7" creationId="{B31A6095-8D61-8D03-0694-57D188FD27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8" creationId="{07103BBC-864C-C18C-D7C6-7449A224E8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9" creationId="{09DD1A85-D201-1866-6695-D7AE39F3FE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0" creationId="{F49ACD12-F10E-D3F5-666F-04D7DB21AB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1" creationId="{4EE28967-C06D-D1CD-20E6-4CD4710606B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2" creationId="{70C49036-D4F3-C9E4-E9ED-F503F55F314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3" creationId="{EDA6EBE0-4902-F3DD-64B0-96891776FF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4" creationId="{1CBE26EE-89AF-B175-5C90-366F25C1D35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5" creationId="{BF85A048-D12E-8A90-0257-EA4C7D9692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6" creationId="{EACDF2B8-0EF7-681B-3635-DA1C6E3D3C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7" creationId="{7CC4E478-8AA2-B191-F54C-25EE1ECAB4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8" creationId="{72DBFD63-AAB5-848A-B0F6-769D7EB407F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9" creationId="{8974D1D0-EB17-D27F-78F8-E537F0014F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0" creationId="{478226DE-F93D-F77D-F66B-B7805CEB45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1" creationId="{ED1BD0C8-103D-D223-4DF2-46F3FABDC5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2" creationId="{E0B9B960-AC86-51C4-293A-E94E08B50F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3" creationId="{BC140200-3CF6-78E9-B076-3A2E5313FF9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2" creationId="{BB324F68-536A-CF5A-D89F-2846881806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5" creationId="{F0B4A87D-B620-D639-CA4B-F1B2D7A5C6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7" creationId="{65465835-F4DC-1DCF-3F35-80A6B85D85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8" creationId="{FD073AFE-4661-62C7-3562-FCEC9830FDF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9" creationId="{8E8D80E0-DFE9-9A26-5468-233CC2DD3E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0" creationId="{FF6ADB8C-C34E-98E2-A758-D3409257ED6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1" creationId="{74897191-021D-4944-4553-D0285C9E5A9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2" creationId="{F6D8D550-C6FD-01EF-D35C-715520DDCF2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4" creationId="{219A9187-3014-A591-2602-ABE9BA830E8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5" creationId="{2E119D36-A9EF-5501-ACA6-C829601CDC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6" creationId="{C26F54C1-490F-8AFC-29BD-CAB694665C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7" creationId="{A5E80625-DBB9-3568-E435-F9FD1DDC135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8" creationId="{5C26B9B7-5B7D-A370-0FC8-5D53DA9BF0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9" creationId="{1BDD22DF-92DD-579F-22B1-FFA1D285992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0" creationId="{3FB07139-019A-3F32-50E0-A50563AE15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1" creationId="{E3DDBAE7-3C51-816F-B11E-401CDA3A3C6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2" creationId="{9ED4EC2F-7596-9D82-CF94-262331916B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3" creationId="{B3734A9D-0846-5858-D96B-4482041ECE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4" creationId="{D5648377-96C0-8035-43C4-F3F227B7E5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5" creationId="{3401B919-159E-75F4-E8F5-3D7BAED080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6" creationId="{4022B0B0-00F2-123E-CC32-E609D76D9D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8" creationId="{4A7F02DC-0E03-A812-A4B0-8B6C055B33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9" creationId="{03BE2077-DD30-E90E-3044-5D214FE0A7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0" creationId="{C5AD22C3-9766-5B10-2ECA-EF5476C6508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1" creationId="{CF8DA564-3710-7186-899C-6576188BC8B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2" creationId="{B72BC853-D29B-0ABE-CB3B-0E5F7335E19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3" creationId="{6E28141B-2829-8E41-17A0-133BC9E22B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5" creationId="{FACA70C0-1D78-F941-6B2A-48A0C6404D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6" creationId="{4D360E88-A193-C38A-4C51-BD8F6F8FBC0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7" creationId="{C9CA272D-FAE9-A7CD-6B4D-018E00787C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8" creationId="{3DB68B8D-1EA4-10C1-C41B-89E9E566483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9" creationId="{4EE2E433-6E7C-C70C-6DD6-7087C1302D6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0" creationId="{E4D664B3-1F68-527D-C35C-831D2630CF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1" creationId="{D4E15BC4-3CCF-DC27-679F-D1D3816FB2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2" creationId="{162C81BA-263E-13EF-5A1B-5537BB817F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3" creationId="{27924AC7-0E54-93C2-F55B-B2D2A40989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4" creationId="{251F80DC-3A97-7B2F-C84F-3319169B856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5" creationId="{ADD2B420-21FE-FAFA-A1DC-1716ECB8A07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6" creationId="{34B7E4C8-F49E-D6A2-5BA5-6D4D45D30E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0" creationId="{4EB71094-5617-DEDE-3445-82B633EC5C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4" creationId="{52DCC2DF-087C-230A-68E0-2E496BBF619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5" creationId="{D2438617-0BAF-19CC-FC53-72CD080B1D6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7" creationId="{1D22CFB9-CE5D-1F49-29C2-9822DDBA654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8" creationId="{EAD5AFC3-4518-9C10-CB1D-7C5D5CC4D2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9" creationId="{D513FDD6-EA43-F44B-4B66-AAE294249C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0" creationId="{F496C45D-E397-D80E-6852-1E4C94C2C3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1" creationId="{CFE8749D-33DC-E48E-A00B-B165C75155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2" creationId="{54DDBA6F-52DB-9C24-89C8-FF2B8EA7C89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4" creationId="{BCE2432A-0E26-4478-8175-13879B24DA6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5" creationId="{106BD48A-DE1E-B02D-21D1-A318660EDF6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6" creationId="{D4C626D2-E36C-DD0B-B538-FB0E542CEDB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7" creationId="{69D97742-74BC-A2F2-B264-AD91ABB44CF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9" creationId="{A29BB79E-6BD2-E6A0-E17B-E1A681080A6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35" creationId="{436CDDCB-9684-A2E2-0D07-AF6E47230AE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39" creationId="{FBE1D215-F1E0-F26F-6839-CFDF99369EC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0" creationId="{B181719A-ADB0-2930-27BC-2C28E9A1ED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1" creationId="{036C5DE2-1B4F-7A42-C310-0546981C7D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2" creationId="{E6CCD612-E44E-4880-7A47-62BBA9DE3A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3" creationId="{370DEAAB-F710-87BA-6CFE-6B445DB1F4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4" creationId="{B83C6EFA-9189-2AB9-1839-0088CBF806B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5" creationId="{89EB42E9-A8EC-CBB4-72C7-87A007B0D0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6" creationId="{E22E2B21-8C76-CAC6-7B0D-1F8A9C3C6D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7" creationId="{45D273B0-D48D-90AB-74F0-CB84000147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8" creationId="{FF170522-4309-4634-E750-85C66584AC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9" creationId="{6265F1F1-A147-FC3A-BE4C-C295ECAE6E9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0" creationId="{3D889A1D-7BD9-316D-3512-044DE625D3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1" creationId="{321FC620-EF64-DDA5-309E-4009DDD979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2" creationId="{05B1FDD3-E400-B26E-7BE0-02B34D3539A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3" creationId="{D6539023-D1C3-2B7F-5E22-BDB513A255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4" creationId="{0B4CA896-F49D-30D8-241F-8A063150812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6" creationId="{CE2C9948-57C5-D9B7-8EA5-900DEA2B5E8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1" creationId="{4A5540A4-F9C5-F159-3972-40BBAF4DF3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5" creationId="{59EAEB92-2D76-5A2D-2FF8-4B9FE64C86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6" creationId="{80832DAB-A540-0BBE-5B61-85DDAACAF07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7" creationId="{161023D9-0D59-92FE-E69B-BE7B396C9D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8" creationId="{DCD002A6-FB0F-E128-661A-66AE078556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9" creationId="{27A6656B-3CD0-FAF4-912A-B82F2B5A9D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1" creationId="{AEA3394F-F572-141F-D53C-BE3D1F3E701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3" creationId="{DAB6CBD3-A4BE-6CFF-14C8-61F9A9D901E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4" creationId="{42495B33-3A26-81B4-3BC7-8A8D3DEDF0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6" creationId="{4B9A9CEA-8963-4726-5E5E-1B45B9273F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8" creationId="{AD84AA33-2FD1-501C-1ECC-AF7F07A9A8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9" creationId="{B1FBAD93-283D-CC93-13BC-5EAAF8E031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0" creationId="{8F611498-1250-E12B-29DB-3B529CA517F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1" creationId="{B88748F8-6790-B2C1-B1F9-4B008FC1201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2" creationId="{3E922CBF-26CE-AED0-C8DC-FDE313437B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3" creationId="{CD789252-6251-571F-668E-176C136E5DE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4" creationId="{47B815D7-D196-C6CD-31FB-FD22F4ED7D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5" creationId="{9C88640E-A71A-817C-AA24-F42F2A7CFD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6" creationId="{22B817B0-D781-5E08-28A2-63F0CFD379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7" creationId="{1DA77127-219B-D81A-890C-6071DDF3664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8" creationId="{6EB04B7A-F173-B177-B2F4-D84205F171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9" creationId="{F05E88A2-A03F-08D1-1E3C-CAB9CC86973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0" creationId="{361F3417-D81B-624D-DC11-7405D37695F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1" creationId="{BA647C09-DC02-224C-5AEB-FC3B0E0E5D3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2" creationId="{D503ADF5-BF2D-60DB-6398-3F49EF62428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3" creationId="{1F4327B1-8F68-7EF0-1A85-3B7D58AF84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4" creationId="{2861CB1F-929B-6B90-52E8-F3291D51C4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5" creationId="{D46E809B-4A0D-18D7-59E4-9B48045AA94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6" creationId="{CBD45592-F5FE-279A-E42D-7B1413530D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3" creationId="{E4DF2CEA-3E4C-F503-57FA-BDCBD9B2A0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5" creationId="{C6516F5C-0FA5-CA2B-FF40-A3516CE569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6" creationId="{1D17AA6E-8D2E-6CE0-BA4A-C2C0CC15CF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7" creationId="{C41AE50A-F826-351D-4581-4BB7649605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8" creationId="{38457903-E635-EDFC-E685-E201A3D16C4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9" creationId="{88158834-A677-66ED-CC5D-007F53E0C45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0" creationId="{EEE225B2-A5D6-0C1A-E548-7ABC5E7437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2" creationId="{36FD56E2-887E-1579-3017-7D8B7E833E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3" creationId="{E186B53C-F51F-207E-0816-08DD641C4EC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4" creationId="{4A7EB7DE-B15A-1AA6-5B7F-FADEF41C989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5" creationId="{87E3629C-BA44-2550-61A6-C01130A9FF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6" creationId="{0642DAB1-6898-7E93-C194-6659D50406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7" creationId="{D4FDEDE3-CD22-394A-25B5-51C7DD357D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8" creationId="{59C0AE01-1114-9838-993E-224A14F5A3C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9" creationId="{E90BE9DA-89A0-7978-5C65-A4B5BEE8A8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0" creationId="{002FB032-400A-8D63-EDF5-190F4853B86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1" creationId="{216BC47D-7218-B7C2-6FE5-9745FD9157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2" creationId="{C5DB78FE-70BF-C871-8DF0-CCFE1F1D67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3" creationId="{AE115BA4-25EA-0CA4-079D-2532C46D805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5" creationId="{1988E88A-0EC5-0B6C-C444-A3A8B96B75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6" creationId="{40AD2202-AE30-DE36-7C37-90CE9E33E675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38" creationId="{6B09E51C-B9CC-FB7A-567F-CA8D7201611E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39" creationId="{5649398A-0BFF-4FAC-19DD-9C2BF1331A67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1" creationId="{DBF49A66-CF15-1E7A-7C1D-5865B21AC584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2" creationId="{452F2740-D563-473B-09DA-D5FC3179A5D4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3" creationId="{56842385-59B5-209F-007E-B1CAD100913E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4" creationId="{C1ACD75D-4B33-EF78-A57F-563AB9423DB8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5" creationId="{6FB158FD-44EC-503D-BC57-3929E10210F9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8" creationId="{89FC895E-CDB2-48EC-0C61-F6466F3517E6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9" creationId="{0F92F481-791A-7E7B-DF1E-70B4B5F71346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0" creationId="{F45E075E-5D7A-7099-BDB2-3C784053A64D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1" creationId="{5CB76ADD-8720-B844-BAC6-5B59C7E96291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2" creationId="{36364E2C-6B5B-2420-84B8-33BC2015AD31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3" creationId="{633B04DE-8A80-AF2D-749B-860ED25AC033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4" creationId="{F406ABAF-7396-DAC8-FBFB-56231839BC8D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5" creationId="{4A42D3F4-67FF-62F6-1D3B-0E13B7743595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62" creationId="{3928945C-3110-BCD0-380C-1FC6A9BBDDAB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63" creationId="{2BC7A2DB-6329-8894-9F01-6F978848DFD9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70" creationId="{FDD2EEB5-0B35-83CA-3A7D-B71E8EDA1FB2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71" creationId="{996ACD21-E923-BB58-06BE-C18E4AC73BD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89" creationId="{2376AE67-25C8-1352-18F3-26D700CE32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0" creationId="{E3B2D97C-C5EC-E193-242C-F577F11317B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1" creationId="{B980ACBF-BE3D-2985-CF12-DE2DC4EFA9C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2" creationId="{DB85FB16-08B7-9EC7-7751-AD8CD13D7C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3" creationId="{28F78368-D0A3-11B3-0617-03AEC783A0A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4" creationId="{C081D8C4-12DF-6FC5-90F6-56C361C7B19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5" creationId="{DD6337D2-B648-CBF8-F134-4A42D1BDB24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6" creationId="{98ACE5EE-874E-4E5B-9512-FBE8C8EAC38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7" creationId="{55141B18-3933-056C-EC00-3F87477FCAB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8" creationId="{E16C0AA6-9B65-CE32-DA60-444AF083525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9" creationId="{63BE553E-E155-1A37-3CED-A935BC16EAB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0" creationId="{B31AD20A-4096-FBD4-9123-C872B542D78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1" creationId="{875F5439-E3A4-03F6-E519-B75875491C5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2" creationId="{801A95A5-24B9-4E56-9B3A-61269E46346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3" creationId="{163D5C9C-C85D-DA97-9CD9-414538F51E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2" creationId="{E88A897A-82F5-9B8C-3E79-2C83AF852A6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3" creationId="{70AA8E4A-0D54-A27A-5406-FFC0FC056DC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5" creationId="{1AEAE18F-0064-F167-6EF1-3DB9E33AA5C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37" creationId="{B0AAB656-6ECB-BAE7-5DBF-BB432F92A6E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38" creationId="{E14B9A7D-DFD7-5748-B79B-97153951A62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0" creationId="{A4E8B64E-7644-9B6D-6624-712C81081A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1" creationId="{03A94680-46C5-F25A-E1FD-D2AA3746547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2" creationId="{0587F67B-4FBC-530C-F065-A39A3F15AC6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3" creationId="{9F4F1122-1B0D-A93B-BADD-74A2E31B768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4" creationId="{4381D366-081D-98CF-B6E1-1D2FCE916E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5" creationId="{92C7BC50-0413-4428-C105-694654FA6B3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7" creationId="{723F9693-5528-2EEC-6466-4FAD6D30BC4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8" creationId="{1F1A4BEC-1307-7EBB-FFE6-0653561248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9" creationId="{55D51492-0243-0A62-2E26-F375BB72C68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0" creationId="{0845A6ED-C969-F3C9-9161-437A306DE06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1" creationId="{59CAE59C-11D5-7C82-26B2-0112E0F745E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2" creationId="{AA70B916-A053-DB41-AABD-F66C27CB356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4" creationId="{42E1DFA2-7C8B-FCD2-3B70-39D584308FA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5" creationId="{022C396F-B185-E5A4-19EE-4B43130965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6" creationId="{52D52757-93E2-669A-A1DC-EE34ADAB22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7" creationId="{C2B481E4-6827-635D-FDB2-FCC3EA250BF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8" creationId="{04BDDFC1-48BF-2464-436E-F8875399A1A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9" creationId="{0BAF82EE-E63C-8F1D-7AFF-EDB5C70E84C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1" creationId="{11A72074-9983-F14E-288E-C6AE6E3C94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2" creationId="{C8E1DE9A-E93C-F9C1-EED7-E2A7923E954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3" creationId="{DF273CEE-9693-0E65-1351-E84B026D5A7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4" creationId="{C9D884BC-65B3-92A3-7659-BD5C7CDE26B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5" creationId="{99ED331A-3E72-7030-05AB-3E01B6E687B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6" creationId="{7C130D78-4013-1E71-0770-C92D1B613D3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8" creationId="{D7D584C1-0C83-C3F3-A343-48424D6706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9" creationId="{577A28AB-F4F1-F49D-E4CC-4A6492EFB1A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0" creationId="{559638EE-3015-D3E9-E969-20B50D8948B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1" creationId="{53818246-187D-4AA5-08E7-A634D6B3D33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2" creationId="{9D80601B-EB3A-2AF4-4474-1C9CAFF14FE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3" creationId="{FB201D0E-F19E-DE7D-FA21-32EA8C3C23E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5" creationId="{EAE00046-DD8A-0348-A12F-16088D90E1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6" creationId="{6D2DC1CC-ED52-8FB3-C776-92B4D9CE50D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7" creationId="{73F6077A-F78C-D13D-E9D7-D5A09A86A7E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8" creationId="{FB6C9743-CBA8-9EFF-9C2A-B3E9C1EB614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9" creationId="{68A4EE24-2628-1066-BBEF-A74EB88F5F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0" creationId="{6115C99B-2F32-F128-EF72-7D108C39B27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2" creationId="{D2ECD5F7-C971-B546-7BB4-80D1E119D7A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3" creationId="{60C86705-CE66-A307-D083-A9A3722E6E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4" creationId="{83C4DE1A-F375-FFDD-9B33-E1344F6AE78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5" creationId="{8D8CEB78-5BC6-2421-2BBE-38983B6B8E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6" creationId="{B6F6B311-E39A-C7D7-4430-E4AE99D26C4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7" creationId="{8944D514-C83A-F575-2D57-2EA6F2DCA9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9" creationId="{CAABE825-BDBC-4953-987A-209F80F671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0" creationId="{0F795D4B-A51F-4343-FFFB-56BE7B1CA36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1" creationId="{56E90031-D5BB-FC02-F332-43A9A867F87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2" creationId="{BE9AD51E-3A1B-6CFE-A3FA-2373615B5A9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3" creationId="{6D29767B-A3E4-A134-C63F-D715CFF946D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4" creationId="{5FC07E11-D9C0-7DCF-4C2F-02E4FBD176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6" creationId="{41F6BD90-D2CB-6C53-37C5-ECB8B0AF342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7" creationId="{9A70DFF5-E2AD-8998-0050-1CFF5BFF921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8" creationId="{44E3A8A0-2800-B02A-7305-8E4229EB18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9" creationId="{3E9A9A7F-7872-E36F-E052-DA72B16CB4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0" creationId="{76FC9908-181E-D034-D138-39DA8306486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1" creationId="{3C7E8954-78D2-9098-F9F3-F774BD8A744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3" creationId="{53AA534E-F1F4-CC76-6A24-44BCF4EE16E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4" creationId="{FCE4B22D-6CCF-DB90-B818-ACFB84F7BE5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5" creationId="{5E109D41-5F41-4F21-FD4E-C8978BF5567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6" creationId="{4E902B5D-0DC9-A718-8B55-6C917754133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7" creationId="{F2BD3999-EF6F-AF83-0D00-F7B5BC3641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8" creationId="{755D3176-B551-B4A4-9984-D6EB074C483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0" creationId="{66ABC77C-BFCD-3C06-E8B9-7862749F5E5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1" creationId="{7229B478-DC9A-6B3A-46F1-C05AD6525E1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2" creationId="{FAD0EE6E-1D44-E065-0D90-54C3D6C76E6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3" creationId="{D5C2C87C-4B8D-A44A-FA64-1A7EB62F57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4" creationId="{F34053D4-900C-3482-09FC-C41BD61C810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5" creationId="{AB361A51-1175-A632-6EC2-1C25AC917E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7" creationId="{DCE80E3C-828B-973B-A2E1-00A6AC04AB0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8" creationId="{1476BD20-61A2-AA55-1C9E-133685B094F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9" creationId="{7609F95A-040D-929C-AF57-423AD76A0F4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0" creationId="{BC168FAF-1875-6C00-5D03-1992E1E6830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1" creationId="{380D1E61-6186-E0FD-A784-247695AA274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2" creationId="{823955B6-64D6-6E5C-5BD1-92AAA96AB77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4" creationId="{20354C5D-5688-0E86-C7FF-ED42F1EC025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5" creationId="{4D6B14CB-7B32-AD97-D1CC-1B9946E0126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6" creationId="{A23C3414-A58A-9838-66A8-83187FA779E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7" creationId="{F05CB03F-7B62-776E-4411-4B32B29B1D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8" creationId="{6CFD2C28-4AEA-279F-8E15-C4842BC089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9" creationId="{562B557E-D9AE-2E7E-7F99-C6FF8F43018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1" creationId="{A7CCB458-73FE-BF21-8B39-78C8B85233A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2" creationId="{B2A65C01-8F22-C693-8C9A-27BE70969A3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3" creationId="{3ED61CF3-C6BB-A219-4E2D-110CAC96A29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4" creationId="{5D7C6607-9425-FB9D-3C08-4883CC5474D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5" creationId="{D3E0B1E8-B577-2C52-212E-D5EBDB3AB35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6" creationId="{96EFEC7D-E22A-2761-F29D-80871474BB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8" creationId="{AEF86F9E-9A31-7B94-8A4B-F84F7F7F210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9" creationId="{A85AFA16-F450-17E9-C4E8-A7B0F07BF9B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0" creationId="{5734D30B-B471-A0C3-1A65-AEBEA58AB1C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1" creationId="{4D1768C8-BF80-9E34-11F8-85DAA8FD83E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2" creationId="{C39F9314-91AA-8EC9-C740-54C989C95EE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3" creationId="{4AC8933A-13DE-46DC-0F38-ADDD48197C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5" creationId="{50ED9268-21D7-D456-EE1A-464C58BD51A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6" creationId="{7D7E7979-6E15-D607-E91E-87A8406C668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7" creationId="{8AAB78DD-1572-B862-6FC0-92E3673BE2D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8" creationId="{9788A4E0-3F85-61A6-FAE1-5BBDAA28CF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9" creationId="{4139DB35-10A0-98F6-417F-394EA06BACE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0" creationId="{77077ACD-141C-28E7-49E6-BFBB018FCA3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2" creationId="{9D2B2CFC-8B99-4248-9910-5B9C1663E6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3" creationId="{EEB421F8-29B3-357B-259A-A07E503D90F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4" creationId="{3E097702-32C0-4FA6-5978-D420057FEEA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5" creationId="{DD67995D-FF79-B405-B665-AE1FE9934EE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6" creationId="{9AE9732E-AA3C-EDAF-18EC-D26930E8386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7" creationId="{A0E94031-C6AB-DA93-F0E7-6476D157B3E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9" creationId="{EEEA2E4E-DD07-36C3-1F77-D2FA23CB85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0" creationId="{BD56B8C3-AD56-4E73-6AD2-2514B23987D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1" creationId="{C1ED2F97-BB61-C3A9-384C-D7354810557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2" creationId="{5F60A517-A3DF-7B00-3F10-6871BE74A66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3" creationId="{CD71D4C7-7FF9-324C-F9C2-BCFF2EF35A0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4" creationId="{1321472F-2365-DBAA-4018-58282011FEC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5" creationId="{63FEA4B7-45EB-FAA0-52E4-F213626F5E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6" creationId="{EB27EF6E-C1A6-49E2-9E06-1E733DE21C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7" creationId="{6C9D62A8-296A-CA8D-50BA-B677E08FD79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8" creationId="{945EB2B0-598B-EF29-1548-57E8352E4BD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9" creationId="{13833FD4-CC25-04E2-D2DA-DD36E7AFE5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0" creationId="{7EACB7CC-81D1-187C-8346-E2BBC1BE0FC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1" creationId="{9D5C6792-0C88-7164-06B8-E1CBDB9B932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2" creationId="{B43BC46E-2D5A-0D0D-B25A-F37DC11330A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3" creationId="{0D397C77-E122-B6EE-5C58-F3B6DD5951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4" creationId="{3B62C38F-4CA5-AE13-A426-C2382471A5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5" creationId="{69F5D19C-BAF6-7DF3-ACCD-787D5E41411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6" creationId="{3E937CC7-DD0D-204C-2221-EE9081D860E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7" creationId="{01EA0502-8B20-3AA2-691E-C58F43344E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6" creationId="{D4805CA8-2D49-81B2-43E8-000243F9F49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7" creationId="{02A7BFD1-7FF7-730F-FE68-7FD5922F303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8" creationId="{ACE9EB54-70BF-5E99-DCA3-CC0CE9A1850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9" creationId="{F6F35F7A-1345-61F5-909C-E637D5A2899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0" creationId="{1B3B7439-F684-47A4-D8D1-BAA1E3F0C79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2" creationId="{30CDD7EC-7EF5-845B-E142-597C22DBAB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4" creationId="{FF8A27F9-3E6D-CEA3-1C66-639508DADD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5" creationId="{8F8F88F7-0523-9FD9-4E21-D98BBFA5ECC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7" creationId="{1B8A6D2F-CA52-9EF9-4000-145A982AC1D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9" creationId="{E2398D40-2555-6242-389D-E89E23CFE3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0" creationId="{F8278947-DEC4-C113-7817-4A4143A5C0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1" creationId="{77A5763D-6590-C976-AC6D-DD900C923FB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2" creationId="{18C5E9E5-D55F-B9D5-2DAB-771891177ED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3" creationId="{3071FC0C-9A3A-FC3E-BBE0-6E38DAD8E97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4" creationId="{445094B4-E0F1-DB81-8CB2-5614A717CD1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5" creationId="{DA28A18F-8620-8600-51F9-720D67D3ABE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6" creationId="{14A9B153-8B7A-4C3A-E227-BB8AFBC2127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7" creationId="{600E18A5-D326-16BE-57AE-ED25845EA4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8" creationId="{9C70B3C5-3383-F828-9AF1-5132577D700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9" creationId="{0341B0AE-0280-5DFB-CE13-594CA3892DA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0" creationId="{AF2A781A-6A7B-64B2-9FA6-9D790EA4C34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1" creationId="{D34E7F85-CFD8-94D8-916E-3F35A0603D4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2" creationId="{6BA9A9E5-FB37-7A35-936B-956C8988AD9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3" creationId="{71884835-FABC-F5CD-0BF1-72C6CB1D1FB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4" creationId="{FE770046-2860-6FD4-56DF-EA9C9A6D937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5" creationId="{E0E0FBA5-D56F-2C71-3981-EC996260062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6" creationId="{17BC8288-B65E-9533-D8B6-F96713FB573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7" creationId="{215F40F3-6B6F-AFC4-3035-ABA2DFAB878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6" creationId="{EF51769C-DEF4-E89A-8163-8EC5C0D6B26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8" creationId="{12F165EF-903D-79FB-F4A5-07D892633BA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9" creationId="{D642368D-16BB-BF24-546A-29E965ACF14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0" creationId="{8071B602-FB66-ACD8-33F4-773CCC29BB8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1" creationId="{CD912402-39A8-60BC-ED05-B8C7A7157A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2" creationId="{80893FDA-3C9A-05D3-E9E6-2FA89BDF374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3" creationId="{96AA814C-790F-A7D6-2B41-FB540E4ABF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5" creationId="{F1AFE296-28D6-45DA-3278-DC70A985576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6" creationId="{12A6B313-346E-67B2-0723-EDDAA1010A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7" creationId="{FBD8280E-07D6-F8C1-A69D-281311F0689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8" creationId="{AB33BF58-1B68-3F94-E0DC-1D1089947F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9" creationId="{06106DF3-D7D2-CAC5-8035-29F6261885D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0" creationId="{D8758FE2-E283-E48C-C513-3015B41BC2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1" creationId="{1F62201A-995A-75C5-AA67-068892AA845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2" creationId="{83F9ACAA-E931-483B-C0FB-88477B8F6CD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3" creationId="{F5674DE5-2BE4-64AB-86FC-702CAD17277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4" creationId="{51E5867E-10D9-497B-3788-309318DD71F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5" creationId="{8F44EBF8-AD6A-A41A-A3D6-8FD90DAF19E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6" creationId="{36B7030F-8888-E664-DE65-884E0F17201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8" creationId="{83CC49FE-37F5-A9AE-9DCE-FF5B7F22079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0" creationId="{18BF156D-83DA-5769-F8CA-1AF05E045FE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2" creationId="{912325F8-8723-06C0-01AA-DC5E748EC7B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5" creationId="{A5419CCE-9E79-A4DE-348D-1F18FBA612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7" creationId="{9C188FCE-EC4D-DB95-82FD-824712C691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8" creationId="{2D98B2DC-6BA5-2C8B-22F8-E5E07E261CE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9" creationId="{DE3087A1-1339-A722-F3A3-F667262449D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0" creationId="{AAAE5566-AEFE-84B0-6679-E7DB92E29B0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1" creationId="{4126B3C3-4B92-A916-A3B5-495DC1FBF02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2" creationId="{EFE9BA1A-8042-0C1D-9C02-4D67B8781C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4" creationId="{0FFA5D4B-871B-9319-F15D-7E6B163CBEF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5" creationId="{1D6E1295-DFBB-906C-8FC7-3EE5E9CCF75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6" creationId="{1C9445D3-14D2-70E5-6F03-F032CC936CA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7" creationId="{8538B7BE-5CDF-824D-86F3-B5BA54A0285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8" creationId="{9FFD6897-2467-A1F7-30E6-A6BF7828B13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9" creationId="{C5E9A52E-B99D-F032-B372-DEEF56F62D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0" creationId="{D50C0BD1-7070-477F-71DB-209FEB88D70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1" creationId="{408ADF45-6711-472C-6982-C43FBBC0A3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2" creationId="{FF5F740B-029B-0B5C-F24F-FFAD4D5B6EB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3" creationId="{3A08C31E-98B0-E929-EC60-E552A61486C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4" creationId="{34789089-E9FD-CDD3-ABCA-D7BEA780F1C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5" creationId="{BEEC811B-2F4F-0EB4-D54F-789A10CF8A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7" creationId="{E8EEF7A3-9DE8-9FA5-742E-A9223E0F17E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8" creationId="{ABDB99AA-A2FD-9B9A-5905-53277E400BF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9" creationId="{0AF05FC8-6E9A-4C05-A1A4-655A450D0B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0" creationId="{CE65F0AF-BA52-E083-91F0-DC5AAEDE53F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1" creationId="{CC12C5B2-75D7-9808-9E2E-0177F579150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2" creationId="{EEB66023-E9D2-CA59-9E2F-FFCFDCE874F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4" creationId="{3C39FFE8-3695-3182-93E1-3EB7E2FF415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6" creationId="{93E9DB9B-8FBA-547B-D558-EE495B91FB7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7" creationId="{A0460992-0EDC-6ACB-BB3F-1A31E1C238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9" creationId="{07C87796-A154-B8D1-9ECD-2DCD91E5129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1" creationId="{1C952A1D-2301-0064-92D4-56A6D4B7708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2" creationId="{55CE0B17-B993-7623-E51B-27CFA2310FD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3" creationId="{CC1E2AB1-9F28-E602-97FD-DD70CD168D0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4" creationId="{DEAC335A-A3AB-C858-6EAD-B0C2DC8A3D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5" creationId="{70986518-BFE4-017B-4367-4D1F68A1A71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6" creationId="{EEE17DD7-A750-4F70-380A-C6BCAFCD730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7" creationId="{80B55707-AA0B-EF42-540E-17DF22C07F3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8" creationId="{C695A723-735D-4D95-A5C8-4E6F5A34342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9" creationId="{960171EE-CB4E-108D-FD41-A27A54D27AC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0" creationId="{336D4117-5E86-9B0B-4FBD-E6EB706F3E2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1" creationId="{C012BF76-8CF8-B931-845B-E989861630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2" creationId="{ECFEE8B4-52F4-7F80-C592-FB30031F1B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3" creationId="{AD327F6D-EB2D-7836-A245-E6AE4C9C640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4" creationId="{808E0FB5-6EC5-28F2-C6AB-B066DD8C34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5" creationId="{DADF86BE-0AFC-1B68-B23A-52947C536B4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6" creationId="{0A8B40F5-9F11-F1A9-D354-5795536EB2D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7" creationId="{CA4AA9EE-A3F6-1881-DEA4-F55F39DBDD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8" creationId="{99C38BB6-9725-BE4C-F24B-FF121B5C69F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9" creationId="{780BBB15-E725-6B75-8C05-F49591918AF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28" creationId="{13F4386F-D7F5-4F67-BD31-80CE15DF151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1" creationId="{511B5A3D-C320-C96A-A4B4-E35EE936436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3" creationId="{66678A4C-1937-4696-F1A2-266B6F4FD9B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4" creationId="{78A497ED-374A-1F7B-A244-E21607E2927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5" creationId="{E244EA53-B25F-2365-125A-AF9879710E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6" creationId="{359F60A5-0373-6D8A-E0A2-92339E2A1C2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7" creationId="{EBFAC8EB-A0E1-1D7E-929C-6B7131A43FF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8" creationId="{AC4BEEC5-73DC-79F4-68A3-3573852A4AC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0" creationId="{78D3D9D5-06A7-B904-E977-B6F22082BA7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1" creationId="{CC5D6093-6DDF-FA5C-303A-24C64516E9D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2" creationId="{4062952F-548C-AA57-8BA6-2F42B51D9F7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3" creationId="{7CDCB271-1D53-40AD-C8EF-79B9F130FAF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4" creationId="{BDEEC84E-2B1D-A79D-432E-B6C491BA21F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5" creationId="{F7EEF768-51CD-CA02-322C-2E7235C22B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6" creationId="{F997F091-C68F-1C9A-2934-538B0A9D9DA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7" creationId="{DE165477-F4AF-BECD-E01F-93A9713032D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8" creationId="{E52B47B4-8289-3DF9-6F2C-8DE3ABDFC8E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9" creationId="{9526F84A-458B-F785-4FA7-0E6E5D386E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50" creationId="{E28DC9A5-50A4-6DB5-1BFE-3E4E3F3562B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51" creationId="{E7D74511-DDEA-4242-0B3A-5F63624A3DF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2" creationId="{7CA1FABE-6EE8-CF22-6313-7C69444BD9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4" creationId="{9A82BDBC-F334-F906-BC13-782C1FCFF7F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5" creationId="{4A7BFB34-F1BA-C956-D15F-BFA50E5EB7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6" creationId="{662FD724-CA5A-1001-AFC9-982774A94B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7" creationId="{52582374-964E-1D7E-4E4F-569C8E182A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8" creationId="{62A392F2-20DA-C97D-C918-E2AE3E7FFF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9" creationId="{1EA12524-43C1-B478-1D94-0CFCD089879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1" creationId="{E0A71633-359D-566B-1D9F-584FCC3F48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2" creationId="{15977982-D437-ADBE-872E-480EE6585EA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3" creationId="{C523929D-22E6-C165-C4E3-D23EDB60313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4" creationId="{BC828632-E066-1BEC-6019-F6A662C097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5" creationId="{C1174033-3D9E-3A2B-87BC-673217D1178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6" creationId="{67A50D76-C282-FA02-861A-C2ACF219CF0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7" creationId="{D141D0E5-28CA-15F1-FB9E-0590163229F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8" creationId="{D936657B-A847-10E4-339B-A5C6D79BAA8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9" creationId="{6F6F5202-AD69-25F6-9896-8DFB039432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0" creationId="{1CB5B632-E3C4-F211-5807-CD08B7481EC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1" creationId="{5012EA0E-1D83-20AB-577C-6C5FD515E6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2" creationId="{95395B23-5200-B75B-A97D-E7F4464BC776}"/>
          </ac:spMkLst>
        </pc:spChg>
        <pc:spChg chg="mod topLvl">
          <ac:chgData name="Hans-Martin Heyn" userId="ec4bc27f-f7e6-42b9-ba9b-5442920fa371" providerId="ADAL" clId="{BF32C05F-7C09-443C-8A27-96B89F9624F5}" dt="2024-07-08T06:40:34.082" v="3643" actId="12"/>
          <ac:spMkLst>
            <pc:docMk/>
            <pc:sldMk cId="3231653607" sldId="340"/>
            <ac:spMk id="2186" creationId="{A47619C9-F9A5-9439-714D-D650A0AA60AD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0" creationId="{22157B71-D0A2-5640-DCEA-F4B47B1A42D0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1" creationId="{FBC3932B-2489-E94C-FBF4-5A44A423CDB6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3" creationId="{C910442C-EAD7-E9A1-847F-257FC07DCA74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4" creationId="{2CDD6DA8-3C44-3936-AFC5-3DF97F30D039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5" creationId="{A1EC58F8-6F54-26AD-D908-FE70F6820E5A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6" creationId="{6EAADFC3-82BE-B0DE-2BDC-6A6FE55BE58F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7" creationId="{78FC7776-AC98-9A97-438F-9220878834FA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8" creationId="{54B04ECF-1A7C-8AD5-79E0-5D4557CA516E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0" creationId="{8B3AAF25-E94E-A4A3-F74B-93197E06DF0D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1" creationId="{C3F02F80-8E4C-489A-0063-F12B39869F00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2" creationId="{4291CB9B-F309-72EC-F2CE-AE5CB298E206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3" creationId="{BDF93072-B0A4-CE23-6AFB-CBAD0027DAA4}"/>
          </ac:spMkLst>
        </pc:spChg>
        <pc:spChg chg="mod topLvl">
          <ac:chgData name="Hans-Martin Heyn" userId="ec4bc27f-f7e6-42b9-ba9b-5442920fa371" providerId="ADAL" clId="{BF32C05F-7C09-443C-8A27-96B89F9624F5}" dt="2024-07-11T09:24:04.057" v="4692" actId="20577"/>
          <ac:spMkLst>
            <pc:docMk/>
            <pc:sldMk cId="3231653607" sldId="340"/>
            <ac:spMk id="2205" creationId="{80D979A1-4CD7-7C7D-7C48-D8890CAC3328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1" creationId="{AA202E30-DC11-7B31-9DC3-D015DEEDDD1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5" creationId="{79F6C238-58BA-3A8C-0FA0-73CEE7612811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6" creationId="{E0D23679-379E-1EF9-8B8C-1286BF9A6698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7" creationId="{27B7D5FC-A2FB-D073-DFDD-12FCCC2B6AE0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8" creationId="{8D1A30E6-A520-F4E6-6A6C-84EEAD656CB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9" creationId="{7E9D49BB-54DE-5CA3-66F5-24B642427CB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0" creationId="{A54F82F6-F9F5-B79F-9E73-B779C509AE2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1" creationId="{4A949FAB-3D77-A919-054D-383F32F3EEE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2" creationId="{5532E7F0-829A-6E32-7212-B075CFC8EA5A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3" creationId="{66B7EFA4-9329-9FB4-71C0-729D4E605F2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4" creationId="{3832EAFD-5280-3122-A963-362A0B3B709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5" creationId="{233DDBB8-B3E8-2ED8-E138-4CAD83BAC3D1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6" creationId="{6A486CA7-95B2-A922-B031-B2159211248B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7" creationId="{8EB87FA8-F6CB-E74A-E540-76A3135A8D52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8" creationId="{C628A6E6-65C2-082D-0045-DC35141999BE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9" creationId="{FCBC2F78-EBEE-1109-8D5C-9EB56BFD5427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30" creationId="{1FE7DD6B-2906-6C38-5383-1AEA0FBFE26A}"/>
          </ac:spMkLst>
        </pc:spChg>
        <pc:spChg chg="mod topLvl">
          <ac:chgData name="Hans-Martin Heyn" userId="ec4bc27f-f7e6-42b9-ba9b-5442920fa371" providerId="ADAL" clId="{BF32C05F-7C09-443C-8A27-96B89F9624F5}" dt="2024-07-08T06:40:45.841" v="3645" actId="12"/>
          <ac:spMkLst>
            <pc:docMk/>
            <pc:sldMk cId="3231653607" sldId="340"/>
            <ac:spMk id="2232" creationId="{C737D6B2-138A-625C-25C6-0BB39A7B4BE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47" creationId="{481CB56F-DC41-5A72-E7FA-6FC6E55B8C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1" creationId="{A60C8ABB-5746-D82F-8BDD-9CB0CA80CBD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2" creationId="{B27CAB31-6629-485D-C42E-92A1898CC703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3" creationId="{E76FD700-F9AB-4001-137D-1D189C0B8A3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4" creationId="{4A472733-33F5-9C16-EB8F-5509DB4795F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5" creationId="{495A022F-D12C-E3E1-CCEC-2EDE0B5E567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7" creationId="{281D508F-93C3-7730-86AC-7087710A909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9" creationId="{4F86A45F-029E-B8C4-ED25-9A98BB2A4CD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0" creationId="{5F0D0BF3-F42C-B6F1-B805-9A0C9D30858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2" creationId="{3E856700-68DC-4073-0D71-35621B731DD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4" creationId="{87EB2BD2-DB59-3D42-E1E9-559B216E492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5" creationId="{FBA03601-0E70-4436-EB37-6EDE0E12A5F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6" creationId="{13EC37DF-D468-CDB9-B0C3-CDE36BC875CD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7" creationId="{B7BF0BB5-2410-1E2A-005F-C28A57C1D24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8" creationId="{D4E68E15-DA63-11D6-29D5-AD7B32E8552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9" creationId="{7212FC21-0956-C573-AB2A-7C409D92E51E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0" creationId="{9E6D3471-039C-284D-5494-7105E4986B0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1" creationId="{1825068C-381D-F8A4-9BD3-73F8705D39E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2" creationId="{C49325BF-802A-E6FC-FB29-FB8A517ABD26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3" creationId="{4541CBD0-9094-6448-8B56-A7070753F93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4" creationId="{BC5D418A-C71F-9F41-8758-C06191435B1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5" creationId="{07C652DE-B4DC-BF5E-9098-FF44CB73925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6" creationId="{60936EE4-3145-96A9-2B58-AA2CD2D36FF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7" creationId="{4BD2E6B2-79B3-BB16-D2EC-D26C745940D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8" creationId="{B42174A9-A16A-3A29-A639-BF9FB6B8241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9" creationId="{204AB7B7-81FB-1F72-EB05-BDFD1009005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0" creationId="{D3AD1D30-C711-8147-EFFD-FE30FF8AF42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1" creationId="{421CC9B3-F66B-F4F2-5756-AD9BDA73D364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2" creationId="{17165BFC-3FF5-DDD1-0DC3-BE9FA14566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9" creationId="{C394400F-F40E-398C-2C9A-CA5CE5CCBB83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1" creationId="{D12A105C-6EC7-5EEE-F1B3-C4FA5FD29A0D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2" creationId="{722F732C-D83E-7B5B-9426-741B842CC56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3" creationId="{473B6E65-DE97-0383-5F0A-0FF2F79B88F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4" creationId="{C292CE10-9EBB-1D3D-BD1D-0BDD28EDF78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5" creationId="{7204B20A-7AAA-2723-487C-5CA96020F46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6" creationId="{475484A3-E86A-B882-6030-15E03DD24B9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8" creationId="{01553CB9-5378-9076-6448-6317FF236284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9" creationId="{242DF0BA-978C-366E-845C-718BB0392EB6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0" creationId="{6A1964E9-D0F0-BDFD-3808-899F56E7D16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1" creationId="{DBCE7242-E846-115A-55FA-9E7E9A872D6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2" creationId="{32C2E515-7C55-C50C-886D-D6DE96786727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3" creationId="{C1264EBD-797F-F5B4-22AA-40AB3AE79B7C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4" creationId="{83205578-79E4-7B29-AB70-6DD12549997E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5" creationId="{4555318C-2982-B1B1-984C-67C622485F4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6" creationId="{ADAC1798-2656-2584-431A-7FA8D1CEE1B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7" creationId="{768FF5EF-8C04-BD67-3308-BDDA98FF0C0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8" creationId="{F9A9203A-0E99-BCB6-5D6B-39ADCC0E62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9" creationId="{13C71069-3EFB-74F1-99B5-06885A6770DB}"/>
          </ac:spMkLst>
        </pc:spChg>
        <pc:spChg chg="mod">
          <ac:chgData name="Hans-Martin Heyn" userId="ec4bc27f-f7e6-42b9-ba9b-5442920fa371" providerId="ADAL" clId="{BF32C05F-7C09-443C-8A27-96B89F9624F5}" dt="2024-07-03T07:58:53.869" v="1790"/>
          <ac:spMkLst>
            <pc:docMk/>
            <pc:sldMk cId="3231653607" sldId="340"/>
            <ac:spMk id="2311" creationId="{1DCF0D89-38A8-1729-1C03-A2E0695876B4}"/>
          </ac:spMkLst>
        </pc:spChg>
        <pc:spChg chg="mod">
          <ac:chgData name="Hans-Martin Heyn" userId="ec4bc27f-f7e6-42b9-ba9b-5442920fa371" providerId="ADAL" clId="{BF32C05F-7C09-443C-8A27-96B89F9624F5}" dt="2024-07-08T06:40:20.107" v="3640" actId="12"/>
          <ac:spMkLst>
            <pc:docMk/>
            <pc:sldMk cId="3231653607" sldId="340"/>
            <ac:spMk id="2312" creationId="{CF1B8BA0-717D-2CEA-4B8E-D15111248B5D}"/>
          </ac:spMkLst>
        </pc:s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" creationId="{90A55479-C086-2615-010F-E6B4B6F1A95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" creationId="{DF6CC237-61DA-9125-5958-D781228689E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" creationId="{6D2C3DCC-415F-7219-30BF-5ACE6F30B45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9" creationId="{B943A3AE-B5F2-63F3-21EA-54C9FE61C340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4" creationId="{41F69077-F91E-15DB-7B8B-720FB2E875D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6" creationId="{7867FAEF-2566-E619-C635-9D461715D3A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7" creationId="{B7AA2374-34F4-1EF3-3F89-5B67A05B5A43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86" creationId="{E5472231-98C7-D2DA-2A2B-8AD9CD5EA4C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88" creationId="{32305491-E748-AEEC-28D8-393C47BA5C2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1" creationId="{2413769C-6A9A-7323-5992-002A5291434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2" creationId="{1E7E10FB-B6FF-F6FE-9D1C-B657E47E26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3" creationId="{5FC5D5BC-7643-5CCA-ADB2-DC6353EF357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4" creationId="{57A53005-4DAA-D2BA-2B60-E8A355532A0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5" creationId="{9260CC9E-0D29-1DE0-D3B3-45B80FAAB33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6" creationId="{F4FF7DD2-E744-4FD5-DFD7-8D627646E06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7" creationId="{45FAB192-983D-E57A-02FD-85BFE82B751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8" creationId="{887FCA66-55D1-BB17-569E-D5E335EAD5D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9" creationId="{9DB78620-36C9-DB41-2ABD-C2CFF92A664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0" creationId="{2880995D-1C28-88CE-E906-5764D0FD97B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1" creationId="{608885F6-D318-0BC6-2BE2-CDAB6D9BF5A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2" creationId="{5E6E35E9-3629-15E0-1912-C578F088919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3" creationId="{DE4F34FA-9A3A-14E7-7EC0-AE65AEDF626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4" creationId="{7285E948-771A-9B5A-BB47-4FBCE8182C4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5" creationId="{FAA81045-DD36-5709-7A9F-7C01926CD53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6" creationId="{BA5F6068-A93D-F4C2-C506-9D778EEC8A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7" creationId="{5B9D20EA-2965-F499-A57C-539F2C45EC0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8" creationId="{BC39B91D-CDB2-4E27-EAB4-B06E111751E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11" creationId="{EE7CC664-A52F-4ED4-C6F1-EF3F00FFC03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18" creationId="{F7804075-C9AA-DEF7-3E94-668024C52AF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25" creationId="{90B57B18-5F9C-FFD6-6796-4B34CD58ADC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32" creationId="{0F36BDA3-6EFC-FF81-5822-8E775181989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39" creationId="{9450C4E5-1411-F3F4-D0A3-E03652412C1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46" creationId="{1F5495E5-9265-960D-EDBD-AB49E106D85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53" creationId="{7B79675F-77A9-1908-ACD9-0518FD314F6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60" creationId="{6DE4F88F-0599-5D69-CF70-E3EB11D9516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67" creationId="{15291BD2-B982-BB9E-BA21-C2B5F947542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74" creationId="{35F8E0E1-0AA7-F172-07D0-353AEB994FD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1" creationId="{772C008E-D263-A5D5-3D27-A44D9FBC96A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8" creationId="{7312E63B-9B76-2C68-0B5F-649EB2305CC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95" creationId="{E1672198-F735-7044-B770-59FE897387B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02" creationId="{25ACEDBB-B136-8BA0-C41C-FEBD5CCA21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09" creationId="{E6CDBA72-F9EF-9549-0ECD-CBA61AC3215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16" creationId="{7A66F998-0A35-6B23-1C3C-D5C9AA05C91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23" creationId="{FA7976C6-45A5-0A87-1CAC-FEE350AC889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30" creationId="{D195FBC9-4CF0-BCE7-0DE4-F0E3AEC3CCD9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250" creationId="{1FD544AF-1B9B-29AD-595E-79E3D88EFC8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1" creationId="{69E66AAA-FE22-7FA4-E91E-B5768EA1050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2" creationId="{40540505-C1B0-5764-CCA6-4AA25CB0280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3" creationId="{E63DCCF8-6D5D-1119-08B2-F7315D0C82C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4" creationId="{CD1C3A76-DBAB-7D90-68FD-3E6F949649D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5" creationId="{561CC7A4-0796-403D-E750-500B3D9274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6" creationId="{06C968E4-E353-FA64-2938-8A41DB0A33F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7" creationId="{DB4220D7-5405-89C9-8130-8FA3DEAC859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3" creationId="{9C4DE6F0-3E0E-9EB8-8429-46A406CE27B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5" creationId="{4DB46FBE-3259-C255-7DB2-355672D3FC1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8" creationId="{98575B6C-00AE-EE52-978B-53B3479BF5B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70" creationId="{6F111830-3CEC-4548-8C35-9C4161C2018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0" creationId="{6CA7C519-8A11-D19B-D319-9FDFD52F04F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1" creationId="{81DF8184-BE71-82BB-05FC-4216ED8AC26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2" creationId="{231F91FA-6F4F-BE75-6256-D8C197143E0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3" creationId="{DD71DB75-7776-83A0-E7CE-B045F98E9E5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4" creationId="{118E233A-82C6-753F-B131-89157B777F7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5" creationId="{0D18F90D-B4B8-9DD7-6807-C2C0362B03B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06" creationId="{2D761779-919C-1D50-F9C8-D6143FD0FA0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35" creationId="{3E47AAC8-4D48-2003-D09F-A3695E91248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55" creationId="{3676A8D2-E70C-17FC-673F-80296733F6C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57" creationId="{4D23D02A-20B9-EAB5-C666-55500002ED3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60" creationId="{207362DF-97F8-E501-CD43-D93B353D74A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62" creationId="{7C93FB38-DA36-7607-8307-0C607305EA7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2" creationId="{E7839CD3-29C3-318E-8CE1-275E64FE361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3" creationId="{B81D863E-D9E4-6F99-76ED-4CF856829D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5" creationId="{69C06094-A05E-FCB8-F078-3F924502041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0" creationId="{6F275431-50AD-C717-05FF-02C59EAC844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4" creationId="{A8DFB64E-1682-AB63-7AE1-E17D57D542B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5" creationId="{8982D7D7-3CFA-A94D-3F4E-96AF22F9046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6" creationId="{357CB7B1-7E71-6FCB-274B-647E804866F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11" creationId="{57237E45-D791-9A1D-5CBA-F2A796DEAD7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4" creationId="{098F9FFB-90EF-CE9B-DE75-58C25C86A35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5" creationId="{08F519FC-A79E-0191-8DA0-96DE61A0098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6" creationId="{DE62E553-AC09-BA61-8ACD-78769D4C35C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7" creationId="{3C5D1EF4-8DF7-8472-297A-2DEDF390A26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42" creationId="{467A2126-45FC-D41A-04F6-14D26BD3A69E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57" creationId="{784FEDC0-C829-5D64-9686-D593C3329EA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59" creationId="{3E00EF2B-9F96-0521-02F3-4FE11BF89C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0" creationId="{B1384E65-4F41-6B25-2BD3-B60C7DFD81F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1" creationId="{0506B60D-2818-5F52-0845-990C3EF686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4" creationId="{EE1FE957-B681-2F31-8A3D-1BD880BC0F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1" creationId="{1DC2BCCB-3663-93EA-2A61-D20EF935C10A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76" creationId="{6E6EAE74-D393-41DE-E703-3CC69DE1F6E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8" creationId="{71950FDF-4FD0-E0C5-FF20-0BBCFE6F19D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9" creationId="{29524A15-7FA7-7EAA-283B-D03637C81C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84" creationId="{1B7FA7C5-76B9-D17C-C5D4-538E6DB6CF2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85" creationId="{7AA08F13-E0D9-2E50-6A90-A898F1527703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03" creationId="{FFE8D934-EF7B-F83E-1DED-D5D838500BE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5" creationId="{B2F5CA22-9469-522F-4ADB-0C64F418EA6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6" creationId="{338AC543-7FE9-A3A8-3976-B0E534EA9B7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7" creationId="{7EE5C2BC-9D44-D2D9-FDE3-579F3EFD2A1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8" creationId="{048FE23C-4448-26D2-8960-03FD269C52C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9" creationId="{076DCFA3-89FB-BA8D-2F94-2ADBD6AADF3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0" creationId="{F492C49D-F0D4-E81F-20A0-4279C399F8D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1" creationId="{8FBF1EED-5751-FB85-9991-16E07317E1C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2" creationId="{763E5174-9D64-E2EC-281B-3D437519F56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3" creationId="{46B199D4-634F-A054-51F6-CFBDE3C39B7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28" creationId="{FAC8E4E9-91B1-FFB6-CF8D-8448870D2E9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0" creationId="{269042BA-D4D7-0A74-44E2-6C1AC071458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3" creationId="{1E46B6DA-568C-D04A-CA18-C9C94BFA4E7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5" creationId="{E3A744C4-0E22-A47B-AAD7-8F31A901F53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69" creationId="{31EF7A4D-0AE0-B87D-FD6B-863D91E9723B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82" creationId="{C1EF55EA-413A-F72C-FCD3-9903D1B532C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585" creationId="{5C1ECC4E-648A-80F2-3024-30428D7A1C2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88" creationId="{845C4143-0EF3-8EAA-B5F9-2DEAA2DC3B7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94" creationId="{7EEC44EA-CDBD-8548-79AB-72F74717374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95" creationId="{103F6893-A65A-2BD0-2F10-0643C290A6D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620" creationId="{E63BC130-61B2-E45A-53CB-C832AAEF863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32" creationId="{6AAEAE7A-EDCF-7AED-3AAD-05D49E7FC5B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33" creationId="{0F5A2A8C-D5B5-101A-2EDF-BDEA491B554C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662" creationId="{55EA727C-8991-5F33-F104-5D2DCADDF1B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4" creationId="{BF5188CB-FD3C-7E09-7D03-2D656FBEFEA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7" creationId="{5468150F-8A64-AFE9-0899-4AACB14259F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8" creationId="{D2DA6357-DB1E-302D-F026-6036ABF2E1B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9" creationId="{01557962-7086-1AAF-BD40-D4AD8F7625D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0" creationId="{5229B313-635B-B965-7819-AB26B437C35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1" creationId="{6B7E9AFC-78F0-7DE8-F739-2F8EE175840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2" creationId="{C2B16EEC-6553-5F48-5863-EEB6B2BA2B6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3" creationId="{78766A15-4FCB-F790-D1FA-BCBE25D4DC0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4" creationId="{8BAB8E9B-2B27-BFBC-AED0-7A3139A100D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5" creationId="{0991D02C-CAAE-E250-D9C0-055B8B10908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6" creationId="{D1981B22-C434-A4E7-61FE-5A54FF3F2BB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7" creationId="{0759C2A3-96E4-BA38-B3BC-125D093EA2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8" creationId="{7B7C8C5C-8ABB-CE87-456E-EE7647105ED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9" creationId="{9AA67D96-F9A6-778B-73D3-75FC4E09514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0" creationId="{CA15CBA9-2741-C29B-F186-47EA7AF9A5E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1" creationId="{51C257B7-C716-F0C3-55D3-8504CF21580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2" creationId="{C3FE7F22-A3D0-A91F-5C17-4B05E5EFFC6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3" creationId="{BCD7C868-B204-376A-3B7D-5B36071431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4" creationId="{2F21D59C-0A36-30AC-C1B9-5F2334A9ACD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7" creationId="{A8061143-CC1B-D073-74E0-D52910D3EA3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94" creationId="{2280FCE8-7A33-1E8A-BC8D-41789586BE0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01" creationId="{392D8E91-001B-1228-F617-A6EAF156084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08" creationId="{7A839B67-9A74-2A11-85D5-7581B1E9FF2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15" creationId="{CAA4EBEF-0BF1-AF82-7CFF-2ED6B923CE0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22" creationId="{67BF8325-F625-1A2C-AB4E-07F2CF29908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29" creationId="{EED77B3F-228D-D3FE-0131-F0F7CBEF76B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36" creationId="{48990386-D07C-DB1F-11AA-DE593322F91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43" creationId="{22F54DF3-7133-4352-5E73-23CD53A0605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50" creationId="{BF77F8E9-1A9D-D984-C7C4-297FFA02771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57" creationId="{9C663E8A-D794-056D-F26F-0018E36A193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64" creationId="{ABF88EB3-1C0F-BBF0-F261-D139CAFCDCA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71" creationId="{709C0DCE-DA39-817D-BBF7-1134040D6BA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78" creationId="{26B4269F-F860-4CB0-625C-12B16826390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85" creationId="{840E4C40-5B30-F790-E3E8-3D852DEA0FF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92" creationId="{C47C7099-20C0-30F7-02FE-3BE534D098E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99" creationId="{0C9506E1-05C2-6173-A6E4-6882E9D0700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06" creationId="{FCD68742-9BF9-3418-EC31-1EC56A9D0DCF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826" creationId="{932653A1-BBF6-8692-6539-C2B695189BB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7" creationId="{7523239E-543E-6740-C39E-D43CC20E914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8" creationId="{CF5A971C-F964-8639-FBED-1A612E5901B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9" creationId="{804D2877-80CD-B92C-AB86-2127ADD9B5F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0" creationId="{B2383FC2-A679-E43A-7133-590F41BF4D4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1" creationId="{3EF93480-21B3-CCDC-838C-F2CBFD8B730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2" creationId="{B100FDD3-1B8F-10F8-CC6D-B2E20D307FE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3" creationId="{D83CC394-61F6-7686-87EA-74E87174C3A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9" creationId="{67EEE52F-A9F3-356C-8326-489283D07A1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1" creationId="{4ABC4276-5FDA-61C1-823F-AD0552399C6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4" creationId="{47B4A627-FC72-A11C-335A-E869DFCAB2F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6" creationId="{234C3039-7C0A-EE0E-3F74-8B9817F381E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6" creationId="{9E855913-295B-388A-B3DA-2AF250BD1AF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7" creationId="{11CE041B-3374-550B-33BE-1510635F98B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8" creationId="{9043F0F9-368D-3BC3-25E8-4DEABD2EAC0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9" creationId="{56D8D487-65E8-90F3-6E54-03885F4C42C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70" creationId="{443FB5ED-C2A2-1F33-C185-928D6B7D3BF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71" creationId="{FDA8EF61-A6C6-62EA-424D-6B4A061613C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82" creationId="{AED53DB6-82C0-28C8-8085-F4B48CB4DA0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11" creationId="{DA5CCB1D-4068-CB78-7655-5EB5C952ED7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1" creationId="{A348F712-729E-C84F-373B-5538C4F8AE2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3" creationId="{529A7790-CC66-96F7-88F4-7AA91C65598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6" creationId="{B84F8C73-CD8B-B2C3-9E31-6DADA7A1829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8" creationId="{2A95638A-E5E3-7FF3-E268-031DFDB653C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58" creationId="{F588A06B-6BE7-5E4B-0B07-7A61EBC8934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59" creationId="{C46B02EF-9A2B-BC15-FB9C-DAAC9BD9E4A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61" creationId="{33336F7F-2B22-465A-D112-245EB8DE1BC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66" creationId="{DC443382-AF53-0078-ACAB-460D18C9483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0" creationId="{E08918D0-A9B8-6316-941C-FE2518F955A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1" creationId="{7B20AA08-F74B-A874-6A56-4047865313F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2" creationId="{629CC996-7138-A9FE-1BD7-CADA4A2F307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87" creationId="{6D0B3DF6-6781-B7ED-0EAB-BA30A5D4B8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0" creationId="{D3316D71-A023-6EA2-CCA7-1C97CD4E954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1" creationId="{598BE353-841A-743A-FDF1-B73A3BDA42D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2" creationId="{73EF6EE6-24D6-351C-4BFE-F1BB9B61B62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3" creationId="{02FEC817-DA31-A600-339D-3FFC3649118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18" creationId="{F88DFBB7-4A9B-B32C-C396-1CE43A0BB1E6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33" creationId="{73B1F2A6-E0F5-8F0D-9AA5-1D08B071759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5" creationId="{55F1EB4F-1325-9524-9AC7-06E66246263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6" creationId="{B1135BB1-ADC5-11DB-E8BE-80306D85F22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7" creationId="{FE81B746-9418-FCFD-E3DF-56AB8F5BE2E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40" creationId="{FE0612C2-AD4C-A3DD-A1C4-A981F379729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47" creationId="{9519C89D-6989-65A6-2393-BFB8B135671D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52" creationId="{E973A851-4DFB-6D9D-CAB6-3B6CF53EFF8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54" creationId="{7DE0D1C0-1290-1182-1B2A-94ED1777438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55" creationId="{037521AF-DC7F-364B-F767-E356899DA5E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60" creationId="{1E745C92-673E-DDA8-7765-006DA5DB9F5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61" creationId="{7AA8A0EB-6576-1058-570D-E5A7E0AFF3B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79" creationId="{1691A708-8F44-5C07-FB53-A0EBC102042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1" creationId="{022773AE-AB49-6699-D080-DBBB15E4214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2" creationId="{E08A314E-3C11-37FC-EA6F-17BFA413CAF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3" creationId="{221A7D5B-C038-143D-3666-CEA8C2F5E5C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4" creationId="{014F102F-280E-3136-3535-080DB96B289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5" creationId="{AA21363E-459E-E2F7-055B-9C57A06B387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6" creationId="{CBE73BA4-1426-D161-DAD3-E20825CCB3B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7" creationId="{61B96E7A-C0C2-32DE-3086-65142AF141F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8" creationId="{ABBE976B-2AAB-C9F6-DE74-7AEBC73C26D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9" creationId="{49CC2066-037F-77E6-2F8F-948AB71EAC9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4" creationId="{3666E9F5-67DB-FA8A-C2F0-F51F9CB0AD3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6" creationId="{1425C427-3E90-3AB7-E7E9-40004A11015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9" creationId="{5D5F91B2-BA3C-085C-77CE-38D061B43A6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11" creationId="{F2D9B769-8CDA-6BD6-5647-E58BB61B34D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45" creationId="{79A6F29B-AD0B-133A-4349-D84EAF0D278F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158" creationId="{4CC01961-7545-1112-7E58-0927692D838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61" creationId="{5C1ECC4E-648A-80F2-3024-30428D7A1C2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64" creationId="{845C4143-0EF3-8EAA-B5F9-2DEAA2DC3B7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70" creationId="{7EEC44EA-CDBD-8548-79AB-72F74717374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71" creationId="{103F6893-A65A-2BD0-2F10-0643C290A6D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96" creationId="{E63BC130-61B2-E45A-53CB-C832AAEF863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08" creationId="{6AAEAE7A-EDCF-7AED-3AAD-05D49E7FC5B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09" creationId="{0F5A2A8C-D5B5-101A-2EDF-BDEA491B554C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38" creationId="{55EA727C-8991-5F33-F104-5D2DCADDF1B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0" creationId="{BF5188CB-FD3C-7E09-7D03-2D656FBEFEA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3" creationId="{5468150F-8A64-AFE9-0899-4AACB14259F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4" creationId="{D2DA6357-DB1E-302D-F026-6036ABF2E1B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5" creationId="{01557962-7086-1AAF-BD40-D4AD8F7625D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6" creationId="{5229B313-635B-B965-7819-AB26B437C35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7" creationId="{6B7E9AFC-78F0-7DE8-F739-2F8EE175840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8" creationId="{C2B16EEC-6553-5F48-5863-EEB6B2BA2B6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9" creationId="{78766A15-4FCB-F790-D1FA-BCBE25D4DC0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0" creationId="{8BAB8E9B-2B27-BFBC-AED0-7A3139A100D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1" creationId="{0991D02C-CAAE-E250-D9C0-055B8B10908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2" creationId="{D1981B22-C434-A4E7-61FE-5A54FF3F2BB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3" creationId="{0759C2A3-96E4-BA38-B3BC-125D093EA2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4" creationId="{7B7C8C5C-8ABB-CE87-456E-EE7647105ED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5" creationId="{9AA67D96-F9A6-778B-73D3-75FC4E09514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6" creationId="{CA15CBA9-2741-C29B-F186-47EA7AF9A5E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7" creationId="{51C257B7-C716-F0C3-55D3-8504CF21580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8" creationId="{C3FE7F22-A3D0-A91F-5C17-4B05E5EFFC6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9" creationId="{BCD7C868-B204-376A-3B7D-5B36071431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60" creationId="{2F21D59C-0A36-30AC-C1B9-5F2334A9ACD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63" creationId="{A8061143-CC1B-D073-74E0-D52910D3EA3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70" creationId="{2280FCE8-7A33-1E8A-BC8D-41789586BE0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77" creationId="{392D8E91-001B-1228-F617-A6EAF156084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84" creationId="{7A839B67-9A74-2A11-85D5-7581B1E9FF2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91" creationId="{CAA4EBEF-0BF1-AF82-7CFF-2ED6B923CE0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98" creationId="{67BF8325-F625-1A2C-AB4E-07F2CF29908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05" creationId="{EED77B3F-228D-D3FE-0131-F0F7CBEF76B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12" creationId="{48990386-D07C-DB1F-11AA-DE593322F91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19" creationId="{22F54DF3-7133-4352-5E73-23CD53A0605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26" creationId="{BF77F8E9-1A9D-D984-C7C4-297FFA02771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33" creationId="{9C663E8A-D794-056D-F26F-0018E36A193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40" creationId="{ABF88EB3-1C0F-BBF0-F261-D139CAFCDCA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47" creationId="{709C0DCE-DA39-817D-BBF7-1134040D6BA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54" creationId="{26B4269F-F860-4CB0-625C-12B16826390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61" creationId="{840E4C40-5B30-F790-E3E8-3D852DEA0FF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68" creationId="{C47C7099-20C0-30F7-02FE-3BE534D098E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75" creationId="{0C9506E1-05C2-6173-A6E4-6882E9D0700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82" creationId="{FCD68742-9BF9-3418-EC31-1EC56A9D0DCF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2" creationId="{932653A1-BBF6-8692-6539-C2B695189BB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3" creationId="{7523239E-543E-6740-C39E-D43CC20E914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4" creationId="{CF5A971C-F964-8639-FBED-1A612E5901B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5" creationId="{804D2877-80CD-B92C-AB86-2127ADD9B5F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6" creationId="{B2383FC2-A679-E43A-7133-590F41BF4D4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7" creationId="{3EF93480-21B3-CCDC-838C-F2CBFD8B730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8" creationId="{B100FDD3-1B8F-10F8-CC6D-B2E20D307FE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9" creationId="{D83CC394-61F6-7686-87EA-74E87174C3A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15" creationId="{67EEE52F-A9F3-356C-8326-489283D07A1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17" creationId="{4ABC4276-5FDA-61C1-823F-AD0552399C6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20" creationId="{47B4A627-FC72-A11C-335A-E869DFCAB2F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22" creationId="{234C3039-7C0A-EE0E-3F74-8B9817F381E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2" creationId="{9E855913-295B-388A-B3DA-2AF250BD1AF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3" creationId="{11CE041B-3374-550B-33BE-1510635F98B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4" creationId="{9043F0F9-368D-3BC3-25E8-4DEABD2EAC0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5" creationId="{56D8D487-65E8-90F3-6E54-03885F4C42C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6" creationId="{443FB5ED-C2A2-1F33-C185-928D6B7D3BF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7" creationId="{FDA8EF61-A6C6-62EA-424D-6B4A061613C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58" creationId="{AED53DB6-82C0-28C8-8085-F4B48CB4DA0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87" creationId="{DA5CCB1D-4068-CB78-7655-5EB5C952ED7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07" creationId="{A348F712-729E-C84F-373B-5538C4F8AE2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09" creationId="{529A7790-CC66-96F7-88F4-7AA91C65598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12" creationId="{B84F8C73-CD8B-B2C3-9E31-6DADA7A1829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14" creationId="{2A95638A-E5E3-7FF3-E268-031DFDB653C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4" creationId="{F588A06B-6BE7-5E4B-0B07-7A61EBC8934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5" creationId="{C46B02EF-9A2B-BC15-FB9C-DAAC9BD9E4A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7" creationId="{33336F7F-2B22-465A-D112-245EB8DE1BC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2" creationId="{DC443382-AF53-0078-ACAB-460D18C9483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6" creationId="{E08918D0-A9B8-6316-941C-FE2518F955A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7" creationId="{7B20AA08-F74B-A874-6A56-4047865313F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8" creationId="{629CC996-7138-A9FE-1BD7-CADA4A2F307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63" creationId="{6D0B3DF6-6781-B7ED-0EAB-BA30A5D4B8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6" creationId="{D3316D71-A023-6EA2-CCA7-1C97CD4E954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7" creationId="{598BE353-841A-743A-FDF1-B73A3BDA42D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8" creationId="{73EF6EE6-24D6-351C-4BFE-F1BB9B61B62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9" creationId="{02FEC817-DA31-A600-339D-3FFC3649118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94" creationId="{F88DFBB7-4A9B-B32C-C396-1CE43A0BB1E6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09" creationId="{73B1F2A6-E0F5-8F0D-9AA5-1D08B071759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1" creationId="{55F1EB4F-1325-9524-9AC7-06E66246263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2" creationId="{B1135BB1-ADC5-11DB-E8BE-80306D85F22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3" creationId="{FE81B746-9418-FCFD-E3DF-56AB8F5BE2E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6" creationId="{FE0612C2-AD4C-A3DD-A1C4-A981F379729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23" creationId="{9519C89D-6989-65A6-2393-BFB8B135671D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28" creationId="{E973A851-4DFB-6D9D-CAB6-3B6CF53EFF8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0" creationId="{7DE0D1C0-1290-1182-1B2A-94ED1777438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1" creationId="{037521AF-DC7F-364B-F767-E356899DA5E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6" creationId="{1E745C92-673E-DDA8-7765-006DA5DB9F5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7" creationId="{7AA8A0EB-6576-1058-570D-E5A7E0AFF3B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5" creationId="{1691A708-8F44-5C07-FB53-A0EBC102042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7" creationId="{022773AE-AB49-6699-D080-DBBB15E4214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8" creationId="{E08A314E-3C11-37FC-EA6F-17BFA413CAF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9" creationId="{221A7D5B-C038-143D-3666-CEA8C2F5E5C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0" creationId="{014F102F-280E-3136-3535-080DB96B289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1" creationId="{AA21363E-459E-E2F7-055B-9C57A06B387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2" creationId="{CBE73BA4-1426-D161-DAD3-E20825CCB3B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3" creationId="{61B96E7A-C0C2-32DE-3086-65142AF141F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4" creationId="{ABBE976B-2AAB-C9F6-DE74-7AEBC73C26D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5" creationId="{49CC2066-037F-77E6-2F8F-948AB71EAC9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0" creationId="{3666E9F5-67DB-FA8A-C2F0-F51F9CB0AD3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2" creationId="{1425C427-3E90-3AB7-E7E9-40004A11015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5" creationId="{5D5F91B2-BA3C-085C-77CE-38D061B43A6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7" creationId="{F2D9B769-8CDA-6BD6-5647-E58BB61B34D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721" creationId="{79A6F29B-AD0B-133A-4349-D84EAF0D278F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734" creationId="{4CC01961-7545-1112-7E58-0927692D8388}"/>
          </ac:grpSpMkLst>
        </pc:grpChg>
        <pc:grpChg chg="add 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37" creationId="{036DFD9F-050D-40B5-4A64-61825D8721BA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0" creationId="{F31E58FC-553C-BDD8-0FDD-9AFE16682B58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6" creationId="{FA427C61-53EC-7111-E939-6764E469DE17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7" creationId="{ADD0D291-847A-2CF4-B6EB-AF55B5E486B9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72" creationId="{DDEADC07-1E61-980B-86D5-1B90B3EC6CC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84" creationId="{D554C3CA-47B3-6528-5FAF-79B578499A3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85" creationId="{62CF88D1-5FDF-449C-469F-63718538EE6C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4" creationId="{46FBB4E2-C50B-6F2E-4BAE-CD84929BB20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6" creationId="{9A7B0A51-0FE3-3737-5CD9-C2D062BFCE7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9" creationId="{7FB321A6-13AB-1695-6F83-E39FEF50161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0" creationId="{0C9F3937-F680-FC77-1734-53A1930F4E3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1" creationId="{01E7D92A-8205-A898-5FFD-28FEFD0197D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2" creationId="{6B4794BE-51B8-1819-7992-0EDEB7F88C1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3" creationId="{3771BBFC-17C0-740D-7FD0-91F2BF3904D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4" creationId="{942CBA9C-D9C7-23D4-CA5B-6FEF8F8A22E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5" creationId="{7AEC217F-BD13-A17C-4383-C2004F9665F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6" creationId="{DE06CC40-1475-AB45-3DBB-99DFF6B1911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7" creationId="{746A17D7-FE2F-E54C-CE7A-886F5971316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8" creationId="{D1F7EC0A-2912-CE13-FDD4-93C619E34A3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9" creationId="{208650F6-C26C-EBB4-E2BC-15D4FBBDB13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0" creationId="{D90EAA2E-D6F2-0BEB-09CB-4CCB461AF60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1" creationId="{EF4AEF5B-3B72-4348-6214-A602A1D8F8E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2" creationId="{F5F1CB89-7E0C-96D4-A6CB-C88C75C1E5EF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3" creationId="{B43A70A0-01C3-38D4-A43F-9E1A8C6D803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4" creationId="{9FBB0396-F1D5-8386-4BB0-ACC481336D5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5" creationId="{A0F1E7CA-B217-DAFF-ED74-BB871B6BBF0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6" creationId="{D475D0E4-B14C-2367-79DA-AA56BFA1733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9" creationId="{BBCCDE7D-A6C8-4CF7-9855-91085FD9222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46" creationId="{25AB223B-D09D-C062-F1A1-C7E7EEB6572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53" creationId="{B6C4491A-2F30-5ECA-79C3-C9F245E7B5F4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60" creationId="{C87A7F4D-BA83-2F60-4680-253F923EF9D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67" creationId="{3715C7D4-2DD5-AD03-9904-D3EC64E20FA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74" creationId="{4936EA0C-D38F-96D9-7712-E71360EB906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81" creationId="{95F031B1-A52D-C09C-2929-3C550814CB3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88" creationId="{ED80B3A9-E348-7B75-37F0-C09CC130A6D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95" creationId="{88654A80-2E6E-0A5A-6536-1830A08E72C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02" creationId="{807E7A5B-5C7D-7622-F80C-D24BA78EE2A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09" creationId="{1289BE69-0257-7A8E-3F46-24CF7259A54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16" creationId="{B085A45B-2150-4B31-1C15-8140E69017B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23" creationId="{F1C61557-64DD-482C-940E-CEC01B64102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30" creationId="{39F80675-170D-DD9E-AA93-AF56F56E73B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37" creationId="{82AAC5E0-80D0-408B-D1F8-788646691C3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44" creationId="{4FF2FD1C-8116-8132-EFE7-49E0EBD6384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51" creationId="{DF813221-71B3-5587-30F2-37711A2CBE3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58" creationId="{E7D29D49-C7C6-CB9E-D474-120C825AD5C3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78" creationId="{CFA4E3CC-CE70-CA89-2BB3-6BE9114E55B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79" creationId="{8AC31666-A238-C7E2-D569-F5A1C33558D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0" creationId="{30F9D073-B282-43C4-28B3-688A4D2050A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1" creationId="{D68001BD-1509-1401-084C-F8C04761F29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2" creationId="{9043DBB4-4732-274F-3C83-C7564564491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3" creationId="{F6595930-A13D-84B3-C3B1-B61DF6E9936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4" creationId="{ADA25BFF-395C-AB7D-3C1C-47B89D7B0AD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5" creationId="{B778D42F-B57C-A821-B539-9AFC73380DF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1" creationId="{158841E3-31C9-E131-09E4-DBD4B39384D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3" creationId="{AEE27013-36CC-E6AD-E74C-E1B79F7DA8E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6" creationId="{74587C32-4B7E-3784-C08D-EB6D5C58E23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8" creationId="{3EB28503-9F1F-3DD9-9818-25A6D304B9C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18" creationId="{521D439A-BE1A-563C-CC46-2C999E58734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19" creationId="{B73CF2C0-D5A6-F6E5-750F-23C9AF6BB6C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0" creationId="{D80F6049-4E6B-F1B5-44FD-F616798D92A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1" creationId="{2D9A469E-2AAE-3713-A867-D7C021C30AC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2" creationId="{CDC668A4-53D2-6539-56B6-CC5778599A1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3" creationId="{26A66045-832E-4D58-014E-42B4BB9232A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34" creationId="{5CB29B1E-FB64-199A-7E65-24D99C69BB8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63" creationId="{DDD6858D-694C-5DAB-726A-31BC6CF6F71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3" creationId="{987816F4-CF5D-43E7-84E2-8509E35EEB8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5" creationId="{02583123-02A7-820F-AD28-EB122FE1BD1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8" creationId="{1DD893AC-DEA8-0807-26A8-9A44CEE4833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90" creationId="{46D17D74-60C5-16E0-D739-10989C831BF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0" creationId="{BB633D24-B08E-DFB3-B1D4-88CE3B7EEF6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1" creationId="{8A33B519-118F-D982-717D-A382A9E8911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3" creationId="{2F62CAFF-2260-1C50-62C5-4D23BC8FABC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8" creationId="{28520956-D0C2-33E3-60B8-6EBF95EF5B8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2" creationId="{DD541388-3DBC-58F2-A51C-488D23E21E3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3" creationId="{97347A1E-43DA-0AC4-EEEE-344413720D2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4" creationId="{A62B8F28-CAA7-E59A-92A7-FD4623FF0F9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39" creationId="{8AAC2C1C-3596-50DB-CB76-DE6916F29F5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2" creationId="{6CD52F68-3DB8-CB29-6187-9225F3B2047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3" creationId="{0367BB9C-A15F-2E05-C232-835419E7FE6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4" creationId="{DAA579CA-7366-69A7-7DA0-39A9172664C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5" creationId="{D09E5A2F-EB94-EF32-5326-0D20D1A9D6D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70" creationId="{716D6AB3-B32E-22FC-3B41-FDB5C6D489B8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185" creationId="{22363AE5-5CD3-2853-9DA8-0825867EC6FA}"/>
          </ac:grpSpMkLst>
        </pc:grpChg>
        <pc:grpChg chg="mod topLvl">
          <ac:chgData name="Hans-Martin Heyn" userId="ec4bc27f-f7e6-42b9-ba9b-5442920fa371" providerId="ADAL" clId="{BF32C05F-7C09-443C-8A27-96B89F9624F5}" dt="2024-07-03T08:05:31.455" v="1878" actId="1076"/>
          <ac:grpSpMkLst>
            <pc:docMk/>
            <pc:sldMk cId="3231653607" sldId="340"/>
            <ac:grpSpMk id="2187" creationId="{3ABB0680-115E-7D61-B7B1-28BEF6D1BCB2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88" creationId="{431BB482-CEFF-94F4-FDE7-436F05C93851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89" creationId="{8378B241-69C1-C0CD-3295-5311B950EB79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92" creationId="{3B21685C-39C4-E7B8-F6F0-057771CFAA54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99" creationId="{CF2303AF-F94E-BDA0-2243-A9031DADE0DA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204" creationId="{C788B5FB-40EB-DD4D-A27B-0C03FB3423C8}"/>
          </ac:grpSpMkLst>
        </pc:grpChg>
        <pc:grpChg chg="mod topLvl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06" creationId="{8E6CEA21-CA0B-E59F-1429-85336C923E70}"/>
          </ac:grpSpMkLst>
        </pc:grpChg>
        <pc:grpChg chg="mod topLvl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07" creationId="{17774918-6734-9C46-CAB2-87D2CAE82A39}"/>
          </ac:grpSpMkLst>
        </pc:grpChg>
        <pc:grpChg chg="mod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12" creationId="{270B51A1-FDE9-2D3D-ECC7-961D665BFADE}"/>
          </ac:grpSpMkLst>
        </pc:grpChg>
        <pc:grpChg chg="mod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13" creationId="{695E2D6B-BE08-EA18-B3B0-E3CA76BD0681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231" creationId="{930B9A23-3BC3-0EF5-036E-7B9A5840066E}"/>
          </ac:grpSpMkLst>
        </pc:grpChg>
        <pc:grpChg chg="mod topLvl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3" creationId="{ED6CFBB6-851F-2EEE-C07B-F1C6078C7DE2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4" creationId="{3E119225-2B26-431B-63E7-F3B7D9D995D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5" creationId="{FFBE0640-9BCC-A228-B274-538FD6ED1798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6" creationId="{1332C774-D5AF-5B6F-1DFF-6A99FA460C06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7" creationId="{CA2E9B92-4B6F-EB17-E451-16059B4FF1BF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8" creationId="{8DDBE00B-72D1-FB81-841D-09ADE701944E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9" creationId="{E0E666BB-FBA7-25B6-133B-3D01416D057B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40" creationId="{866B015F-FB24-3455-1EC4-B639C4F3ED42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41" creationId="{4E708BA3-527C-C951-5CF6-970568061F28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56" creationId="{BDA196B1-C32D-BDE9-13AA-93B387B6D49D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58" creationId="{177B1F37-DCCC-97B6-57C4-51C2D982E851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61" creationId="{654AF5C4-4A6A-67D9-152C-BDAD06352AA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63" creationId="{BEE18F77-94CB-08DF-FA76-BA57F606322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97" creationId="{8875D6AF-C892-86D1-0711-E3A5109A20CA}"/>
          </ac:grpSpMkLst>
        </pc:grpChg>
        <pc:grpChg chg="add mod">
          <ac:chgData name="Hans-Martin Heyn" userId="ec4bc27f-f7e6-42b9-ba9b-5442920fa371" providerId="ADAL" clId="{BF32C05F-7C09-443C-8A27-96B89F9624F5}" dt="2024-07-03T08:04:55.372" v="1872" actId="1076"/>
          <ac:grpSpMkLst>
            <pc:docMk/>
            <pc:sldMk cId="3231653607" sldId="340"/>
            <ac:grpSpMk id="2310" creationId="{56852F2C-FA90-8385-4DB8-C971753792B5}"/>
          </ac:grpSpMkLst>
        </pc:grpChg>
        <pc:graphicFrameChg chg="add del mod modGraphic">
          <ac:chgData name="Hans-Martin Heyn" userId="ec4bc27f-f7e6-42b9-ba9b-5442920fa371" providerId="ADAL" clId="{BF32C05F-7C09-443C-8A27-96B89F9624F5}" dt="2024-07-03T07:56:29.869" v="1740" actId="478"/>
          <ac:graphicFrameMkLst>
            <pc:docMk/>
            <pc:sldMk cId="3231653607" sldId="340"/>
            <ac:graphicFrameMk id="4" creationId="{34557D5B-6939-5E22-C417-A3D62DA6AC82}"/>
          </ac:graphicFrameMkLst>
        </pc:graphicFrame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8" creationId="{181BD8BB-D613-2FF8-43C9-266FD3A7115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9" creationId="{8F44D0D2-420B-1573-7DFD-DD3ACD3AFFD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60" creationId="{7582BFD0-BDD4-6BC8-6223-84842BB4D9A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89" creationId="{B7722979-EE84-40CF-AD6E-0164BF2D53E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90" creationId="{C68C6CDE-60C6-8EF9-B4C1-DD668C0EF33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6" creationId="{AFE4B1A9-F74E-D728-2610-397044027AA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7" creationId="{6FF9B178-29CF-86E3-4D6F-1CFF3555CB31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9" creationId="{E4AE1184-62DE-9B7C-5D79-F28AE44F12E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19" creationId="{BD1B33E9-6B08-CB9E-BC37-9F4BAFCC5A4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1" creationId="{3F2BA16B-0736-6F01-36F9-DEC56C8E2E1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3" creationId="{97E14816-4B7C-04F6-8FA7-A378C1B5643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5" creationId="{0F071F72-B74B-6406-CE32-0E80E9A6397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6" creationId="{6948FA7F-6B8D-BBCB-423F-B0D80C4A736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8" creationId="{F0ABD67B-6F9A-1A6E-A048-80D68A646E3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48" creationId="{A3E8D444-637C-C774-F27A-05C9AA80D71F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6" creationId="{9C283784-52CB-FE5D-CE97-7E2BD41C74E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7" creationId="{A6C66034-D552-5A7F-BD1E-34C7038BE16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8" creationId="{6FCA5782-E169-1E67-FAD1-CFA676B6492F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1" creationId="{A06809C8-8770-0999-258C-9C0547D6B57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2" creationId="{985AFB23-B975-E879-5261-703B358ADD1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3" creationId="{C6A27C60-2583-1955-077F-B84535E2263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7" creationId="{BDAE2139-5E75-02F9-D51E-413534D9804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8" creationId="{EE19F341-12FA-E6CC-B94E-EF9192148E2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9" creationId="{AE835B60-A879-ACD6-28C3-288D5B7EFE6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1" creationId="{28A3A63B-5F90-2B30-9238-F6FB16A71E35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2" creationId="{AD3757E6-E7A1-D754-6171-F672ABD2294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4" creationId="{FC8B7B43-6CC8-8AC2-FD49-50BD9B729FB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28" creationId="{D787B1DF-C274-A366-32AA-37B6EC57BDE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29" creationId="{362E3BE5-6F0C-CCC1-17CE-68D652916E21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0" creationId="{B2BC182F-375E-892D-3104-A25BC51A8F2D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1" creationId="{FB37063D-0E56-04B9-623F-F126BAC3DCB5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2" creationId="{81563664-FA8F-AFF8-161F-03E2043F0D4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3" creationId="{3CA35251-4080-8170-F549-01C9A4421D37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5" creationId="{686D2819-1F0C-1E19-0AB6-012AD541243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55" creationId="{4164047F-0DD9-45AC-649F-AC736479FF3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56" creationId="{FD622A79-1C3F-849F-0BBF-A88D66BF29C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0" creationId="{05284D74-9CF2-C290-012E-6701965D5E2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1" creationId="{91DDBDBF-86EF-8408-A831-E42543C5925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2" creationId="{F8846DB4-8293-C058-0896-B841C7E74BE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6" creationId="{91763591-A2CC-35F1-A529-4073308B2DB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4" creationId="{EFFDA9D3-E867-2D1A-EAAC-36AAC612566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5" creationId="{FD879BC6-D921-2B69-62AB-974A8E00A63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6" creationId="{18D8E1D3-152B-DD60-062F-24D75ED78DC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7" creationId="{6FBEEACA-385C-A668-543A-92F03C0359E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8" creationId="{F3718991-A5F4-78A4-8D7F-A03F15063BF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0" creationId="{7C4F1BD1-5696-7E75-CF8A-72E726751E17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1" creationId="{E06530F9-EF2F-D5F3-EC3B-E67E10EC879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2" creationId="{4AC10140-8474-492B-7295-71C1C465F84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5" creationId="{4C123AC1-55B8-078C-461D-829C45304A9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6" creationId="{2743B77C-9309-75C4-F208-DF16FA3AAAB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7" creationId="{339452F0-FD24-46CE-0202-0681C03DD55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8" creationId="{EDE5EC0A-6C76-A9A1-33AE-934DE691422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9" creationId="{D1168B1F-C35D-6522-E0BB-AC35F550C88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60" creationId="{3ACE9E03-2CD3-A5E1-3E0B-6A0F37D27D3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62" creationId="{72ACCF14-8ED5-68D6-3051-524EF524720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4" creationId="{D0B35BF9-9858-9880-46EB-217E20F78C0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5" creationId="{A62C2F8F-772C-7179-F981-4F2A5CA067D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6" creationId="{5344571D-1112-DEEA-581A-41ABC398DAC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65" creationId="{B07F6A11-99F6-CA81-3839-D025846C6EF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66" creationId="{525AB67E-D753-9D85-C77E-0028AB9BD4B3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2" creationId="{03FBE758-588A-24C7-1FB4-996CD30312C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3" creationId="{F0E17B40-A1E7-9FE8-8B81-46867E08B80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5" creationId="{8383743A-AB1C-3E3E-4958-F8CDB7FA995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5" creationId="{4ECC81F9-19FF-2A18-7AA4-1B53B8B4372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7" creationId="{E6C8EC6C-2914-D58D-581E-7B16113CE9F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9" creationId="{7484EE07-38FE-DF3B-674F-FEBB8B8B77A5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1" creationId="{1AE6D243-B28E-ED73-E1B2-71B577D8788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2" creationId="{1C9B922A-D1B9-524D-6508-1F36E448D2F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4" creationId="{CE8D4B8C-6DF0-3625-2B3D-E8572E7EF7C0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24" creationId="{CBF0BD53-1393-18A5-9336-462A3EB5AE3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2" creationId="{9FA33B34-57FA-6C1E-66D5-B42216C5321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3" creationId="{D4F5E82E-9786-95A0-55C8-E7B0248D89D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4" creationId="{31599A52-24FE-978E-F864-584815CD16C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7" creationId="{F1CE9BB4-B20C-7A6C-F037-F9BAB443267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8" creationId="{CF967151-CBDB-F830-1D7D-C000A0B9F7C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9" creationId="{CB92BE17-31F8-0B65-C53D-D74F68BF5F2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3" creationId="{2982683E-70AB-770A-BC6E-A54E9A4D256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4" creationId="{90A9F9D6-40CA-5D9A-0972-D4D5369D7AC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5" creationId="{AF4B82EF-D1B2-698B-31F9-DE764491948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7" creationId="{2B4A69C4-4267-2B53-F305-25B0D244BE45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8" creationId="{42E1754F-63DB-5381-916A-AF4952790E5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80" creationId="{F57D28CC-27D2-6FA5-C680-B2507C861ADD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4" creationId="{91B1A58C-2841-F7C0-B2E0-E7B6865D140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5" creationId="{9035E1CC-CFFC-B098-BA99-1ED37520EE1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6" creationId="{79828090-7BDD-57BF-0C17-7EDC73B3BD2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7" creationId="{C1D10338-C25E-D951-57D2-8D224E55914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8" creationId="{269B5722-3FBB-7B39-8F7C-36849CCB279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9" creationId="{82E00E08-6AB2-F0E0-3D2C-ADFC5EECCCAD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11" creationId="{B76D2130-1391-3FA6-9F2F-3E3E8A7E4ECB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31" creationId="{9E4DE2D0-9E7C-D7AB-EB10-92BE1371A194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32" creationId="{221F754A-B3E1-6930-3E38-78516A1AF753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6" creationId="{557FC7A1-FF07-0225-41E5-69451AFFBE0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7" creationId="{995CFA3B-51F8-B4A9-3B9E-0076F6236E5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8" creationId="{6BB80BC1-90CF-15FA-E964-94AE90C9312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62" creationId="{A533C0CB-A2DD-52BB-C5DE-2DA76FED53D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0" creationId="{5C7D0256-FD2F-38D3-292B-4EA9C30D45E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1" creationId="{09DA68CE-F8FD-83D0-49CC-0A89FFA861D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2" creationId="{FD9353DA-B1AA-7071-D516-5A806F1B18A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3" creationId="{05B4C66D-060B-0278-F77B-421B22B088F0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4" creationId="{64E7B149-67AD-8268-74B2-C7EB2D46119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6" creationId="{9C0112E8-8E7B-D0C4-1F21-F72E8F02287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7" creationId="{C2A5FDB6-542E-40D6-F838-67834B418ED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8" creationId="{A68F5A14-84E4-A059-D9AE-6C6FBC9DC93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1" creationId="{720128ED-DFE9-3DDD-1C7F-C3536F0A488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2" creationId="{5D8A8F88-2B22-B35D-1BD4-E61DABF2AD5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3" creationId="{009FCCB6-F4BE-7922-F640-15E15FE4152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4" creationId="{E70EB99E-C7AB-8F6D-A5F3-EFA15CD20F3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5" creationId="{D47A9B2E-9401-431A-B621-CDF2FF669F1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6" creationId="{92550841-499E-276E-1385-84DFACAB6934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8" creationId="{4132D810-FB73-6C7A-6C24-20EB1F7594C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0" creationId="{D0B35BF9-9858-9880-46EB-217E20F78C0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1" creationId="{A62C2F8F-772C-7179-F981-4F2A5CA067D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2" creationId="{5344571D-1112-DEEA-581A-41ABC398DAC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41" creationId="{B07F6A11-99F6-CA81-3839-D025846C6EF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42" creationId="{525AB67E-D753-9D85-C77E-0028AB9BD4B3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48" creationId="{03FBE758-588A-24C7-1FB4-996CD30312C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49" creationId="{F0E17B40-A1E7-9FE8-8B81-46867E08B80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51" creationId="{8383743A-AB1C-3E3E-4958-F8CDB7FA995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1" creationId="{4ECC81F9-19FF-2A18-7AA4-1B53B8B4372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3" creationId="{E6C8EC6C-2914-D58D-581E-7B16113CE9F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5" creationId="{7484EE07-38FE-DF3B-674F-FEBB8B8B77A5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7" creationId="{1AE6D243-B28E-ED73-E1B2-71B577D8788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8" creationId="{1C9B922A-D1B9-524D-6508-1F36E448D2F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80" creationId="{CE8D4B8C-6DF0-3625-2B3D-E8572E7EF7C0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00" creationId="{CBF0BD53-1393-18A5-9336-462A3EB5AE3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38" creationId="{9FA33B34-57FA-6C1E-66D5-B42216C5321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39" creationId="{D4F5E82E-9786-95A0-55C8-E7B0248D89D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0" creationId="{31599A52-24FE-978E-F864-584815CD16C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3" creationId="{F1CE9BB4-B20C-7A6C-F037-F9BAB443267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4" creationId="{CF967151-CBDB-F830-1D7D-C000A0B9F7C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5" creationId="{CB92BE17-31F8-0B65-C53D-D74F68BF5F2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9" creationId="{2982683E-70AB-770A-BC6E-A54E9A4D256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0" creationId="{90A9F9D6-40CA-5D9A-0972-D4D5369D7AC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1" creationId="{AF4B82EF-D1B2-698B-31F9-DE764491948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3" creationId="{2B4A69C4-4267-2B53-F305-25B0D244BE45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4" creationId="{42E1754F-63DB-5381-916A-AF4952790E5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6" creationId="{F57D28CC-27D2-6FA5-C680-B2507C861ADD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0" creationId="{91B1A58C-2841-F7C0-B2E0-E7B6865D140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1" creationId="{9035E1CC-CFFC-B098-BA99-1ED37520EE1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2" creationId="{79828090-7BDD-57BF-0C17-7EDC73B3BD2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3" creationId="{C1D10338-C25E-D951-57D2-8D224E55914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4" creationId="{269B5722-3FBB-7B39-8F7C-36849CCB279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5" creationId="{82E00E08-6AB2-F0E0-3D2C-ADFC5EECCCAD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7" creationId="{B76D2130-1391-3FA6-9F2F-3E3E8A7E4ECB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07" creationId="{9E4DE2D0-9E7C-D7AB-EB10-92BE1371A194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08" creationId="{221F754A-B3E1-6930-3E38-78516A1AF753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2" creationId="{557FC7A1-FF07-0225-41E5-69451AFFBE0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3" creationId="{995CFA3B-51F8-B4A9-3B9E-0076F6236E5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4" creationId="{6BB80BC1-90CF-15FA-E964-94AE90C9312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8" creationId="{A533C0CB-A2DD-52BB-C5DE-2DA76FED53D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6" creationId="{5C7D0256-FD2F-38D3-292B-4EA9C30D45E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7" creationId="{09DA68CE-F8FD-83D0-49CC-0A89FFA861D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8" creationId="{FD9353DA-B1AA-7071-D516-5A806F1B18A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9" creationId="{05B4C66D-060B-0278-F77B-421B22B088F0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0" creationId="{64E7B149-67AD-8268-74B2-C7EB2D46119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2" creationId="{9C0112E8-8E7B-D0C4-1F21-F72E8F02287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3" creationId="{C2A5FDB6-542E-40D6-F838-67834B418ED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4" creationId="{A68F5A14-84E4-A059-D9AE-6C6FBC9DC93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7" creationId="{720128ED-DFE9-3DDD-1C7F-C3536F0A488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8" creationId="{5D8A8F88-2B22-B35D-1BD4-E61DABF2AD5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9" creationId="{009FCCB6-F4BE-7922-F640-15E15FE4152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0" creationId="{E70EB99E-C7AB-8F6D-A5F3-EFA15CD20F3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1" creationId="{D47A9B2E-9401-431A-B621-CDF2FF669F1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2" creationId="{92550841-499E-276E-1385-84DFACAB6934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4" creationId="{4132D810-FB73-6C7A-6C24-20EB1F7594C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6" creationId="{9D0E1785-E27F-3C60-2824-361C559F4127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7" creationId="{48147A85-B77C-9508-7835-D12790E1E78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8" creationId="{B6867A5D-5498-8656-46CC-7E2EDA4FD13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817" creationId="{D099E0F4-9895-F6DC-D03F-5E6E18498DD9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818" creationId="{3FAC6DCE-E6F1-888A-2687-7FFC019B3FE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4" creationId="{BC15ACC0-DF15-DB4F-245B-B696E8FB1EB4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5" creationId="{3C78F934-B905-494C-E5E2-1C2F488505B2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7" creationId="{EA1ADE1B-BC52-E335-8C40-1F0917232C6C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47" creationId="{EF876557-9BB7-28B1-ADA6-DC6BC3829D8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49" creationId="{9B41ECEE-FD90-A09F-A834-4069F4441CB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1" creationId="{A5D93179-BDDE-036F-7687-4BF7B7930BEA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3" creationId="{AF29E498-DA7B-8439-6F3A-D6B7FC7F3C6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4" creationId="{549753D3-CA04-4716-4635-50B83A266FF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6" creationId="{38FE5EFB-77D4-361C-30B6-CFFB3D87FCD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76" creationId="{199A943D-722C-5DAE-2862-B2C1F9870E1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4" creationId="{A910100E-7DC3-0668-4918-A7082B33240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5" creationId="{27D6A3FA-DB00-9670-697D-453650026A1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6" creationId="{08F38608-B969-510D-B4E9-913FC7B7C85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9" creationId="{A2F2572C-663F-6C4B-3D10-A00B73A18453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0" creationId="{A24910A7-426A-B242-F250-44507FA6832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1" creationId="{43AA747D-C1D5-C59F-14BD-1BE7FB129C3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5" creationId="{247D680D-5977-128F-D12D-10A232D1648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6" creationId="{AA72733A-56E2-2B0E-A001-FD1BD161F2CA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7" creationId="{57D3ED22-8D01-9850-21AF-5E91F371F12E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9" creationId="{1E66CCF1-D42A-ED0F-768D-F72A43C5A13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30" creationId="{AC0C7E88-0F1C-C648-5662-6BF89280FD9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32" creationId="{8002C847-1FAA-72FA-4E10-6933D5A9EE26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6" creationId="{4BA10C48-263E-2D4D-88E8-C0592A7D5BF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7" creationId="{2F6CBB6C-8C9B-2E81-BA00-E7133DD0972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8" creationId="{9EAD0EE8-89A3-4143-8587-694983EC7FBC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9" creationId="{D46C1FAD-A8E8-CF25-0C51-7FCD0A9398E7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0" creationId="{EFF86360-1A50-9262-96BE-D134B4C94069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1" creationId="{C9B245E8-A645-8EC9-B422-924D03C31A34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3" creationId="{DC15BB70-77E7-699F-6AA7-D4F5895F3AE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83" creationId="{A1AF249A-604E-86A5-B7DD-A9913DB5D20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84" creationId="{41095966-D054-7E57-B254-53049C915538}"/>
          </ac:picMkLst>
        </pc:picChg>
        <pc:picChg chg="mod topLvl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08" creationId="{CCBF9DE6-140B-2702-73F2-B0A6E788C720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09" creationId="{F915AB66-4E33-68D4-A249-6538EFBF5720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10" creationId="{B1A9CDC7-F780-2D79-85ED-DAD34C58173D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14" creationId="{42500A7B-4192-8416-A222-F2B7F71B1FCD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2" creationId="{A2CEA1E8-BADB-648A-C790-15C1984664FF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3" creationId="{876F1C7A-5C8D-2DB7-2469-D52390AA2089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4" creationId="{9A4E1D44-9973-09B2-CBAB-D470F566125C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5" creationId="{AB559765-8067-5F9C-2D74-DF8CF6A5AA9D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6" creationId="{92B4BC4D-4B46-2FC3-F21A-3C57949DCC20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8" creationId="{3686B32F-F239-B6BC-0F52-F66817C3DB4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9" creationId="{78B0AEDA-67A1-CF23-DB40-B98D9C10667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50" creationId="{A3DBBA2E-497B-E225-4A57-A64EFCF57E41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3" creationId="{2EFE7490-7201-F660-8EEE-02DAEFE72E8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4" creationId="{7625A467-8100-C092-4A01-22EDD9C6FFAE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5" creationId="{B3665745-C11F-EA31-A18E-26559A904290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6" creationId="{3BFF875C-89C4-FDE3-E10C-8041AEC0FA27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7" creationId="{6E363D5B-DE0A-F745-64D3-7DFAE56F567B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8" creationId="{80C8FA79-FAD3-A1F8-D227-01535A9DB573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90" creationId="{CCAD39F7-3EE4-9C44-5A84-A6F9EB7021FB}"/>
          </ac:picMkLst>
        </pc:pic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28" creationId="{21365E8E-9440-B4C2-663F-4760194D520A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29" creationId="{D2F835B3-6E5D-6A98-9715-1D3E46CAD3B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0" creationId="{0D17249D-075E-5260-7E1E-320A595BE7BD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1" creationId="{53942FDB-E858-792C-D89C-83F6B8CF6626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2" creationId="{A8E6300A-D95F-CCAF-DC66-E88FE45260F5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3" creationId="{0BE610E9-C306-3637-689D-963CE4BE473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6" creationId="{002078C6-E5D5-31F7-19F1-6A170E58F6B0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7" creationId="{FCD6600E-E351-5168-7F58-A992EA34B77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" creationId="{F78980DE-345D-E932-2155-ED0783213F4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9" creationId="{25C172D4-E582-3F7F-F888-4A5682275EB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0" creationId="{017DE1F5-948F-DE83-638C-E02F413709B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1" creationId="{927CBC96-CA9D-C1E4-8E68-0E2CA5850B5A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5" creationId="{592BBC7A-4750-FF2F-B7EF-BEB833B5F92B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6" creationId="{0F1F4307-E506-52A1-4DAF-96C81247C1D8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7" creationId="{D8AE9315-1247-2155-B795-B28C4CD5EFA0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8" creationId="{FDCA57CD-FAF1-F29D-B7BC-FC05422D4AE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9" creationId="{073806F0-E464-0450-B2B8-407D7D26E121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0" creationId="{493EEA89-84D3-2EF8-0CFF-4AB77F5F9AD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1" creationId="{673ADE7A-0A70-9CCA-2AB5-16680E2145EE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2" creationId="{13B290E9-A032-61B3-800F-48D6B55EA8DC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3" creationId="{3EE3C4F1-9CB6-50FF-2FB8-0A008FB790C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4" creationId="{3392F9F9-18A8-D62D-4211-9CAD2A1A8C8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5" creationId="{9BEB1E9A-CE3F-9396-7549-61A1E7901D18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6" creationId="{7CF829A5-8C60-970A-95C8-CF85BF3048F7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7" creationId="{8AE710CF-12E1-ABB4-0B41-A58FE4A8AD6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8" creationId="{09F66D24-9F01-A09F-965E-52639E686AA7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9" creationId="{7397A9DF-4EB7-4E7A-C055-40D9B456066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0" creationId="{C6847D16-5DA5-892F-1473-4CF38A1715C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1" creationId="{962441F2-D6F6-A955-4246-1616015B35CB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2" creationId="{26FB52AC-9627-1F94-9C73-636D1BAE0EF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3" creationId="{09A4E803-8960-FA17-F372-FD59DBEE538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4" creationId="{F6173AF9-6961-DC16-BCA8-144D45264D0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9" creationId="{33AC0C84-2E2B-F2F0-6FE4-58CC48BB4F7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4" creationId="{8CDC6D97-C9DA-C47A-95FD-3F38DD27E6D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5" creationId="{4A1C83D8-9B84-3E14-59C4-C4658F928BB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6" creationId="{611A3D0B-4E61-2C37-7AF7-6F43F2353362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7" creationId="{692D23B1-8DFD-544E-73C1-D73C0D0853D6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8" creationId="{E654FF9B-00BE-40FC-FEEC-1F6BBF2D5B8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9" creationId="{C59FC196-E5F8-0612-3DE2-474CACD2202D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2" creationId="{B858D327-802D-32B5-810A-930AD8A85A4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3" creationId="{ACEC3CB1-8110-7BB8-3E5E-4E19B43F8382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4" creationId="{61F1997A-4289-A779-5522-A36B0EBA83B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5" creationId="{645C24D5-6996-BA07-ACB9-3BFFA082D5F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6" creationId="{EE40BCD6-9FFD-6FD4-168E-93A80C15E44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7" creationId="{8EFB8D93-4AD1-881B-DDA5-9DA62A38478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1" creationId="{CA0AAE32-7E44-EA9B-3A6F-B6DED605FBF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2" creationId="{D8A34738-ABF0-6A33-A926-9296253292E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3" creationId="{6FAAACD1-6174-7BB3-716E-5A90C8E2CCA4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4" creationId="{84D7D9F7-1F8A-EC4D-D474-56DBFCFDC44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5" creationId="{0FE915C7-9481-A351-CE80-647A1935AA0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6" creationId="{A49837EB-0641-EDB9-4B9D-81DF80540E5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7" creationId="{698C9C26-A61F-B479-C501-67910132DDCB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8" creationId="{0D5C9BF0-AD09-6CFE-560F-6A5F38F6E43C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9" creationId="{B3008D87-35B0-5F64-EB65-276118E7A36F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30" creationId="{CF96B47B-FBD7-7ABD-D288-F15A837B203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31" creationId="{EDF4C53F-25E3-5318-2F49-38E3BED595C6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2" creationId="{69D68763-DBB0-0A1F-71AE-C8E9816F543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3" creationId="{EA622F32-1719-1818-8373-57027F34350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4" creationId="{0FB7C290-EC1E-ADAA-99A5-16D618B55C2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5" creationId="{E50C2134-DF55-55E6-6743-B061C995FF1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6" creationId="{F6009029-2E82-013A-9FFD-E1CB5FDB540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7" creationId="{243AF3D1-E1BB-D1CD-B3B4-F5A249A8364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8" creationId="{308BDCEE-CEA5-C640-EB91-EA00160B6AE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9" creationId="{B5A6D3AC-40F5-6CF0-0A28-D7CD4C55181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960" creationId="{44DA5D97-3BE3-E581-31CD-F56F8C6B624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965" creationId="{1040EE65-CE34-8BA3-2F31-8FB413E545D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0" creationId="{8CDC6D97-C9DA-C47A-95FD-3F38DD27E6D5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1" creationId="{4A1C83D8-9B84-3E14-59C4-C4658F928BB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2" creationId="{611A3D0B-4E61-2C37-7AF7-6F43F2353362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3" creationId="{692D23B1-8DFD-544E-73C1-D73C0D0853D6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4" creationId="{E654FF9B-00BE-40FC-FEEC-1F6BBF2D5B85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5" creationId="{C59FC196-E5F8-0612-3DE2-474CACD2202D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8" creationId="{B858D327-802D-32B5-810A-930AD8A85A4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9" creationId="{ACEC3CB1-8110-7BB8-3E5E-4E19B43F8382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0" creationId="{61F1997A-4289-A779-5522-A36B0EBA83B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1" creationId="{645C24D5-6996-BA07-ACB9-3BFFA082D5F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2" creationId="{EE40BCD6-9FFD-6FD4-168E-93A80C15E44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3" creationId="{8EFB8D93-4AD1-881B-DDA5-9DA62A38478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7" creationId="{CA0AAE32-7E44-EA9B-3A6F-B6DED605FBF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8" creationId="{D8A34738-ABF0-6A33-A926-9296253292E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9" creationId="{6FAAACD1-6174-7BB3-716E-5A90C8E2CCA4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0" creationId="{84D7D9F7-1F8A-EC4D-D474-56DBFCFDC44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1" creationId="{0FE915C7-9481-A351-CE80-647A1935AA0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2" creationId="{A49837EB-0641-EDB9-4B9D-81DF80540E5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3" creationId="{698C9C26-A61F-B479-C501-67910132DDCB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4" creationId="{0D5C9BF0-AD09-6CFE-560F-6A5F38F6E43C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5" creationId="{B3008D87-35B0-5F64-EB65-276118E7A36F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6" creationId="{CF96B47B-FBD7-7ABD-D288-F15A837B203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7" creationId="{EDF4C53F-25E3-5318-2F49-38E3BED595C6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28" creationId="{69D68763-DBB0-0A1F-71AE-C8E9816F543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29" creationId="{EA622F32-1719-1818-8373-57027F34350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0" creationId="{0FB7C290-EC1E-ADAA-99A5-16D618B55C2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1" creationId="{E50C2134-DF55-55E6-6743-B061C995FF1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2" creationId="{F6009029-2E82-013A-9FFD-E1CB5FDB540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3" creationId="{243AF3D1-E1BB-D1CD-B3B4-F5A249A8364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4" creationId="{308BDCEE-CEA5-C640-EB91-EA00160B6AE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5" creationId="{B5A6D3AC-40F5-6CF0-0A28-D7CD4C55181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536" creationId="{44DA5D97-3BE3-E581-31CD-F56F8C6B624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541" creationId="{1040EE65-CE34-8BA3-2F31-8FB413E545DE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6" creationId="{E9F20029-8777-A868-5770-AFDAF7327936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7" creationId="{3B76DCCF-7E3A-647D-8A17-48AF533E83BF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8" creationId="{367D9D53-AEC2-3A69-FE68-7BCC3D293395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9" creationId="{D42304BC-78E1-0027-597A-1DEF258079BB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0" creationId="{D2CD7F1C-9E69-2BBD-D01D-6A6F48D8D0EF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1" creationId="{3502D6FE-4E17-C23B-4BE3-9DB2020C2624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4" creationId="{3C77CC33-AD22-0DE9-90C6-B4D7C6076B71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5" creationId="{9D9131C9-4642-84B9-429E-2C5C9FC8ABFC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6" creationId="{78E901F5-236A-3FF0-F3DE-72451E6FA18D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7" creationId="{DC2F4C29-121B-8B19-D1A9-CE08BE7B068E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8" creationId="{3E6CD030-8C43-B222-EF62-B70A0235B437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9" creationId="{81C76DFE-2267-4CD2-60A4-4674E052D0BF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3" creationId="{E41A8298-C51F-D7EE-29E9-CA78EB85FD3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4" creationId="{B29558E5-028D-7D52-0951-852D1089B19E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5" creationId="{3F798828-969B-8DD8-DC51-A324D5EADB6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6" creationId="{8E62FFF5-AF34-5554-4DB3-752303A9EE0B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7" creationId="{A18E44CA-35CA-6437-7DF9-3EF135E3E400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8" creationId="{72DB29CA-6DBF-ECA8-E45E-0E5BC982019B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9" creationId="{3999265F-8105-7881-5FE1-729CCC54C8A7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0" creationId="{FAC3D9F8-09FD-5F0E-03CE-767DB7E0DD6A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1" creationId="{218CFC75-A795-5F91-F088-9194B796E54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2" creationId="{79163D3D-610D-7E5A-5C25-A37CFEE72D7D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3" creationId="{58AC032F-7EED-6FA5-CD0D-BE2E0CBA7F2F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4" creationId="{ED0328FC-7143-220E-6917-1987AF752498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5" creationId="{CC49B1E5-4B19-8DF1-B007-3535D6688231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6" creationId="{9AC4F2C4-C728-D4EF-2201-B5F1C22729A9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7" creationId="{84F402A2-D8C9-379E-692C-6D70E330A8A4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8" creationId="{853712ED-FE2F-C8DE-C192-05E26B6CAA37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9" creationId="{5DF23D21-80C2-7C32-B9FF-B0BF34A0D1C3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10" creationId="{328956CD-C555-583A-D506-D13290699D58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11" creationId="{3B480235-3C34-D627-B78D-6A4BB878449A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2112" creationId="{EF9047FA-09B4-C83B-E60C-71C9A5862C66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2117" creationId="{4BB4F595-F967-EAC3-A3B6-D37CC9561D29}"/>
          </ac:cxnSpMkLst>
        </pc:cxnChg>
      </pc:sldChg>
      <pc:sldChg chg="addSp delSp modSp add mod">
        <pc:chgData name="Hans-Martin Heyn" userId="ec4bc27f-f7e6-42b9-ba9b-5442920fa371" providerId="ADAL" clId="{BF32C05F-7C09-443C-8A27-96B89F9624F5}" dt="2024-07-03T07:58:48.965" v="1789" actId="14861"/>
        <pc:sldMkLst>
          <pc:docMk/>
          <pc:sldMk cId="1274570085" sldId="341"/>
        </pc:sldMkLst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3" creationId="{BC5808BE-C91C-146C-C844-01BC8BAB1FF3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5" creationId="{4D2AA4E8-47E4-6E6D-FDFB-9FBB2F3F8BE4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7" creationId="{39F481F7-EEA7-6FF2-CE9E-2F2BC15F7D5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8" creationId="{CD7B8647-6C31-F442-C232-898F19128EE3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9" creationId="{13C3E5BF-8626-3D95-7092-90B5B9DE0F6E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0" creationId="{17D40920-226D-B1DC-9DBB-C05D8837A254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1" creationId="{6063FEF2-A7DE-9E39-53C3-32F27AC8D272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4" creationId="{FB1DADAF-2A68-6620-0471-47CD64AF768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5" creationId="{BFC99702-F638-FCE1-8A18-0B98C8F4417C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6" creationId="{7ED72A39-1C5D-6C38-F467-83C610288260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7" creationId="{C5036B3C-9FB7-F76D-9CDA-062C252C7182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8" creationId="{86BF2B0C-1CD1-2A39-08AB-224F81DBBFD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9" creationId="{DFAD4CD5-B7F1-0A1C-3437-55FEE4B187B8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20" creationId="{7A94CBDD-BF8D-A6A7-08FB-BF60E462B791}"/>
          </ac:spMkLst>
        </pc:spChg>
        <pc:grpChg chg="mod">
          <ac:chgData name="Hans-Martin Heyn" userId="ec4bc27f-f7e6-42b9-ba9b-5442920fa371" providerId="ADAL" clId="{BF32C05F-7C09-443C-8A27-96B89F9624F5}" dt="2024-07-03T07:37:31.060" v="1577" actId="18245"/>
          <ac:grpSpMkLst>
            <pc:docMk/>
            <pc:sldMk cId="1274570085" sldId="341"/>
            <ac:grpSpMk id="2" creationId="{353D14FE-0218-2BDA-1B98-025DE0CAE01E}"/>
          </ac:grpSpMkLst>
        </pc:grpChg>
        <pc:graphicFrameChg chg="del">
          <ac:chgData name="Hans-Martin Heyn" userId="ec4bc27f-f7e6-42b9-ba9b-5442920fa371" providerId="ADAL" clId="{BF32C05F-7C09-443C-8A27-96B89F9624F5}" dt="2024-07-03T07:37:31.060" v="1577" actId="18245"/>
          <ac:graphicFrameMkLst>
            <pc:docMk/>
            <pc:sldMk cId="1274570085" sldId="341"/>
            <ac:graphicFrameMk id="4" creationId="{34557D5B-6939-5E22-C417-A3D62DA6AC82}"/>
          </ac:graphicFrameMkLst>
        </pc:graphicFrameChg>
        <pc:picChg chg="add mod ord modCrop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2" creationId="{35671EAB-E4F3-221F-CBF8-B9237E4D918C}"/>
          </ac:picMkLst>
        </pc:picChg>
        <pc:picChg chg="add mod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4" creationId="{1238BC79-6AAA-1965-078C-7AFE1D78A1F0}"/>
          </ac:picMkLst>
        </pc:picChg>
        <pc:picChg chg="add mod modCrop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6" creationId="{D260AA69-43AE-9F46-A84F-BB6F660C7869}"/>
          </ac:picMkLst>
        </pc:picChg>
        <pc:picChg chg="add mod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8" creationId="{337BA6FA-FE1E-34E5-22E1-FE40E339951D}"/>
          </ac:picMkLst>
        </pc:picChg>
      </pc:sldChg>
      <pc:sldChg chg="addSp delSp modSp add mod addAnim delAnim modAnim">
        <pc:chgData name="Hans-Martin Heyn" userId="ec4bc27f-f7e6-42b9-ba9b-5442920fa371" providerId="ADAL" clId="{BF32C05F-7C09-443C-8A27-96B89F9624F5}" dt="2024-07-08T06:12:25.215" v="3443" actId="21"/>
        <pc:sldMkLst>
          <pc:docMk/>
          <pc:sldMk cId="1508188833" sldId="342"/>
        </pc:sldMkLst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7" creationId="{39F481F7-EEA7-6FF2-CE9E-2F2BC15F7D5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8" creationId="{CD7B8647-6C31-F442-C232-898F19128EE3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9" creationId="{13C3E5BF-8626-3D95-7092-90B5B9DE0F6E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0" creationId="{17D40920-226D-B1DC-9DBB-C05D8837A254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20" creationId="{7A94CBDD-BF8D-A6A7-08FB-BF60E462B791}"/>
          </ac:spMkLst>
        </pc:spChg>
        <pc:spChg chg="add mod">
          <ac:chgData name="Hans-Martin Heyn" userId="ec4bc27f-f7e6-42b9-ba9b-5442920fa371" providerId="ADAL" clId="{BF32C05F-7C09-443C-8A27-96B89F9624F5}" dt="2024-07-03T07:41:28.202" v="1607" actId="1076"/>
          <ac:spMkLst>
            <pc:docMk/>
            <pc:sldMk cId="1508188833" sldId="342"/>
            <ac:spMk id="23" creationId="{0F067A1C-9658-9664-7478-3407C8610484}"/>
          </ac:spMkLst>
        </pc:spChg>
        <pc:picChg chg="add del mod">
          <ac:chgData name="Hans-Martin Heyn" userId="ec4bc27f-f7e6-42b9-ba9b-5442920fa371" providerId="ADAL" clId="{BF32C05F-7C09-443C-8A27-96B89F9624F5}" dt="2024-07-03T07:41:23.494" v="1606" actId="478"/>
          <ac:picMkLst>
            <pc:docMk/>
            <pc:sldMk cId="1508188833" sldId="342"/>
            <ac:picMk id="4" creationId="{3FED689D-89A1-300F-2A1B-2F85A6AE3EDA}"/>
          </ac:picMkLst>
        </pc:picChg>
        <pc:picChg chg="add del mod">
          <ac:chgData name="Hans-Martin Heyn" userId="ec4bc27f-f7e6-42b9-ba9b-5442920fa371" providerId="ADAL" clId="{BF32C05F-7C09-443C-8A27-96B89F9624F5}" dt="2024-07-08T06:12:25.215" v="3443" actId="21"/>
          <ac:picMkLst>
            <pc:docMk/>
            <pc:sldMk cId="1508188833" sldId="342"/>
            <ac:picMk id="7" creationId="{A9795554-2D71-EC0E-989B-F45356D56EA7}"/>
          </ac:picMkLst>
        </pc:picChg>
        <pc:picChg chg="add del mod">
          <ac:chgData name="Hans-Martin Heyn" userId="ec4bc27f-f7e6-42b9-ba9b-5442920fa371" providerId="ADAL" clId="{BF32C05F-7C09-443C-8A27-96B89F9624F5}" dt="2024-07-08T06:12:17.395" v="3437" actId="478"/>
          <ac:picMkLst>
            <pc:docMk/>
            <pc:sldMk cId="1508188833" sldId="342"/>
            <ac:picMk id="21" creationId="{598A37C7-0001-F373-35BC-98A96C7768E6}"/>
          </ac:picMkLst>
        </pc:picChg>
        <pc:picChg chg="add mod">
          <ac:chgData name="Hans-Martin Heyn" userId="ec4bc27f-f7e6-42b9-ba9b-5442920fa371" providerId="ADAL" clId="{BF32C05F-7C09-443C-8A27-96B89F9624F5}" dt="2024-07-03T08:09:28.062" v="1912" actId="14861"/>
          <ac:picMkLst>
            <pc:docMk/>
            <pc:sldMk cId="1508188833" sldId="342"/>
            <ac:picMk id="25" creationId="{AA449120-7402-27ED-8448-B272E8524787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46:16.042" v="1635" actId="1076"/>
        <pc:sldMkLst>
          <pc:docMk/>
          <pc:sldMk cId="375782209" sldId="343"/>
        </pc:sldMkLst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9" creationId="{13C3E5BF-8626-3D95-7092-90B5B9DE0F6E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0" creationId="{17D40920-226D-B1DC-9DBB-C05D8837A254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46:16.042" v="1635" actId="1076"/>
          <ac:picMkLst>
            <pc:docMk/>
            <pc:sldMk cId="375782209" sldId="343"/>
            <ac:picMk id="21" creationId="{B0B2381B-B43A-4132-262C-C14998875DF6}"/>
          </ac:picMkLst>
        </pc:picChg>
        <pc:picChg chg="add mod">
          <ac:chgData name="Hans-Martin Heyn" userId="ec4bc27f-f7e6-42b9-ba9b-5442920fa371" providerId="ADAL" clId="{BF32C05F-7C09-443C-8A27-96B89F9624F5}" dt="2024-07-03T07:46:10.583" v="1633" actId="14861"/>
          <ac:picMkLst>
            <pc:docMk/>
            <pc:sldMk cId="375782209" sldId="343"/>
            <ac:picMk id="22" creationId="{DD95BD34-A987-7FF4-1427-5C12EE350B0F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8T06:20:37.834" v="3473" actId="478"/>
        <pc:sldMkLst>
          <pc:docMk/>
          <pc:sldMk cId="1414399871" sldId="344"/>
        </pc:sldMkLst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45:24.995" v="1630" actId="1076"/>
          <ac:picMkLst>
            <pc:docMk/>
            <pc:sldMk cId="1414399871" sldId="344"/>
            <ac:picMk id="4" creationId="{0CD57119-2AED-8A1B-6846-99FE671AF606}"/>
          </ac:picMkLst>
        </pc:picChg>
        <pc:picChg chg="add del mod">
          <ac:chgData name="Hans-Martin Heyn" userId="ec4bc27f-f7e6-42b9-ba9b-5442920fa371" providerId="ADAL" clId="{BF32C05F-7C09-443C-8A27-96B89F9624F5}" dt="2024-07-08T06:20:37.834" v="3473" actId="478"/>
          <ac:picMkLst>
            <pc:docMk/>
            <pc:sldMk cId="1414399871" sldId="344"/>
            <ac:picMk id="14" creationId="{7E6FA73F-7567-29FF-6290-06D05DE17458}"/>
          </ac:picMkLst>
        </pc:picChg>
        <pc:picChg chg="add mod">
          <ac:chgData name="Hans-Martin Heyn" userId="ec4bc27f-f7e6-42b9-ba9b-5442920fa371" providerId="ADAL" clId="{BF32C05F-7C09-443C-8A27-96B89F9624F5}" dt="2024-07-03T07:46:47.467" v="1641" actId="1076"/>
          <ac:picMkLst>
            <pc:docMk/>
            <pc:sldMk cId="1414399871" sldId="344"/>
            <ac:picMk id="21" creationId="{76AD2468-15EC-C58F-CC43-AB6B5BDDA347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48:52.230" v="1667" actId="1076"/>
        <pc:sldMkLst>
          <pc:docMk/>
          <pc:sldMk cId="3638421386" sldId="345"/>
        </pc:sldMkLst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20" creationId="{7A94CBDD-BF8D-A6A7-08FB-BF60E462B791}"/>
          </ac:spMkLst>
        </pc:spChg>
        <pc:grpChg chg="mod">
          <ac:chgData name="Hans-Martin Heyn" userId="ec4bc27f-f7e6-42b9-ba9b-5442920fa371" providerId="ADAL" clId="{BF32C05F-7C09-443C-8A27-96B89F9624F5}" dt="2024-07-03T07:48:15.869" v="1646" actId="1076"/>
          <ac:grpSpMkLst>
            <pc:docMk/>
            <pc:sldMk cId="3638421386" sldId="345"/>
            <ac:grpSpMk id="2" creationId="{353D14FE-0218-2BDA-1B98-025DE0CAE01E}"/>
          </ac:grpSpMkLst>
        </pc:grpChg>
        <pc:picChg chg="add mod">
          <ac:chgData name="Hans-Martin Heyn" userId="ec4bc27f-f7e6-42b9-ba9b-5442920fa371" providerId="ADAL" clId="{BF32C05F-7C09-443C-8A27-96B89F9624F5}" dt="2024-07-03T07:48:44.695" v="1666" actId="1076"/>
          <ac:picMkLst>
            <pc:docMk/>
            <pc:sldMk cId="3638421386" sldId="345"/>
            <ac:picMk id="4" creationId="{3E318A23-D101-2CF8-AE6A-0EA9B91A2956}"/>
          </ac:picMkLst>
        </pc:picChg>
        <pc:picChg chg="add mod">
          <ac:chgData name="Hans-Martin Heyn" userId="ec4bc27f-f7e6-42b9-ba9b-5442920fa371" providerId="ADAL" clId="{BF32C05F-7C09-443C-8A27-96B89F9624F5}" dt="2024-07-03T07:48:52.230" v="1667" actId="1076"/>
          <ac:picMkLst>
            <pc:docMk/>
            <pc:sldMk cId="3638421386" sldId="345"/>
            <ac:picMk id="21" creationId="{6C165E0B-D153-F71D-76BC-767891B04869}"/>
          </ac:picMkLst>
        </pc:picChg>
        <pc:picChg chg="add mod">
          <ac:chgData name="Hans-Martin Heyn" userId="ec4bc27f-f7e6-42b9-ba9b-5442920fa371" providerId="ADAL" clId="{BF32C05F-7C09-443C-8A27-96B89F9624F5}" dt="2024-07-03T07:48:35.519" v="1660" actId="1076"/>
          <ac:picMkLst>
            <pc:docMk/>
            <pc:sldMk cId="3638421386" sldId="345"/>
            <ac:picMk id="22" creationId="{087DE41F-D13D-4C3B-CE9D-6BC8C259AFCD}"/>
          </ac:picMkLst>
        </pc:picChg>
        <pc:picChg chg="add mod">
          <ac:chgData name="Hans-Martin Heyn" userId="ec4bc27f-f7e6-42b9-ba9b-5442920fa371" providerId="ADAL" clId="{BF32C05F-7C09-443C-8A27-96B89F9624F5}" dt="2024-07-03T07:48:36.387" v="1661" actId="1076"/>
          <ac:picMkLst>
            <pc:docMk/>
            <pc:sldMk cId="3638421386" sldId="345"/>
            <ac:picMk id="23" creationId="{8D14999B-3AAE-B338-F3D7-E05348F927D8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58:21.848" v="1783" actId="1076"/>
        <pc:sldMkLst>
          <pc:docMk/>
          <pc:sldMk cId="1780357868" sldId="346"/>
        </pc:sldMkLst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58:21.848" v="1783" actId="1076"/>
          <ac:picMkLst>
            <pc:docMk/>
            <pc:sldMk cId="1780357868" sldId="346"/>
            <ac:picMk id="4" creationId="{F63EDEA9-3526-5320-4955-425899F89350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1" creationId="{5D488013-BF89-61D3-D06F-144BC457E795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2" creationId="{7378506A-25C0-5768-68BA-F04A31ACF2CC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6" creationId="{AC2CE5E8-BA90-8B0F-B5A0-EE54C41BE7FC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8" creationId="{03A2908A-5B4F-D0B3-E747-88CBC90F64A1}"/>
          </ac:picMkLst>
        </pc:picChg>
        <pc:picChg chg="add mod">
          <ac:chgData name="Hans-Martin Heyn" userId="ec4bc27f-f7e6-42b9-ba9b-5442920fa371" providerId="ADAL" clId="{BF32C05F-7C09-443C-8A27-96B89F9624F5}" dt="2024-07-03T07:52:23.122" v="1699" actId="1076"/>
          <ac:picMkLst>
            <pc:docMk/>
            <pc:sldMk cId="1780357868" sldId="346"/>
            <ac:picMk id="29" creationId="{E53FC354-0979-BE8F-9DD1-3DD4651CE7FB}"/>
          </ac:picMkLst>
        </pc:picChg>
        <pc:cxnChg chg="add del">
          <ac:chgData name="Hans-Martin Heyn" userId="ec4bc27f-f7e6-42b9-ba9b-5442920fa371" providerId="ADAL" clId="{BF32C05F-7C09-443C-8A27-96B89F9624F5}" dt="2024-07-03T07:50:10.969" v="1683" actId="478"/>
          <ac:cxnSpMkLst>
            <pc:docMk/>
            <pc:sldMk cId="1780357868" sldId="346"/>
            <ac:cxnSpMk id="24" creationId="{12E00F79-6865-B74C-36B6-9929D4DB2034}"/>
          </ac:cxnSpMkLst>
        </pc:cxnChg>
      </pc:sldChg>
      <pc:sldChg chg="addSp delSp modSp add mod modAnim">
        <pc:chgData name="Hans-Martin Heyn" userId="ec4bc27f-f7e6-42b9-ba9b-5442920fa371" providerId="ADAL" clId="{BF32C05F-7C09-443C-8A27-96B89F9624F5}" dt="2024-07-03T07:57:59.762" v="1781" actId="14861"/>
        <pc:sldMkLst>
          <pc:docMk/>
          <pc:sldMk cId="3931804320" sldId="347"/>
        </pc:sldMkLst>
        <pc:spChg chg="del">
          <ac:chgData name="Hans-Martin Heyn" userId="ec4bc27f-f7e6-42b9-ba9b-5442920fa371" providerId="ADAL" clId="{BF32C05F-7C09-443C-8A27-96B89F9624F5}" dt="2024-07-03T07:53:19.031" v="1701" actId="478"/>
          <ac:spMkLst>
            <pc:docMk/>
            <pc:sldMk cId="3931804320" sldId="347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53:20.431" v="1702" actId="478"/>
          <ac:spMkLst>
            <pc:docMk/>
            <pc:sldMk cId="3931804320" sldId="347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57:59.762" v="1781" actId="14861"/>
          <ac:picMkLst>
            <pc:docMk/>
            <pc:sldMk cId="3931804320" sldId="347"/>
            <ac:picMk id="4" creationId="{4DDE3707-7CEA-0DEF-C02A-51EA0C3F0488}"/>
          </ac:picMkLst>
        </pc:picChg>
        <pc:picChg chg="add mod">
          <ac:chgData name="Hans-Martin Heyn" userId="ec4bc27f-f7e6-42b9-ba9b-5442920fa371" providerId="ADAL" clId="{BF32C05F-7C09-443C-8A27-96B89F9624F5}" dt="2024-07-03T07:57:59.762" v="1781" actId="14861"/>
          <ac:picMkLst>
            <pc:docMk/>
            <pc:sldMk cId="3931804320" sldId="347"/>
            <ac:picMk id="21" creationId="{C3DF3712-EF3B-1053-5AC7-671FF6E0A948}"/>
          </ac:picMkLst>
        </pc:picChg>
      </pc:sldChg>
      <pc:sldChg chg="new del">
        <pc:chgData name="Hans-Martin Heyn" userId="ec4bc27f-f7e6-42b9-ba9b-5442920fa371" providerId="ADAL" clId="{BF32C05F-7C09-443C-8A27-96B89F9624F5}" dt="2024-07-03T08:34:23.513" v="1979" actId="47"/>
        <pc:sldMkLst>
          <pc:docMk/>
          <pc:sldMk cId="2555116677" sldId="348"/>
        </pc:sldMkLst>
      </pc:sldChg>
      <pc:sldChg chg="addSp delSp modSp add mod delAnim">
        <pc:chgData name="Hans-Martin Heyn" userId="ec4bc27f-f7e6-42b9-ba9b-5442920fa371" providerId="ADAL" clId="{BF32C05F-7C09-443C-8A27-96B89F9624F5}" dt="2024-07-04T08:05:39.738" v="3111"/>
        <pc:sldMkLst>
          <pc:docMk/>
          <pc:sldMk cId="618412686" sldId="349"/>
        </pc:sldMkLst>
        <pc:spChg chg="add mod">
          <ac:chgData name="Hans-Martin Heyn" userId="ec4bc27f-f7e6-42b9-ba9b-5442920fa371" providerId="ADAL" clId="{BF32C05F-7C09-443C-8A27-96B89F9624F5}" dt="2024-07-04T08:05:39.738" v="3111"/>
          <ac:spMkLst>
            <pc:docMk/>
            <pc:sldMk cId="618412686" sldId="349"/>
            <ac:spMk id="4" creationId="{E4430FFF-ACA6-1135-9675-2680E066BDF7}"/>
          </ac:spMkLst>
        </pc:spChg>
        <pc:spChg chg="add mod">
          <ac:chgData name="Hans-Martin Heyn" userId="ec4bc27f-f7e6-42b9-ba9b-5442920fa371" providerId="ADAL" clId="{BF32C05F-7C09-443C-8A27-96B89F9624F5}" dt="2024-07-03T08:15:35.425" v="1972" actId="1076"/>
          <ac:spMkLst>
            <pc:docMk/>
            <pc:sldMk cId="618412686" sldId="349"/>
            <ac:spMk id="7" creationId="{87CF0E9E-FEEA-C1AB-AA55-0E97C8B9B4F7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186" creationId="{A47619C9-F9A5-9439-714D-D650A0AA60AD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205" creationId="{80D979A1-4CD7-7C7D-7C48-D8890CAC3328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232" creationId="{C737D6B2-138A-625C-25C6-0BB39A7B4BE9}"/>
          </ac:spMkLst>
        </pc:spChg>
        <pc:spChg chg="mod">
          <ac:chgData name="Hans-Martin Heyn" userId="ec4bc27f-f7e6-42b9-ba9b-5442920fa371" providerId="ADAL" clId="{BF32C05F-7C09-443C-8A27-96B89F9624F5}" dt="2024-07-03T08:08:57.447" v="1907" actId="6549"/>
          <ac:spMkLst>
            <pc:docMk/>
            <pc:sldMk cId="618412686" sldId="349"/>
            <ac:spMk id="2312" creationId="{CF1B8BA0-717D-2CEA-4B8E-D15111248B5D}"/>
          </ac:spMkLst>
        </pc:spChg>
        <pc:grpChg chg="del">
          <ac:chgData name="Hans-Martin Heyn" userId="ec4bc27f-f7e6-42b9-ba9b-5442920fa371" providerId="ADAL" clId="{BF32C05F-7C09-443C-8A27-96B89F9624F5}" dt="2024-07-03T08:08:56.543" v="1906" actId="478"/>
          <ac:grpSpMkLst>
            <pc:docMk/>
            <pc:sldMk cId="618412686" sldId="349"/>
            <ac:grpSpMk id="1737" creationId="{036DFD9F-050D-40B5-4A64-61825D8721BA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772" creationId="{DDEADC07-1E61-980B-86D5-1B90B3EC6CCA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814" creationId="{46FBB4E2-C50B-6F2E-4BAE-CD84929BB200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978" creationId="{CFA4E3CC-CE70-CA89-2BB3-6BE9114E55B9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187" creationId="{3ABB0680-115E-7D61-B7B1-28BEF6D1BCB2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06" creationId="{8E6CEA21-CA0B-E59F-1429-85336C923E70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07" creationId="{17774918-6734-9C46-CAB2-87D2CAE82A39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33" creationId="{ED6CFBB6-851F-2EEE-C07B-F1C6078C7DE2}"/>
          </ac:grpSpMkLst>
        </pc:grpChg>
        <pc:grpChg chg="del">
          <ac:chgData name="Hans-Martin Heyn" userId="ec4bc27f-f7e6-42b9-ba9b-5442920fa371" providerId="ADAL" clId="{BF32C05F-7C09-443C-8A27-96B89F9624F5}" dt="2024-07-03T08:08:58.202" v="1908" actId="478"/>
          <ac:grpSpMkLst>
            <pc:docMk/>
            <pc:sldMk cId="618412686" sldId="349"/>
            <ac:grpSpMk id="2310" creationId="{56852F2C-FA90-8385-4DB8-C971753792B5}"/>
          </ac:grpSpMkLst>
        </pc:grpChg>
        <pc:picChg chg="add mod">
          <ac:chgData name="Hans-Martin Heyn" userId="ec4bc27f-f7e6-42b9-ba9b-5442920fa371" providerId="ADAL" clId="{BF32C05F-7C09-443C-8A27-96B89F9624F5}" dt="2024-07-03T08:14:27.574" v="1923" actId="1076"/>
          <ac:picMkLst>
            <pc:docMk/>
            <pc:sldMk cId="618412686" sldId="349"/>
            <ac:picMk id="2" creationId="{8F30645E-7029-0732-E3C7-AFE0612E197F}"/>
          </ac:picMkLst>
        </pc:picChg>
        <pc:picChg chg="add mod">
          <ac:chgData name="Hans-Martin Heyn" userId="ec4bc27f-f7e6-42b9-ba9b-5442920fa371" providerId="ADAL" clId="{BF32C05F-7C09-443C-8A27-96B89F9624F5}" dt="2024-07-03T08:14:28.421" v="1924" actId="1076"/>
          <ac:picMkLst>
            <pc:docMk/>
            <pc:sldMk cId="618412686" sldId="349"/>
            <ac:picMk id="3" creationId="{63D75C9F-34C6-F8AC-EA61-E16317D64A3D}"/>
          </ac:picMkLst>
        </pc:picChg>
        <pc:picChg chg="add mod">
          <ac:chgData name="Hans-Martin Heyn" userId="ec4bc27f-f7e6-42b9-ba9b-5442920fa371" providerId="ADAL" clId="{BF32C05F-7C09-443C-8A27-96B89F9624F5}" dt="2024-07-03T08:14:30.960" v="1925" actId="1076"/>
          <ac:picMkLst>
            <pc:docMk/>
            <pc:sldMk cId="618412686" sldId="349"/>
            <ac:picMk id="5" creationId="{A8C42D3F-BAFA-54C7-3E5C-AFFCF27E9399}"/>
          </ac:picMkLst>
        </pc:picChg>
        <pc:picChg chg="del">
          <ac:chgData name="Hans-Martin Heyn" userId="ec4bc27f-f7e6-42b9-ba9b-5442920fa371" providerId="ADAL" clId="{BF32C05F-7C09-443C-8A27-96B89F9624F5}" dt="2024-07-03T08:08:55.248" v="1905" actId="478"/>
          <ac:picMkLst>
            <pc:docMk/>
            <pc:sldMk cId="618412686" sldId="349"/>
            <ac:picMk id="2208" creationId="{CCBF9DE6-140B-2702-73F2-B0A6E788C720}"/>
          </ac:picMkLst>
        </pc:picChg>
      </pc:sldChg>
      <pc:sldChg chg="addSp delSp modSp add mod">
        <pc:chgData name="Hans-Martin Heyn" userId="ec4bc27f-f7e6-42b9-ba9b-5442920fa371" providerId="ADAL" clId="{BF32C05F-7C09-443C-8A27-96B89F9624F5}" dt="2024-07-04T08:05:38.983" v="3110"/>
        <pc:sldMkLst>
          <pc:docMk/>
          <pc:sldMk cId="2105577091" sldId="350"/>
        </pc:sldMkLst>
        <pc:spChg chg="add mod">
          <ac:chgData name="Hans-Martin Heyn" userId="ec4bc27f-f7e6-42b9-ba9b-5442920fa371" providerId="ADAL" clId="{BF32C05F-7C09-443C-8A27-96B89F9624F5}" dt="2024-07-04T08:05:38.983" v="3110"/>
          <ac:spMkLst>
            <pc:docMk/>
            <pc:sldMk cId="2105577091" sldId="350"/>
            <ac:spMk id="4" creationId="{9758FCB8-49B4-F882-81EB-E3ED54CCB270}"/>
          </ac:spMkLst>
        </pc:spChg>
        <pc:spChg chg="del">
          <ac:chgData name="Hans-Martin Heyn" userId="ec4bc27f-f7e6-42b9-ba9b-5442920fa371" providerId="ADAL" clId="{BF32C05F-7C09-443C-8A27-96B89F9624F5}" dt="2024-07-03T08:15:41.197" v="1974" actId="478"/>
          <ac:spMkLst>
            <pc:docMk/>
            <pc:sldMk cId="2105577091" sldId="350"/>
            <ac:spMk id="7" creationId="{87CF0E9E-FEEA-C1AB-AA55-0E97C8B9B4F7}"/>
          </ac:spMkLst>
        </pc:spChg>
        <pc:picChg chg="del">
          <ac:chgData name="Hans-Martin Heyn" userId="ec4bc27f-f7e6-42b9-ba9b-5442920fa371" providerId="ADAL" clId="{BF32C05F-7C09-443C-8A27-96B89F9624F5}" dt="2024-07-03T08:15:41.197" v="1974" actId="478"/>
          <ac:picMkLst>
            <pc:docMk/>
            <pc:sldMk cId="2105577091" sldId="350"/>
            <ac:picMk id="5" creationId="{A8C42D3F-BAFA-54C7-3E5C-AFFCF27E9399}"/>
          </ac:picMkLst>
        </pc:picChg>
      </pc:sldChg>
      <pc:sldChg chg="addSp delSp modSp add mod">
        <pc:chgData name="Hans-Martin Heyn" userId="ec4bc27f-f7e6-42b9-ba9b-5442920fa371" providerId="ADAL" clId="{BF32C05F-7C09-443C-8A27-96B89F9624F5}" dt="2024-07-11T09:16:06.305" v="4513" actId="20577"/>
        <pc:sldMkLst>
          <pc:docMk/>
          <pc:sldMk cId="4111451324" sldId="351"/>
        </pc:sldMkLst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2" creationId="{37FB90A4-ACA1-6806-E141-1C20AFBB532B}"/>
          </ac:spMkLst>
        </pc:spChg>
        <pc:spChg chg="add mod">
          <ac:chgData name="Hans-Martin Heyn" userId="ec4bc27f-f7e6-42b9-ba9b-5442920fa371" providerId="ADAL" clId="{BF32C05F-7C09-443C-8A27-96B89F9624F5}" dt="2024-07-04T08:05:43.525" v="3112"/>
          <ac:spMkLst>
            <pc:docMk/>
            <pc:sldMk cId="4111451324" sldId="351"/>
            <ac:spMk id="2" creationId="{4B7C02A7-5431-81EB-0CA6-4767DB1479E3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3" creationId="{80D76311-0102-A8AF-176E-BED57A4F5EB8}"/>
          </ac:spMkLst>
        </pc:spChg>
        <pc:spChg chg="mod">
          <ac:chgData name="Hans-Martin Heyn" userId="ec4bc27f-f7e6-42b9-ba9b-5442920fa371" providerId="ADAL" clId="{BF32C05F-7C09-443C-8A27-96B89F9624F5}" dt="2024-07-11T09:16:06.305" v="4513" actId="20577"/>
          <ac:spMkLst>
            <pc:docMk/>
            <pc:sldMk cId="4111451324" sldId="351"/>
            <ac:spMk id="6" creationId="{AA1ECC7E-5879-4C83-8C8A-4D77A5B7866E}"/>
          </ac:spMkLst>
        </pc:spChg>
        <pc:spChg chg="del">
          <ac:chgData name="Hans-Martin Heyn" userId="ec4bc27f-f7e6-42b9-ba9b-5442920fa371" providerId="ADAL" clId="{BF32C05F-7C09-443C-8A27-96B89F9624F5}" dt="2024-07-04T08:05:58.293" v="3115" actId="478"/>
          <ac:spMkLst>
            <pc:docMk/>
            <pc:sldMk cId="4111451324" sldId="351"/>
            <ac:spMk id="7" creationId="{87CF0E9E-FEEA-C1AB-AA55-0E97C8B9B4F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8" creationId="{DC4EB549-770D-AC5D-78F4-57CD7F4377F4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9" creationId="{73B044BD-8E9C-C274-2BB9-6CCD20E596AE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0" creationId="{1F76C054-FA13-AAF9-A422-9B013E4F5CA0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3" creationId="{43CF0051-7FFB-E23E-451E-26B6A61EF6D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4" creationId="{C3C00DC2-C7A5-1AC1-C586-EE96A82C9AA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5" creationId="{8A09E62B-2A43-0F28-7B8F-8DE912119040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7" creationId="{152B47F6-B242-DE2F-8ABF-281ED588861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8" creationId="{CADA77BA-75BD-245D-3041-043FD6297F75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9" creationId="{7DE355A5-FA97-2DC7-5729-1DB62429630C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0" creationId="{56713449-2898-63E8-643A-A52977796C5B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1" creationId="{9E2A08F3-F3B6-97D4-C8B8-A5DDD99870E4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4" creationId="{29DF4FFC-F858-E3F8-5BC2-38E32DDCCBC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5" creationId="{B54BADA6-A2ED-2642-9C2A-2CDF847F834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6" creationId="{E0DF42EF-B35A-8479-6206-6D49D267D4C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7" creationId="{ABBFB97E-EB13-6862-93A2-E1309ABD72F7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8" creationId="{BD4E8AEC-FB06-6656-A3A0-A892B5929D1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9" creationId="{1886B5B0-EF48-988F-FA83-32F8292B4B6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1" creationId="{E71F4F5F-93D8-8327-8462-2BE2C890C909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2" creationId="{B18E16CC-D30F-70BC-45EE-D2B39543E36E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3" creationId="{0D06A782-E68C-067F-A498-BEC67983BCAD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4" creationId="{48986753-0A6B-94CD-F360-CEE6D4903B3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5" creationId="{8C5CE6BF-0F6E-B545-30DA-A80D87AFE91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8" creationId="{3EEF4C48-6B5F-1CC2-4E12-03AC72671BF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9" creationId="{4D7632E8-EE68-27A1-50A5-06E33CCB50ED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0" creationId="{267F2CC3-57FA-6046-2467-FF4BDBB6DC2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1" creationId="{5984DDF0-59A9-7042-59BB-2EF0BD608DE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2" creationId="{A337063A-7F70-7D58-1667-EEBA1FE7FA5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3" creationId="{0A865621-6C0E-D0B1-C2F5-9F364514A854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5" creationId="{CE2D9732-4D2F-3FDA-79F6-F6A9532A5E5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6" creationId="{EE4239AA-E4C1-3370-A7FB-3FE3CD21EF8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7" creationId="{94CA1575-F279-4A8B-79C1-73DE863AAAF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8" creationId="{532FAAFC-D81A-02E8-6DE5-C30CDC03C41C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9" creationId="{E5E36DC9-D3EC-14B7-E14C-5C8B4F3220D5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2" creationId="{CB73C590-E816-C4CA-A0AC-1EB50045B46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3" creationId="{B0B54DF1-2478-998D-658F-1D7E0969D1E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4" creationId="{ABEC48FE-517A-977C-AF9E-ABB2AD91383E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5" creationId="{E30F91A5-2101-EB9F-F5A9-A9ADA62BEB59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6" creationId="{9A7A11C7-871D-0004-82DD-932FAD87DE4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7" creationId="{2B513917-84DF-D2C9-609B-D99DE96101E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58" creationId="{D87FD183-8F68-1470-8B7D-8282B449DDCB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59" creationId="{6C8F525B-C4DF-3B7E-9B16-ACDBE19E630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1" creationId="{765EA942-F77E-AE11-853A-D65FA11CECB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64" creationId="{39D5C094-DE9F-3AD6-0EE0-979534969C63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6" creationId="{34EB20D2-134F-0560-C023-7E1CA8E41770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7" creationId="{7B8182A5-8674-8264-7836-5196D2446C7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70" creationId="{3E537765-976D-19A5-F660-E4593CB9BC7F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2" creationId="{30316920-29C9-E727-CBCA-0A5150AB25F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3" creationId="{CBFF2430-8D2D-BA84-B750-CE332EB04331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4" creationId="{0FC1876D-6275-6791-9179-5D263F7023F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77" creationId="{F71C1535-4D61-F28E-0960-A29D5EE8991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78" creationId="{3BCEAA5D-1CA9-CF94-1548-970E30A1710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1" creationId="{B32AA096-9C86-F748-FB7F-FD5182DFAAEB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2" creationId="{67235139-8E09-817A-1BB4-07EF78DD1220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3" creationId="{52C66371-CCD1-E901-D729-CF05EC6161F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6" creationId="{C51F452F-991E-D6F8-AFB1-8487051A2F66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7" creationId="{E63E62F7-F718-8D91-0778-865A951630A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8" creationId="{C301873B-2EBF-C9AE-4292-06B5E0B7CC8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0" creationId="{0C5A6404-5E53-6548-3386-E96A12C6893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1" creationId="{A70E62D9-8F25-A964-DA3D-9417669E570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2" creationId="{3778D74E-9C89-D1BB-0A32-E83172E51CC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3" creationId="{BC35B1F3-FE6E-3F6C-0AF5-04816C5C75D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4" creationId="{992E94EB-263A-EAC0-1063-28A45148989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7" creationId="{5CF65BEA-0972-0F8F-6DFF-778C38ED171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8" creationId="{9931297A-6642-DF82-431E-B7F74DEB5EC1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9" creationId="{9B7C6DE3-AF0B-6F52-6624-E040EE27916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0" creationId="{311C1927-6D95-806D-B64B-99F19F93C2C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1" creationId="{310A39E3-701F-12A1-2AB3-A198B0BAF4C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2" creationId="{00B7E377-9D1D-20EB-DC59-B9C09D1406E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4" creationId="{8706D0D6-F617-19B2-1BCC-64BB1CF6817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5" creationId="{01E62B7C-FBFC-FBFA-CB6E-6C272F10C51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6" creationId="{877EE2A1-50B3-F457-EA81-7F605DA2CDE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7" creationId="{A315D765-E8F0-7663-2606-873FA856513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8" creationId="{D505905E-E695-0BEC-A183-D18C3BBF73B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1" creationId="{2D9037D1-6277-9285-7BBC-1020A9F442C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2" creationId="{F1577482-F620-E304-C257-4375B28B2458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3" creationId="{349A69D3-3960-2902-4EEF-7B5CD1BB1BAC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4" creationId="{A8C83BEE-5577-6A11-0E39-E36BC230269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5" creationId="{214DECF9-C157-DB5D-BCEF-00FD2D72A9D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6" creationId="{8FADFE7F-8ED9-E04B-0348-38E88FB2B89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8" creationId="{2BD891C4-4FFD-8950-1A35-62ED798E909C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9" creationId="{3AC14878-80E6-2914-52E1-5D1E783B290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0" creationId="{B4648FE8-D0AE-64FC-70F2-79E5B5CFB171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1" creationId="{F9A813CB-E401-6F0B-5869-CA6C863AB01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2" creationId="{4E55244B-B719-E852-75AC-E32A493F663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5" creationId="{15B6EB0B-EB5F-E426-CA71-16A5B9C8589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6" creationId="{3F4C80BB-3C42-F944-DB43-278912C6997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7" creationId="{9772AEEE-BCFC-5529-3C16-3C90B8FF03A8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8" creationId="{16A66C40-D5FA-153F-B499-936740D67E6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9" creationId="{3AB0C05E-8B8C-9C23-210C-E10F916D8A3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0" creationId="{E079F772-48B1-3F5B-470A-D8DD7EBF8FD8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1" creationId="{15C9976A-CA06-9FCD-D8DA-9CB0E01EBEED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2" creationId="{F16106B8-6596-BD9E-C2B7-F82DA5E0A3C8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4" creationId="{D881D3E5-84E0-B329-1325-624234480F4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7" creationId="{F9C19FE2-B121-4DCD-077C-7216CF42193C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9" creationId="{B4DBBD15-FB1B-3D36-2D8A-B9B4077B37A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0" creationId="{C569FE18-59A3-6EEA-002B-8F101ED440C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3" creationId="{33E6D985-4A63-5A35-91B2-4BD46B2350C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5" creationId="{CBC93CA0-7022-4922-DE2E-9FFCA4B9B0AC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6" creationId="{2747B08D-20D7-050D-B175-564A64011AB9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7" creationId="{1D7C4025-B367-B3F0-B70F-57D819D36AAA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0" creationId="{67A92228-E697-63D5-415B-C5E6B69289A4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1" creationId="{8079BF6C-8A12-3B27-74D1-9D3BD5BAAE41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4" creationId="{60FEE346-47C1-928D-24CC-51124D17B5E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5" creationId="{F150F5AA-37AB-0425-62BB-B980B7F17224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6" creationId="{DE9AACF5-E5F5-E380-CE79-17884796917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59" creationId="{C2CF4B57-85D6-C165-AD4E-8DFCE326E7FF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60" creationId="{E9D240C9-4FA6-6E5D-1AFF-2B95337C1C7C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61" creationId="{0B069CBF-884A-D03A-30B1-8954C659099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3" creationId="{EF6123E4-BAC6-1C81-795A-27713E2E5CD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4" creationId="{EA25F3FD-7E12-C5A2-79D9-5970D3BA336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5" creationId="{75577F24-F6F1-A311-4CAB-9725478469B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6" creationId="{66C8AFA1-2AC1-11FE-0F69-85063DBFE54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7" creationId="{EE9D1202-3DBE-10F9-3EF5-747FE86D89A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0" creationId="{F395C811-AD01-0564-3190-CCC398760A7B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1" creationId="{285BCFB5-77AA-6007-451B-D263E196274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2" creationId="{09D857F4-6A81-80F7-B0E3-D6C9108438F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3" creationId="{954FA5D5-B784-F2BA-7F3D-46D34284307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4" creationId="{7C390A73-F734-CE05-0864-C1848067C34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5" creationId="{3FBBE25D-7195-6B4C-056A-DE58C54724D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7" creationId="{3D7763F7-8E3E-D1C0-E020-CA7B05EA73E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8" creationId="{B93560B3-6023-A175-D514-6A9F84681E0C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9" creationId="{3F6FAE8A-DE02-9517-7799-E01BB17339CD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0" creationId="{C05FB13A-B309-E17C-AD43-864DBE94277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1" creationId="{DFA2D5AE-5E56-51E2-A2BF-B8716BC29CF1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4" creationId="{51AFE579-2F5C-9E68-2585-693B333873C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5" creationId="{858EA4EE-40FB-D6D8-3020-6DBF27BE0BE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6" creationId="{590F30B5-5430-B681-8CCB-4FC4836590E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7" creationId="{AD5AA602-E6BA-DF48-D5FA-65A47D70F688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8" creationId="{AD12D67D-E433-F052-DC4F-FF6E5C5143F2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9" creationId="{FD2CF899-3E3C-89F1-D9A4-57CC596707D4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1" creationId="{94D77F58-7FCD-A82D-A97B-9CB1E45FC4D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2" creationId="{39519A53-841D-905D-2BFB-7E7AE4DD8059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3" creationId="{D913D364-AE05-3B2C-70D5-541750833720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4" creationId="{35A02C75-35C9-0379-8DD4-DCFB21BF37AB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5" creationId="{5669F792-AF3F-926F-797B-9F78B11688B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8" creationId="{4D060175-FCBE-EF99-2D1F-F29CA88324CA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9" creationId="{05420610-0108-D51F-A2F6-6EBDFF89234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0" creationId="{3D242F89-BBFF-3DEC-3AAD-042806A0328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1" creationId="{49297855-804C-EC94-1EB7-FF6C4A5EFA92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2" creationId="{3DAF990B-7003-24A8-7358-2EFAD9A83FC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3" creationId="{1F5247A0-2E6B-0012-4D30-0DC3881B70A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4" creationId="{FDA7197E-5E70-1C4A-62C5-43F99B59062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5" creationId="{4E041FBB-FB4C-E564-D1CB-EF8B04164551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7" creationId="{1D0AC850-3924-1919-D567-E4BE1F1D01B9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10" creationId="{7A5A356A-65FA-C003-607D-36D0D835190A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2" creationId="{2D1674B8-D1CE-0CDE-F54B-94B86BC6EAE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3" creationId="{10EC06F3-D211-9E31-8222-08D5C25DC194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16" creationId="{C13C3155-576C-6074-9454-6742B3650EB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8" creationId="{4C375E5F-46EF-9EE1-4F86-11A89ABFC00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9" creationId="{91E5AC50-5C82-0BA6-AEDD-5384B947A449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20" creationId="{3CE1BE48-017E-8D8B-EC24-24E4B6502F0D}"/>
          </ac:spMkLst>
        </pc:spChg>
        <pc:spChg chg="add mod">
          <ac:chgData name="Hans-Martin Heyn" userId="ec4bc27f-f7e6-42b9-ba9b-5442920fa371" providerId="ADAL" clId="{BF32C05F-7C09-443C-8A27-96B89F9624F5}" dt="2024-07-04T06:52:25.707" v="2097" actId="1076"/>
          <ac:spMkLst>
            <pc:docMk/>
            <pc:sldMk cId="4111451324" sldId="351"/>
            <ac:spMk id="223" creationId="{7BC7BFF4-84A0-88FE-9C14-B39F4F83A07C}"/>
          </ac:spMkLst>
        </pc:spChg>
        <pc:spChg chg="add mod">
          <ac:chgData name="Hans-Martin Heyn" userId="ec4bc27f-f7e6-42b9-ba9b-5442920fa371" providerId="ADAL" clId="{BF32C05F-7C09-443C-8A27-96B89F9624F5}" dt="2024-07-04T06:52:22.061" v="2096" actId="1076"/>
          <ac:spMkLst>
            <pc:docMk/>
            <pc:sldMk cId="4111451324" sldId="351"/>
            <ac:spMk id="224" creationId="{624498AC-75EA-990C-12A5-5D087E8B2B49}"/>
          </ac:spMkLst>
        </pc:s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11" creationId="{39E4CC97-B413-B472-6319-80291692D1BF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16" creationId="{F985EE95-7E86-0D66-CF85-8DFDB6407251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22" creationId="{35119843-5626-9E71-CE6C-3FE4401B53BB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23" creationId="{023C3B2C-3942-20EF-5951-FD480AC6B2B6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30" creationId="{887295E1-83D2-7083-5FCB-53F39316F8FF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36" creationId="{41A314E3-4274-4E66-75B0-8C8308F4ED42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37" creationId="{27CF9691-1AF7-3247-FBD2-477EE8590EC1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44" creationId="{457B7D23-879A-A1E3-B38B-3A2072E88D95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50" creationId="{70944F8F-5F49-3A6D-6FE2-E5A1D6F2308B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51" creationId="{3D615A3D-4C57-A4E5-0110-EF179BF63729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62" creationId="{C973C7CE-FEF6-0D37-0075-129CD69193E9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68" creationId="{90AF074B-2B18-DBD0-5C06-C392D476C237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84" creationId="{14A0FF7D-F0E4-1DEF-B631-525BC25EE11F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89" creationId="{2BD4D6FD-0024-14AB-5D62-301B10CB7040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95" creationId="{E44E6D7E-52D7-D327-482C-493BB5ECEE2B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96" creationId="{A47E7373-536C-662E-80C3-F6394BA4BC76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03" creationId="{39186DA5-71C6-574F-9B86-11814D1D9F36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09" creationId="{BA100E1A-9D7B-0132-8D2E-0739B12DBDF6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10" creationId="{F0F021F2-6AA4-300F-56B6-D96E14331791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17" creationId="{0A51F8FD-CBE7-4FCB-B518-9ABF34A268D1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23" creationId="{BDD9BADF-89FC-BFCB-BFD2-5B8AC883E24B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24" creationId="{0FF7F6CB-A10B-B95B-F599-AD657212363A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35" creationId="{7D6A0971-B1EE-1AED-A2D6-21108E8512B5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41" creationId="{CC4C37EA-D85D-5DC2-6858-D7944A693390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57" creationId="{5F63B5C0-8214-99F8-70DD-B16C3815761C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62" creationId="{BC3F84DB-F04C-F96E-C0BE-5D7C7E918064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68" creationId="{A25C5094-294D-AA09-1406-422C6998E11D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69" creationId="{B11A571C-5E55-0447-5D48-30831156B525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76" creationId="{CD903A24-22EB-2451-95C1-7B7CD882F3EB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82" creationId="{F86A43CC-EF4F-A031-8E28-0DC4BDDFDC7C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83" creationId="{464CDB2B-ECFF-EC80-E446-71A64EF05384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90" creationId="{760D56C8-01CB-F3FE-119A-36ED1531D6A5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96" creationId="{13BDAC57-F5C0-BA24-ECCB-CEDB2B2B6853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97" creationId="{78CEF811-0424-360D-3588-F8ECEBD27886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208" creationId="{9566FDAE-DCC0-A55A-6F22-D44E70BE0610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214" creationId="{5C160B3A-FCC2-1D01-CC19-AD42176D51A0}"/>
          </ac:grpSpMkLst>
        </pc:grp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4" creationId="{7E4D123F-6C80-CC42-BCF2-12597CB6A504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5" creationId="{46CD6F28-9012-94A4-F541-69A874800E9E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12" creationId="{EB181182-1221-3893-5C5E-9300CF7CCA21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60" creationId="{1DF9D504-E9DE-BC4C-65D3-BBA3E7942C55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63" creationId="{B3D95589-184F-BF09-1CCC-26672E14843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65" creationId="{5B79B3D0-2E88-D7A0-96BC-20D419427F1A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69" creationId="{92547BE4-0EB5-3944-F079-491791AF8B96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1" creationId="{FCA269D2-F0D2-6DA2-CAAF-C8288C3459DE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5" creationId="{420ED945-472F-2277-8816-85E150F31618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6" creationId="{EE0B54F6-E876-C70E-D8D0-83D32BC287B9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79" creationId="{8958A8E0-C456-6493-4A1B-6D51C914C6D3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80" creationId="{5DB46D72-83AD-FC75-79B8-F9531DCB6095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85" creationId="{97B2B89E-0F50-739F-3346-F62CCB37F66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3" creationId="{90D36427-3FB4-D58C-319F-6E2076A0C407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6" creationId="{9FFBCE3D-0D2F-559F-E1FE-077418B2F9CE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8" creationId="{DA0068B6-761D-5DBB-5D0B-CB0D35B9CF8E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2" creationId="{86D8E175-2D75-6AC3-C87A-0E5977CBB473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4" creationId="{7C94E978-19AA-3E25-48A0-619C4820A891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8" creationId="{CFD80C97-0A32-880E-02CF-7E816228905A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9" creationId="{E5D554FE-F556-BBCE-3642-28AB7C241270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152" creationId="{06FB990F-A7AC-7D0D-7E4F-0A5AA3D04FF0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153" creationId="{5D4FAD20-3F94-25DC-4B9F-1D4B2B3B3370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158" creationId="{226A9C6E-2523-0BD0-F54D-BBE8A80E62F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06" creationId="{98BE8546-0D5F-05FB-0371-7B7C9E2155D6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209" creationId="{94B232A8-5A1B-7B6D-7697-5F9D5F880075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11" creationId="{C114C645-F12C-76BC-A118-F4178482CD0F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215" creationId="{76B0606B-F455-8B8A-9CEB-634B5DF15AA6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17" creationId="{1D0E0BEC-8FB0-FFFB-396A-9012A5A99494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21" creationId="{4CB676ED-40AA-D993-192C-FF8B7B0A9C8B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22" creationId="{DC2B20B6-B87B-A017-056C-13897D523A9B}"/>
          </ac:graphicFrameMkLst>
        </pc:graphicFrameChg>
        <pc:picChg chg="del">
          <ac:chgData name="Hans-Martin Heyn" userId="ec4bc27f-f7e6-42b9-ba9b-5442920fa371" providerId="ADAL" clId="{BF32C05F-7C09-443C-8A27-96B89F9624F5}" dt="2024-07-03T08:34:21.858" v="1976" actId="478"/>
          <ac:picMkLst>
            <pc:docMk/>
            <pc:sldMk cId="4111451324" sldId="351"/>
            <ac:picMk id="2" creationId="{8F30645E-7029-0732-E3C7-AFE0612E197F}"/>
          </ac:picMkLst>
        </pc:picChg>
        <pc:picChg chg="del">
          <ac:chgData name="Hans-Martin Heyn" userId="ec4bc27f-f7e6-42b9-ba9b-5442920fa371" providerId="ADAL" clId="{BF32C05F-7C09-443C-8A27-96B89F9624F5}" dt="2024-07-03T08:34:22.447" v="1978" actId="478"/>
          <ac:picMkLst>
            <pc:docMk/>
            <pc:sldMk cId="4111451324" sldId="351"/>
            <ac:picMk id="3" creationId="{63D75C9F-34C6-F8AC-EA61-E16317D64A3D}"/>
          </ac:picMkLst>
        </pc:picChg>
        <pc:picChg chg="del">
          <ac:chgData name="Hans-Martin Heyn" userId="ec4bc27f-f7e6-42b9-ba9b-5442920fa371" providerId="ADAL" clId="{BF32C05F-7C09-443C-8A27-96B89F9624F5}" dt="2024-07-03T08:34:22.188" v="1977" actId="478"/>
          <ac:picMkLst>
            <pc:docMk/>
            <pc:sldMk cId="4111451324" sldId="351"/>
            <ac:picMk id="5" creationId="{A8C42D3F-BAFA-54C7-3E5C-AFFCF27E9399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08T06:40:04.344" v="3639" actId="12"/>
        <pc:sldMkLst>
          <pc:docMk/>
          <pc:sldMk cId="1063799733" sldId="352"/>
        </pc:sldMkLst>
        <pc:spChg chg="add mod">
          <ac:chgData name="Hans-Martin Heyn" userId="ec4bc27f-f7e6-42b9-ba9b-5442920fa371" providerId="ADAL" clId="{BF32C05F-7C09-443C-8A27-96B89F9624F5}" dt="2024-07-04T08:05:45.863" v="3113"/>
          <ac:spMkLst>
            <pc:docMk/>
            <pc:sldMk cId="1063799733" sldId="352"/>
            <ac:spMk id="2" creationId="{8F72EEC8-E63B-C2A4-40A9-18F55DDF0E14}"/>
          </ac:spMkLst>
        </pc:spChg>
        <pc:spChg chg="add del mod">
          <ac:chgData name="Hans-Martin Heyn" userId="ec4bc27f-f7e6-42b9-ba9b-5442920fa371" providerId="ADAL" clId="{BF32C05F-7C09-443C-8A27-96B89F9624F5}" dt="2024-07-04T06:52:52.346" v="2101" actId="478"/>
          <ac:spMkLst>
            <pc:docMk/>
            <pc:sldMk cId="1063799733" sldId="352"/>
            <ac:spMk id="3" creationId="{898D3E8B-8501-E360-0D60-E39F59936AF9}"/>
          </ac:spMkLst>
        </pc:spChg>
        <pc:spChg chg="add mod">
          <ac:chgData name="Hans-Martin Heyn" userId="ec4bc27f-f7e6-42b9-ba9b-5442920fa371" providerId="ADAL" clId="{BF32C05F-7C09-443C-8A27-96B89F9624F5}" dt="2024-07-04T06:53:01.357" v="2103"/>
          <ac:spMkLst>
            <pc:docMk/>
            <pc:sldMk cId="1063799733" sldId="352"/>
            <ac:spMk id="4" creationId="{287DF750-B3B8-2140-8F31-612C134D3512}"/>
          </ac:spMkLst>
        </pc:spChg>
        <pc:spChg chg="add mod">
          <ac:chgData name="Hans-Martin Heyn" userId="ec4bc27f-f7e6-42b9-ba9b-5442920fa371" providerId="ADAL" clId="{BF32C05F-7C09-443C-8A27-96B89F9624F5}" dt="2024-07-04T06:52:59.310" v="2102"/>
          <ac:spMkLst>
            <pc:docMk/>
            <pc:sldMk cId="1063799733" sldId="352"/>
            <ac:spMk id="5" creationId="{CC535B55-39A4-EEF1-9AF4-7DC1E70757DF}"/>
          </ac:spMkLst>
        </pc:spChg>
        <pc:spChg chg="mod">
          <ac:chgData name="Hans-Martin Heyn" userId="ec4bc27f-f7e6-42b9-ba9b-5442920fa371" providerId="ADAL" clId="{BF32C05F-7C09-443C-8A27-96B89F9624F5}" dt="2024-07-04T07:07:40.372" v="2354" actId="20577"/>
          <ac:spMkLst>
            <pc:docMk/>
            <pc:sldMk cId="1063799733" sldId="352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4T08:05:51.328" v="3114" actId="478"/>
          <ac:spMkLst>
            <pc:docMk/>
            <pc:sldMk cId="1063799733" sldId="352"/>
            <ac:spMk id="7" creationId="{87CF0E9E-FEEA-C1AB-AA55-0E97C8B9B4F7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0" creationId="{978BAF48-ED51-064D-989E-970D96D03661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1" creationId="{71DBBF5B-6527-3D25-A1DB-85F49806BFBF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2" creationId="{1942F1D5-6C0E-FD98-BA89-8C6641FC1BEA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3" creationId="{1EBDFB51-F535-AD81-6FF7-BE4EFCC4353D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4" creationId="{A497E6DD-C8CA-104E-2FE4-02A300DDDF89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5" creationId="{410126F1-FE8E-B692-9056-9A7C40D6837D}"/>
          </ac:spMkLst>
        </pc:spChg>
        <pc:spChg chg="mod topLvl">
          <ac:chgData name="Hans-Martin Heyn" userId="ec4bc27f-f7e6-42b9-ba9b-5442920fa371" providerId="ADAL" clId="{BF32C05F-7C09-443C-8A27-96B89F9624F5}" dt="2024-07-08T06:40:00.775" v="3638" actId="12"/>
          <ac:spMkLst>
            <pc:docMk/>
            <pc:sldMk cId="1063799733" sldId="352"/>
            <ac:spMk id="18" creationId="{2082FCE3-C918-2C89-AD3A-FC0383B23530}"/>
          </ac:spMkLst>
        </pc:spChg>
        <pc:spChg chg="mod topLvl">
          <ac:chgData name="Hans-Martin Heyn" userId="ec4bc27f-f7e6-42b9-ba9b-5442920fa371" providerId="ADAL" clId="{BF32C05F-7C09-443C-8A27-96B89F9624F5}" dt="2024-07-04T07:01:07.802" v="2160" actId="14100"/>
          <ac:spMkLst>
            <pc:docMk/>
            <pc:sldMk cId="1063799733" sldId="352"/>
            <ac:spMk id="19" creationId="{59C33EF5-C6C8-312E-9E5E-97580B2DBDA9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0" creationId="{E78130D2-FFCB-AB00-67A4-82CC7C95F7E1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1" creationId="{C0B2056F-87F6-9788-B534-B9E1C2067688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2" creationId="{3F2096CD-A1AE-C62F-66B0-9C69616C3132}"/>
          </ac:spMkLst>
        </pc:spChg>
        <pc:spChg chg="mod topLvl">
          <ac:chgData name="Hans-Martin Heyn" userId="ec4bc27f-f7e6-42b9-ba9b-5442920fa371" providerId="ADAL" clId="{BF32C05F-7C09-443C-8A27-96B89F9624F5}" dt="2024-07-04T07:02:20.969" v="2186" actId="1037"/>
          <ac:spMkLst>
            <pc:docMk/>
            <pc:sldMk cId="1063799733" sldId="352"/>
            <ac:spMk id="23" creationId="{50657EB7-0FAA-B9D5-6B3E-9BB7BB0E8292}"/>
          </ac:spMkLst>
        </pc:spChg>
        <pc:spChg chg="add mod">
          <ac:chgData name="Hans-Martin Heyn" userId="ec4bc27f-f7e6-42b9-ba9b-5442920fa371" providerId="ADAL" clId="{BF32C05F-7C09-443C-8A27-96B89F9624F5}" dt="2024-07-04T07:01:59.653" v="2165" actId="14100"/>
          <ac:spMkLst>
            <pc:docMk/>
            <pc:sldMk cId="1063799733" sldId="352"/>
            <ac:spMk id="24" creationId="{28CD9454-435C-14B5-7347-819DABDD1E48}"/>
          </ac:spMkLst>
        </pc:spChg>
        <pc:spChg chg="add mod">
          <ac:chgData name="Hans-Martin Heyn" userId="ec4bc27f-f7e6-42b9-ba9b-5442920fa371" providerId="ADAL" clId="{BF32C05F-7C09-443C-8A27-96B89F9624F5}" dt="2024-07-04T07:01:54.315" v="2164" actId="14100"/>
          <ac:spMkLst>
            <pc:docMk/>
            <pc:sldMk cId="1063799733" sldId="352"/>
            <ac:spMk id="25" creationId="{0AB95A45-6FA6-C05A-CF87-37A7AB7F95C9}"/>
          </ac:spMkLst>
        </pc:spChg>
        <pc:spChg chg="add mod">
          <ac:chgData name="Hans-Martin Heyn" userId="ec4bc27f-f7e6-42b9-ba9b-5442920fa371" providerId="ADAL" clId="{BF32C05F-7C09-443C-8A27-96B89F9624F5}" dt="2024-07-04T07:01:50.774" v="2163" actId="1076"/>
          <ac:spMkLst>
            <pc:docMk/>
            <pc:sldMk cId="1063799733" sldId="352"/>
            <ac:spMk id="26" creationId="{31892391-AF48-F442-CBF5-DF89223FCB1E}"/>
          </ac:spMkLst>
        </pc:spChg>
        <pc:spChg chg="add mod">
          <ac:chgData name="Hans-Martin Heyn" userId="ec4bc27f-f7e6-42b9-ba9b-5442920fa371" providerId="ADAL" clId="{BF32C05F-7C09-443C-8A27-96B89F9624F5}" dt="2024-07-04T07:02:02.199" v="2166" actId="14100"/>
          <ac:spMkLst>
            <pc:docMk/>
            <pc:sldMk cId="1063799733" sldId="352"/>
            <ac:spMk id="27" creationId="{AE76E279-5057-5087-E185-80DA055ACA57}"/>
          </ac:spMkLst>
        </pc:spChg>
        <pc:spChg chg="add mod">
          <ac:chgData name="Hans-Martin Heyn" userId="ec4bc27f-f7e6-42b9-ba9b-5442920fa371" providerId="ADAL" clId="{BF32C05F-7C09-443C-8A27-96B89F9624F5}" dt="2024-07-04T07:02:36.363" v="2191" actId="1037"/>
          <ac:spMkLst>
            <pc:docMk/>
            <pc:sldMk cId="1063799733" sldId="352"/>
            <ac:spMk id="28" creationId="{15555ECC-1AB6-26F6-EC2F-B6EE5E805FCC}"/>
          </ac:spMkLst>
        </pc:spChg>
        <pc:spChg chg="add del mod">
          <ac:chgData name="Hans-Martin Heyn" userId="ec4bc27f-f7e6-42b9-ba9b-5442920fa371" providerId="ADAL" clId="{BF32C05F-7C09-443C-8A27-96B89F9624F5}" dt="2024-07-04T07:05:22.126" v="2212" actId="478"/>
          <ac:spMkLst>
            <pc:docMk/>
            <pc:sldMk cId="1063799733" sldId="352"/>
            <ac:spMk id="29" creationId="{49B0B9CE-075D-562B-34F1-EDBE013E9B54}"/>
          </ac:spMkLst>
        </pc:spChg>
        <pc:spChg chg="add del mod">
          <ac:chgData name="Hans-Martin Heyn" userId="ec4bc27f-f7e6-42b9-ba9b-5442920fa371" providerId="ADAL" clId="{BF32C05F-7C09-443C-8A27-96B89F9624F5}" dt="2024-07-04T07:05:37.397" v="2215" actId="478"/>
          <ac:spMkLst>
            <pc:docMk/>
            <pc:sldMk cId="1063799733" sldId="352"/>
            <ac:spMk id="30" creationId="{4BB7403E-36B6-E530-0222-E44F3E11E866}"/>
          </ac:spMkLst>
        </pc:spChg>
        <pc:spChg chg="add del mod">
          <ac:chgData name="Hans-Martin Heyn" userId="ec4bc27f-f7e6-42b9-ba9b-5442920fa371" providerId="ADAL" clId="{BF32C05F-7C09-443C-8A27-96B89F9624F5}" dt="2024-07-04T07:05:24.553" v="2213" actId="478"/>
          <ac:spMkLst>
            <pc:docMk/>
            <pc:sldMk cId="1063799733" sldId="352"/>
            <ac:spMk id="32" creationId="{61C467DA-AF18-9D34-E645-3668C8A398F6}"/>
          </ac:spMkLst>
        </pc:spChg>
        <pc:spChg chg="add mod">
          <ac:chgData name="Hans-Martin Heyn" userId="ec4bc27f-f7e6-42b9-ba9b-5442920fa371" providerId="ADAL" clId="{BF32C05F-7C09-443C-8A27-96B89F9624F5}" dt="2024-07-08T06:40:04.344" v="3639" actId="12"/>
          <ac:spMkLst>
            <pc:docMk/>
            <pc:sldMk cId="1063799733" sldId="352"/>
            <ac:spMk id="34" creationId="{170774B7-59A6-31AC-2862-E37D368B0A61}"/>
          </ac:spMkLst>
        </pc:spChg>
        <pc:spChg chg="add mod">
          <ac:chgData name="Hans-Martin Heyn" userId="ec4bc27f-f7e6-42b9-ba9b-5442920fa371" providerId="ADAL" clId="{BF32C05F-7C09-443C-8A27-96B89F9624F5}" dt="2024-07-04T07:07:32.763" v="2346" actId="14100"/>
          <ac:spMkLst>
            <pc:docMk/>
            <pc:sldMk cId="1063799733" sldId="352"/>
            <ac:spMk id="35" creationId="{9D2241A4-9393-68A2-ABB1-01DECD1250E6}"/>
          </ac:spMkLst>
        </pc:spChg>
        <pc:spChg chg="del">
          <ac:chgData name="Hans-Martin Heyn" userId="ec4bc27f-f7e6-42b9-ba9b-5442920fa371" providerId="ADAL" clId="{BF32C05F-7C09-443C-8A27-96B89F9624F5}" dt="2024-07-04T06:52:49.928" v="2100" actId="478"/>
          <ac:spMkLst>
            <pc:docMk/>
            <pc:sldMk cId="1063799733" sldId="352"/>
            <ac:spMk id="223" creationId="{7BC7BFF4-84A0-88FE-9C14-B39F4F83A07C}"/>
          </ac:spMkLst>
        </pc:spChg>
        <pc:spChg chg="del">
          <ac:chgData name="Hans-Martin Heyn" userId="ec4bc27f-f7e6-42b9-ba9b-5442920fa371" providerId="ADAL" clId="{BF32C05F-7C09-443C-8A27-96B89F9624F5}" dt="2024-07-04T06:52:48.527" v="2099" actId="478"/>
          <ac:spMkLst>
            <pc:docMk/>
            <pc:sldMk cId="1063799733" sldId="352"/>
            <ac:spMk id="224" creationId="{624498AC-75EA-990C-12A5-5D087E8B2B49}"/>
          </ac:spMkLst>
        </pc:spChg>
        <pc:grpChg chg="add mod">
          <ac:chgData name="Hans-Martin Heyn" userId="ec4bc27f-f7e6-42b9-ba9b-5442920fa371" providerId="ADAL" clId="{BF32C05F-7C09-443C-8A27-96B89F9624F5}" dt="2024-07-04T06:58:11.960" v="2104"/>
          <ac:grpSpMkLst>
            <pc:docMk/>
            <pc:sldMk cId="1063799733" sldId="352"/>
            <ac:grpSpMk id="8" creationId="{70844010-40A9-0DE9-2C7B-CAA225D8420D}"/>
          </ac:grpSpMkLst>
        </pc:grpChg>
        <pc:grpChg chg="mod">
          <ac:chgData name="Hans-Martin Heyn" userId="ec4bc27f-f7e6-42b9-ba9b-5442920fa371" providerId="ADAL" clId="{BF32C05F-7C09-443C-8A27-96B89F9624F5}" dt="2024-07-04T06:58:11.960" v="2104"/>
          <ac:grpSpMkLst>
            <pc:docMk/>
            <pc:sldMk cId="1063799733" sldId="352"/>
            <ac:grpSpMk id="9" creationId="{5ECFF5DE-7F2C-77A0-5D21-C2F520CB7F09}"/>
          </ac:grpSpMkLst>
        </pc:grpChg>
        <pc:grpChg chg="add del mod">
          <ac:chgData name="Hans-Martin Heyn" userId="ec4bc27f-f7e6-42b9-ba9b-5442920fa371" providerId="ADAL" clId="{BF32C05F-7C09-443C-8A27-96B89F9624F5}" dt="2024-07-04T06:59:19.434" v="2117" actId="165"/>
          <ac:grpSpMkLst>
            <pc:docMk/>
            <pc:sldMk cId="1063799733" sldId="352"/>
            <ac:grpSpMk id="16" creationId="{F0C3AEB9-87B3-24BF-DA50-C0165E58266C}"/>
          </ac:grpSpMkLst>
        </pc:grpChg>
        <pc:grpChg chg="del mod topLvl">
          <ac:chgData name="Hans-Martin Heyn" userId="ec4bc27f-f7e6-42b9-ba9b-5442920fa371" providerId="ADAL" clId="{BF32C05F-7C09-443C-8A27-96B89F9624F5}" dt="2024-07-04T07:00:31.711" v="2156" actId="165"/>
          <ac:grpSpMkLst>
            <pc:docMk/>
            <pc:sldMk cId="1063799733" sldId="352"/>
            <ac:grpSpMk id="17" creationId="{065D5552-6BEB-0356-1A0C-FFACF3846D1F}"/>
          </ac:grpSpMkLst>
        </pc:grpChg>
        <pc:picChg chg="add del mod">
          <ac:chgData name="Hans-Martin Heyn" userId="ec4bc27f-f7e6-42b9-ba9b-5442920fa371" providerId="ADAL" clId="{BF32C05F-7C09-443C-8A27-96B89F9624F5}" dt="2024-07-04T07:06:04.827" v="2220" actId="478"/>
          <ac:picMkLst>
            <pc:docMk/>
            <pc:sldMk cId="1063799733" sldId="352"/>
            <ac:picMk id="33" creationId="{649FB626-10B2-AF1D-DC8D-411A5D381EA5}"/>
          </ac:picMkLst>
        </pc:picChg>
      </pc:sldChg>
      <pc:sldChg chg="addSp modSp add del mod">
        <pc:chgData name="Hans-Martin Heyn" userId="ec4bc27f-f7e6-42b9-ba9b-5442920fa371" providerId="ADAL" clId="{BF32C05F-7C09-443C-8A27-96B89F9624F5}" dt="2024-07-03T08:36:37.527" v="2028" actId="47"/>
        <pc:sldMkLst>
          <pc:docMk/>
          <pc:sldMk cId="2151731694" sldId="352"/>
        </pc:sldMkLst>
        <pc:spChg chg="add mod">
          <ac:chgData name="Hans-Martin Heyn" userId="ec4bc27f-f7e6-42b9-ba9b-5442920fa371" providerId="ADAL" clId="{BF32C05F-7C09-443C-8A27-96B89F9624F5}" dt="2024-07-03T08:35:17.959" v="2027" actId="20577"/>
          <ac:spMkLst>
            <pc:docMk/>
            <pc:sldMk cId="2151731694" sldId="352"/>
            <ac:spMk id="3" creationId="{58A32597-DF12-9A8D-DDCE-770E5FB04163}"/>
          </ac:spMkLst>
        </pc:spChg>
        <pc:spChg chg="mod">
          <ac:chgData name="Hans-Martin Heyn" userId="ec4bc27f-f7e6-42b9-ba9b-5442920fa371" providerId="ADAL" clId="{BF32C05F-7C09-443C-8A27-96B89F9624F5}" dt="2024-07-03T08:35:00.588" v="2022" actId="20577"/>
          <ac:spMkLst>
            <pc:docMk/>
            <pc:sldMk cId="2151731694" sldId="352"/>
            <ac:spMk id="6" creationId="{AA1ECC7E-5879-4C83-8C8A-4D77A5B7866E}"/>
          </ac:spMkLst>
        </pc:spChg>
      </pc:sldChg>
      <pc:sldChg chg="delSp add del mod">
        <pc:chgData name="Hans-Martin Heyn" userId="ec4bc27f-f7e6-42b9-ba9b-5442920fa371" providerId="ADAL" clId="{BF32C05F-7C09-443C-8A27-96B89F9624F5}" dt="2024-07-04T07:57:58.202" v="2998" actId="47"/>
        <pc:sldMkLst>
          <pc:docMk/>
          <pc:sldMk cId="2582046639" sldId="353"/>
        </pc:sldMkLst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7" creationId="{87CF0E9E-FEEA-C1AB-AA55-0E97C8B9B4F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8" creationId="{2082FCE3-C918-2C89-AD3A-FC0383B23530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9" creationId="{59C33EF5-C6C8-312E-9E5E-97580B2DBDA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" creationId="{E78130D2-FFCB-AB00-67A4-82CC7C95F7E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" creationId="{C0B2056F-87F6-9788-B534-B9E1C2067688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2" creationId="{3F2096CD-A1AE-C62F-66B0-9C69616C313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3" creationId="{50657EB7-0FAA-B9D5-6B3E-9BB7BB0E829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4" creationId="{28CD9454-435C-14B5-7347-819DABDD1E48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5" creationId="{0AB95A45-6FA6-C05A-CF87-37A7AB7F95C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6" creationId="{31892391-AF48-F442-CBF5-DF89223FCB1E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7" creationId="{AE76E279-5057-5087-E185-80DA055ACA5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8" creationId="{15555ECC-1AB6-26F6-EC2F-B6EE5E805FCC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34" creationId="{170774B7-59A6-31AC-2862-E37D368B0A6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35" creationId="{9D2241A4-9393-68A2-ABB1-01DECD1250E6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0" creationId="{67A92228-E697-63D5-415B-C5E6B69289A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1" creationId="{8079BF6C-8A12-3B27-74D1-9D3BD5BAAE4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4" creationId="{60FEE346-47C1-928D-24CC-51124D17B5E3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5" creationId="{F150F5AA-37AB-0425-62BB-B980B7F1722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6" creationId="{DE9AACF5-E5F5-E380-CE79-17884796917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60" creationId="{E9D240C9-4FA6-6E5D-1AFF-2B95337C1C7C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61" creationId="{0B069CBF-884A-D03A-30B1-8954C6590996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4" creationId="{FDA7197E-5E70-1C4A-62C5-43F99B59062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5" creationId="{4E041FBB-FB4C-E564-D1CB-EF8B0416455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7" creationId="{1D0AC850-3924-1919-D567-E4BE1F1D01B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2" creationId="{2D1674B8-D1CE-0CDE-F54B-94B86BC6EAE3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3" creationId="{10EC06F3-D211-9E31-8222-08D5C25DC19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8" creationId="{4C375E5F-46EF-9EE1-4F86-11A89ABFC00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9" creationId="{91E5AC50-5C82-0BA6-AEDD-5384B947A44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20" creationId="{3CE1BE48-017E-8D8B-EC24-24E4B6502F0D}"/>
          </ac:spMkLst>
        </pc:s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57" creationId="{5F63B5C0-8214-99F8-70DD-B16C3815761C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62" creationId="{BC3F84DB-F04C-F96E-C0BE-5D7C7E918064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76" creationId="{CD903A24-22EB-2451-95C1-7B7CD882F3EB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90" creationId="{760D56C8-01CB-F3FE-119A-36ED1531D6A5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208" creationId="{9566FDAE-DCC0-A55A-6F22-D44E70BE0610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214" creationId="{5C160B3A-FCC2-1D01-CC19-AD42176D51A0}"/>
          </ac:grpSpMkLst>
        </pc:grp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152" creationId="{06FB990F-A7AC-7D0D-7E4F-0A5AA3D04FF0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153" creationId="{5D4FAD20-3F94-25DC-4B9F-1D4B2B3B3370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06" creationId="{98BE8546-0D5F-05FB-0371-7B7C9E2155D6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11" creationId="{C114C645-F12C-76BC-A118-F4178482CD0F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17" creationId="{1D0E0BEC-8FB0-FFFB-396A-9012A5A99494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21" creationId="{4CB676ED-40AA-D993-192C-FF8B7B0A9C8B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22" creationId="{DC2B20B6-B87B-A017-056C-13897D523A9B}"/>
          </ac:graphicFrameMkLst>
        </pc:graphicFrameChg>
      </pc:sldChg>
      <pc:sldChg chg="addSp delSp modSp add mod ord addAnim delAnim modAnim">
        <pc:chgData name="Hans-Martin Heyn" userId="ec4bc27f-f7e6-42b9-ba9b-5442920fa371" providerId="ADAL" clId="{BF32C05F-7C09-443C-8A27-96B89F9624F5}" dt="2024-07-08T06:42:22.429" v="3655" actId="113"/>
        <pc:sldMkLst>
          <pc:docMk/>
          <pc:sldMk cId="868758840" sldId="354"/>
        </pc:sldMkLst>
        <pc:spChg chg="add mod">
          <ac:chgData name="Hans-Martin Heyn" userId="ec4bc27f-f7e6-42b9-ba9b-5442920fa371" providerId="ADAL" clId="{BF32C05F-7C09-443C-8A27-96B89F9624F5}" dt="2024-07-04T08:06:05.655" v="3116"/>
          <ac:spMkLst>
            <pc:docMk/>
            <pc:sldMk cId="868758840" sldId="354"/>
            <ac:spMk id="2" creationId="{0BC5DC7B-CCE5-99FA-E013-A16CF12AE8F5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" creationId="{ADE02F0C-5AA8-33A4-ECB7-F58D1B16A00E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4" creationId="{9CF6966A-FDF0-15F9-04FD-A5897B26121F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5" creationId="{EECBC86A-7AF8-745A-E916-9E9AD46B0C74}"/>
          </ac:spMkLst>
        </pc:spChg>
        <pc:spChg chg="mod">
          <ac:chgData name="Hans-Martin Heyn" userId="ec4bc27f-f7e6-42b9-ba9b-5442920fa371" providerId="ADAL" clId="{BF32C05F-7C09-443C-8A27-96B89F9624F5}" dt="2024-07-04T07:12:04.310" v="2381" actId="20577"/>
          <ac:spMkLst>
            <pc:docMk/>
            <pc:sldMk cId="868758840" sldId="354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7" creationId="{ADD1E82C-534B-B822-7000-39054514B468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8" creationId="{EECDF7D0-6C3D-7255-7342-190877D58E32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9" creationId="{0D9490A8-BB53-7474-D1AF-919017A42103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0" creationId="{C1FE247A-3A8E-03D5-0AA3-22B5B099701A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1" creationId="{F0F8B9A7-6B5A-E5A3-CF3B-3C68382A85A0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2" creationId="{757C37DB-F5AC-E1FE-FD18-3C54D75D03B6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3" creationId="{705C8FA9-9F64-3181-B217-C2A360C2C3AF}"/>
          </ac:spMkLst>
        </pc:spChg>
        <pc:spChg chg="add mod">
          <ac:chgData name="Hans-Martin Heyn" userId="ec4bc27f-f7e6-42b9-ba9b-5442920fa371" providerId="ADAL" clId="{BF32C05F-7C09-443C-8A27-96B89F9624F5}" dt="2024-07-04T07:12:17.163" v="2383"/>
          <ac:spMkLst>
            <pc:docMk/>
            <pc:sldMk cId="868758840" sldId="354"/>
            <ac:spMk id="14" creationId="{5BF69A25-4462-CAFF-2EC7-59CE4D697919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0" creationId="{A984F237-58D8-85BF-DD79-50FC6527ACE5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1" creationId="{F5CBF14F-1C4E-2E88-7776-4E37A8309576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2" creationId="{23713AC9-2433-99FF-F404-02BE55CB970D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3" creationId="{44ED6970-2D06-8E4C-36B3-02C70224347B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4" creationId="{45FA7863-0202-1C5F-1A9F-23B9D096E747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6" creationId="{4BCE38E9-B231-DBC7-AE73-83A094682808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7" creationId="{001752B8-CE94-2990-59EA-9D5CDE1FEF99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8" creationId="{DCB56715-C342-32EE-FF2D-591A3D178DA4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9" creationId="{8CEECEFA-7DD4-27EA-D4D9-501BF65A2F4B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0" creationId="{A79E6B93-FC02-1CDE-0E62-982D40584909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1" creationId="{0087097B-D940-E350-4B74-E2A5DF834461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2" creationId="{56F692BF-1338-E607-9289-59E8AD574A82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3" creationId="{F039195D-71A9-5EC3-DA99-039022D6BC8B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4" creationId="{988D00E2-CCFD-78D6-EEC9-EB787CF348D7}"/>
          </ac:spMkLst>
        </pc:spChg>
        <pc:spChg chg="add mod">
          <ac:chgData name="Hans-Martin Heyn" userId="ec4bc27f-f7e6-42b9-ba9b-5442920fa371" providerId="ADAL" clId="{BF32C05F-7C09-443C-8A27-96B89F9624F5}" dt="2024-07-04T07:12:20.888" v="2385"/>
          <ac:spMkLst>
            <pc:docMk/>
            <pc:sldMk cId="868758840" sldId="354"/>
            <ac:spMk id="35" creationId="{FFC9FA64-D0EA-09D5-292F-A3C0F5729500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1" creationId="{DBB13FFF-8D59-FC1C-59B7-E9E5DCA7A9AF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2" creationId="{F3A52121-7791-64E0-AD07-2ADC737822BE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3" creationId="{410F2E17-1733-6147-A21A-0CF83FEECC17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4" creationId="{7C6E8BF9-C9F8-12A3-AA42-9B78D9D77CB1}"/>
          </ac:spMkLst>
        </pc:spChg>
        <pc:spChg chg="add del mod">
          <ac:chgData name="Hans-Martin Heyn" userId="ec4bc27f-f7e6-42b9-ba9b-5442920fa371" providerId="ADAL" clId="{BF32C05F-7C09-443C-8A27-96B89F9624F5}" dt="2024-07-04T07:20:37.926" v="2430" actId="478"/>
          <ac:spMkLst>
            <pc:docMk/>
            <pc:sldMk cId="868758840" sldId="354"/>
            <ac:spMk id="45" creationId="{EBB9100F-8708-07DB-4BCD-B5670BD069A8}"/>
          </ac:spMkLst>
        </pc:spChg>
        <pc:spChg chg="add del 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7" creationId="{4C59BCC8-3AE5-E01F-0F31-B606D74D595B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8" creationId="{54C32AF9-9EEA-19B8-B65B-0CC41D35D90E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9" creationId="{C7E192BE-23CF-1D9A-1B71-D5CBEF7CDEA2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0" creationId="{BCDC5881-B1C8-0A51-1CD4-FB274CCF7F3F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1" creationId="{4CA71F6A-A9A6-F66B-80B0-6DA4924940C3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2" creationId="{B0DF7E68-DA0D-65B7-2EEB-52F24C5A8F7C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3" creationId="{86010EFE-9781-A5E1-A5F0-247BE58DD854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4" creationId="{05FAD01D-D070-2861-DFB3-9A310E5C00C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5" creationId="{68DCCB71-FE71-36F4-295F-F55288295F0A}"/>
          </ac:spMkLst>
        </pc:spChg>
        <pc:spChg chg="add del mod">
          <ac:chgData name="Hans-Martin Heyn" userId="ec4bc27f-f7e6-42b9-ba9b-5442920fa371" providerId="ADAL" clId="{BF32C05F-7C09-443C-8A27-96B89F9624F5}" dt="2024-07-08T06:42:22.429" v="3655" actId="113"/>
          <ac:spMkLst>
            <pc:docMk/>
            <pc:sldMk cId="868758840" sldId="354"/>
            <ac:spMk id="56" creationId="{A559910F-458C-BFCB-12BE-45A0D4D5F061}"/>
          </ac:spMkLst>
        </pc:spChg>
        <pc:spChg chg="add del mod">
          <ac:chgData name="Hans-Martin Heyn" userId="ec4bc27f-f7e6-42b9-ba9b-5442920fa371" providerId="ADAL" clId="{BF32C05F-7C09-443C-8A27-96B89F9624F5}" dt="2024-07-04T07:17:03.833" v="2391" actId="478"/>
          <ac:spMkLst>
            <pc:docMk/>
            <pc:sldMk cId="868758840" sldId="354"/>
            <ac:spMk id="62" creationId="{78979213-6E3E-6DAF-6C07-2724B3BBB3CF}"/>
          </ac:spMkLst>
        </pc:spChg>
        <pc:spChg chg="add mod">
          <ac:chgData name="Hans-Martin Heyn" userId="ec4bc27f-f7e6-42b9-ba9b-5442920fa371" providerId="ADAL" clId="{BF32C05F-7C09-443C-8A27-96B89F9624F5}" dt="2024-07-08T06:22:18.956" v="3478" actId="14100"/>
          <ac:spMkLst>
            <pc:docMk/>
            <pc:sldMk cId="868758840" sldId="354"/>
            <ac:spMk id="63" creationId="{81B09431-7F5E-4367-BE5B-0C41C1D1F515}"/>
          </ac:spMkLst>
        </pc:spChg>
        <pc:spChg chg="add mod">
          <ac:chgData name="Hans-Martin Heyn" userId="ec4bc27f-f7e6-42b9-ba9b-5442920fa371" providerId="ADAL" clId="{BF32C05F-7C09-443C-8A27-96B89F9624F5}" dt="2024-07-04T07:32:15.649" v="2774" actId="1076"/>
          <ac:spMkLst>
            <pc:docMk/>
            <pc:sldMk cId="868758840" sldId="354"/>
            <ac:spMk id="64" creationId="{C1D3B33A-6125-B46B-DA50-A4A3D40A74D7}"/>
          </ac:spMkLst>
        </pc:spChg>
        <pc:spChg chg="add mod">
          <ac:chgData name="Hans-Martin Heyn" userId="ec4bc27f-f7e6-42b9-ba9b-5442920fa371" providerId="ADAL" clId="{BF32C05F-7C09-443C-8A27-96B89F9624F5}" dt="2024-07-04T07:32:20.053" v="2775" actId="1076"/>
          <ac:spMkLst>
            <pc:docMk/>
            <pc:sldMk cId="868758840" sldId="354"/>
            <ac:spMk id="65" creationId="{7C05E267-4410-4E6C-D06A-E20A6B446D48}"/>
          </ac:spMkLst>
        </pc:spChg>
        <pc:spChg chg="add mod">
          <ac:chgData name="Hans-Martin Heyn" userId="ec4bc27f-f7e6-42b9-ba9b-5442920fa371" providerId="ADAL" clId="{BF32C05F-7C09-443C-8A27-96B89F9624F5}" dt="2024-07-04T07:17:12.811" v="2392"/>
          <ac:spMkLst>
            <pc:docMk/>
            <pc:sldMk cId="868758840" sldId="354"/>
            <ac:spMk id="66" creationId="{C85261A7-09B8-AEF1-2C82-F147A1EE6BEE}"/>
          </ac:spMkLst>
        </pc:spChg>
        <pc:spChg chg="add del mod">
          <ac:chgData name="Hans-Martin Heyn" userId="ec4bc27f-f7e6-42b9-ba9b-5442920fa371" providerId="ADAL" clId="{BF32C05F-7C09-443C-8A27-96B89F9624F5}" dt="2024-07-04T07:28:42.148" v="2728" actId="478"/>
          <ac:spMkLst>
            <pc:docMk/>
            <pc:sldMk cId="868758840" sldId="354"/>
            <ac:spMk id="67" creationId="{C0062C80-4A16-FC09-FE11-35AE3D8B5FAA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68" creationId="{16603D15-C564-B403-9CC0-E428CE438815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69" creationId="{AA1A7F80-DF4F-2012-C8C9-AD256FFDDB7B}"/>
          </ac:spMkLst>
        </pc:spChg>
        <pc:spChg chg="add mod">
          <ac:chgData name="Hans-Martin Heyn" userId="ec4bc27f-f7e6-42b9-ba9b-5442920fa371" providerId="ADAL" clId="{BF32C05F-7C09-443C-8A27-96B89F9624F5}" dt="2024-07-04T07:22:47.625" v="2477"/>
          <ac:spMkLst>
            <pc:docMk/>
            <pc:sldMk cId="868758840" sldId="354"/>
            <ac:spMk id="70" creationId="{EC9C085C-3E2F-7233-644D-66F1C78A8FC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71" creationId="{9682B9C4-A2F6-BFF8-8C0C-CC9AF92DEFF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72" creationId="{76B81C78-435D-964A-1E54-DF3495637EFE}"/>
          </ac:spMkLst>
        </pc:spChg>
        <pc:spChg chg="add mod">
          <ac:chgData name="Hans-Martin Heyn" userId="ec4bc27f-f7e6-42b9-ba9b-5442920fa371" providerId="ADAL" clId="{BF32C05F-7C09-443C-8A27-96B89F9624F5}" dt="2024-07-08T06:22:28.425" v="3480" actId="14100"/>
          <ac:spMkLst>
            <pc:docMk/>
            <pc:sldMk cId="868758840" sldId="354"/>
            <ac:spMk id="74" creationId="{75895BCB-263F-8F99-0770-04A58F946102}"/>
          </ac:spMkLst>
        </pc:spChg>
        <pc:grpChg chg="add mod">
          <ac:chgData name="Hans-Martin Heyn" userId="ec4bc27f-f7e6-42b9-ba9b-5442920fa371" providerId="ADAL" clId="{BF32C05F-7C09-443C-8A27-96B89F9624F5}" dt="2024-07-04T07:12:16.063" v="2382"/>
          <ac:grpSpMkLst>
            <pc:docMk/>
            <pc:sldMk cId="868758840" sldId="354"/>
            <ac:grpSpMk id="3" creationId="{26750841-BADB-6A97-EA69-9D8926D01A37}"/>
          </ac:grpSpMkLst>
        </pc:grpChg>
        <pc:grpChg chg="add mod">
          <ac:chgData name="Hans-Martin Heyn" userId="ec4bc27f-f7e6-42b9-ba9b-5442920fa371" providerId="ADAL" clId="{BF32C05F-7C09-443C-8A27-96B89F9624F5}" dt="2024-07-04T07:12:19.287" v="2384"/>
          <ac:grpSpMkLst>
            <pc:docMk/>
            <pc:sldMk cId="868758840" sldId="354"/>
            <ac:grpSpMk id="25" creationId="{22A6BCDC-B8BA-5631-7695-7CADF0901B36}"/>
          </ac:grpSpMkLst>
        </pc:grpChg>
        <pc:grpChg chg="add del mod">
          <ac:chgData name="Hans-Martin Heyn" userId="ec4bc27f-f7e6-42b9-ba9b-5442920fa371" providerId="ADAL" clId="{BF32C05F-7C09-443C-8A27-96B89F9624F5}" dt="2024-07-04T07:21:10.533" v="2439" actId="165"/>
          <ac:grpSpMkLst>
            <pc:docMk/>
            <pc:sldMk cId="868758840" sldId="354"/>
            <ac:grpSpMk id="46" creationId="{D4D4BC30-CB0B-4B32-58DE-0ACB3844CBFC}"/>
          </ac:grpSpMkLst>
        </pc:grpChg>
        <pc:grpChg chg="add mod">
          <ac:chgData name="Hans-Martin Heyn" userId="ec4bc27f-f7e6-42b9-ba9b-5442920fa371" providerId="ADAL" clId="{BF32C05F-7C09-443C-8A27-96B89F9624F5}" dt="2024-07-04T07:31:20.814" v="2766" actId="1035"/>
          <ac:grpSpMkLst>
            <pc:docMk/>
            <pc:sldMk cId="868758840" sldId="354"/>
            <ac:grpSpMk id="73" creationId="{591B9032-C02F-11DC-EB0F-FE1C3E6154DA}"/>
          </ac:grpSpMkLst>
        </pc:grp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5" creationId="{26FD7240-661F-9D3D-025C-E71E98F47464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6" creationId="{01D0DC35-5F15-6713-6854-D198DED5002A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7" creationId="{30F1AC5D-7F77-D633-9E14-CD34617696E6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8" creationId="{9FC0F1D0-4595-DCA4-7DE6-B2B0C078830A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9" creationId="{FB50B353-64BC-BDE4-1575-34D0B8BBB9B3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6" creationId="{5B07DEFB-6E60-6390-20BB-27D8299AD163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7" creationId="{6E1AD2F3-001D-5505-CB9C-4FBBD892ECEC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8" creationId="{2BF4B73C-A375-E7E4-88AE-9E8ED1E335EA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9" creationId="{C76BE711-5A14-24E0-9D73-9CE20034B9DE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40" creationId="{5E4FAA98-F281-5981-CB20-C8583980950E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7" creationId="{EBDD8612-69E8-FB4E-2175-099A0B1DB05F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8" creationId="{1D396A25-F9C1-8CD9-FCAE-ED009550B995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9" creationId="{3D3AB99A-F77D-1D1D-BFCB-361714FEF73C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60" creationId="{96E98B09-E30A-DE69-466B-019DCF39E68B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61" creationId="{D4188C34-8637-FD49-814C-419B107B3E3E}"/>
          </ac:picMkLst>
        </pc:picChg>
      </pc:sldChg>
      <pc:sldChg chg="add del">
        <pc:chgData name="Hans-Martin Heyn" userId="ec4bc27f-f7e6-42b9-ba9b-5442920fa371" providerId="ADAL" clId="{BF32C05F-7C09-443C-8A27-96B89F9624F5}" dt="2024-07-11T09:45:39.408" v="5379" actId="47"/>
        <pc:sldMkLst>
          <pc:docMk/>
          <pc:sldMk cId="1082388834" sldId="355"/>
        </pc:sldMkLst>
      </pc:sldChg>
      <pc:sldChg chg="addSp delSp modSp add mod ord modAnim">
        <pc:chgData name="Hans-Martin Heyn" userId="ec4bc27f-f7e6-42b9-ba9b-5442920fa371" providerId="ADAL" clId="{BF32C05F-7C09-443C-8A27-96B89F9624F5}" dt="2024-07-11T09:40:37.810" v="5025" actId="12"/>
        <pc:sldMkLst>
          <pc:docMk/>
          <pc:sldMk cId="3537304645" sldId="356"/>
        </pc:sldMkLst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" creationId="{19545C73-B56D-01C5-87A1-5A3752B92594}"/>
          </ac:spMkLst>
        </pc:spChg>
        <pc:spChg chg="add mod">
          <ac:chgData name="Hans-Martin Heyn" userId="ec4bc27f-f7e6-42b9-ba9b-5442920fa371" providerId="ADAL" clId="{BF32C05F-7C09-443C-8A27-96B89F9624F5}" dt="2024-07-04T08:06:07.516" v="3117"/>
          <ac:spMkLst>
            <pc:docMk/>
            <pc:sldMk cId="3537304645" sldId="356"/>
            <ac:spMk id="2" creationId="{C6CEC88D-595A-12C8-D459-C2D3B45B3394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" creationId="{3A36A3CC-6D23-81B8-E593-5B8BE15520D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" creationId="{B5479807-8DF9-1BD8-3A0A-A3306293A920}"/>
          </ac:spMkLst>
        </pc:spChg>
        <pc:spChg chg="mod">
          <ac:chgData name="Hans-Martin Heyn" userId="ec4bc27f-f7e6-42b9-ba9b-5442920fa371" providerId="ADAL" clId="{BF32C05F-7C09-443C-8A27-96B89F9624F5}" dt="2024-07-04T07:34:52.580" v="2814" actId="20577"/>
          <ac:spMkLst>
            <pc:docMk/>
            <pc:sldMk cId="3537304645" sldId="356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" creationId="{65FCE459-7E57-A68F-9F8C-C2BE9EBE42BE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8" creationId="{901568A6-3E2D-18CE-FCE5-5A0B960157A3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" creationId="{7664F89A-E855-4D13-A876-9B8FB9D5FD60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" creationId="{D4D9C6C2-528A-0AE5-A14A-B1F5CFE2B7DC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1" creationId="{61E9F118-96ED-D803-CBF0-B8F3D1F2FC4A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" creationId="{0F1CCED7-DFB0-FE3D-FDCF-FDE608B7EE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" creationId="{C467C46F-FE57-0902-3263-DAAE0FD99C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" creationId="{BF3274BD-9B35-3FA0-E9F2-A30876A1A8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" creationId="{78F09386-F082-0FCC-109F-9B67559ED63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" creationId="{204322F2-2C6F-9659-DDA4-BDDCE10A7170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" creationId="{858B8B8D-AECD-3CB7-274E-C81F2EE3C9F3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" creationId="{581201CF-3FB8-3308-2944-20D7A7EF5A67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" creationId="{FB29FDE2-18B1-D0F5-FCB3-EB264393F62F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" creationId="{57ACA57D-CE12-22E5-88E8-679B4F1D03ED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" creationId="{F73D34B0-9C55-6983-7E22-178132C5B61F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" creationId="{090F90CB-A631-63D3-803F-99A29917AC3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4" creationId="{097116B1-1BA5-A662-1B20-4E8A9CF106C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5" creationId="{D38710CB-B14E-1D75-32C8-EB87C78023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6" creationId="{5629377B-A7D3-3CD1-E2E9-71D2F846CCE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7" creationId="{3588DA37-F19C-5C6D-AD45-B1884B2DE3A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8" creationId="{0DFF7175-ED4B-CE76-9953-F98D2A66925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9" creationId="{E22BE004-347C-AF28-4590-BD2359ECE15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0" creationId="{D6D2CEAB-966F-E011-E24B-869CCF48EEE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1" creationId="{3DA0BB92-BAAF-35DC-1504-DB8FE1EC391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2" creationId="{F677B70F-F4E2-E8D7-F021-DB6D3BACB52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3" creationId="{916148DE-591C-D60C-2A47-14D0B471BA1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4" creationId="{394B1238-0D96-2773-E457-1A4CC942C27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5" creationId="{E8268C98-0800-5D08-E82F-AF212B6A02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6" creationId="{D3708F40-4C43-625E-8069-BCF5296A17A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7" creationId="{E08D9AE7-AAAF-0A86-BB97-622706E3E6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8" creationId="{961C4AA2-29CB-AB0E-A56F-52B20E7F7FB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7" creationId="{162EF04B-B570-FAF9-F682-9C26AD118C4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8" creationId="{8F90B928-9FE6-235E-6DB2-4384BAF68FA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0" creationId="{31F45387-5D64-05D6-71FC-4A7A0173557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2" creationId="{3E21F9FF-997E-3F55-CC2E-B48C67D6D0A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3" creationId="{B4E9288A-030C-DA90-9A0E-39849AA6600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4" creationId="{B5D7283F-CB2C-9B96-B335-85E32E90564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5" creationId="{A3DDB619-654A-63E4-D819-0F298CA5F6D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6" creationId="{6A62C105-AD54-0DF1-E749-C4C5108141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7" creationId="{F7DEF616-A32B-195A-BBEE-C0CD9D2B98F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9" creationId="{650F7BCF-FBA1-3EE0-47DC-B14AD644FA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0" creationId="{95CC4317-CA10-F9F0-B1BC-0AEDD5FBE11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1" creationId="{C91C7ABF-E5FD-F2F5-3FCB-A8CB1B46AF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2" creationId="{74909653-95EE-BD2C-F124-2E50271B1F1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3" creationId="{D4ED89E9-64EA-8CA5-EA5D-D34C91657D8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4" creationId="{3A59184B-3234-FCAA-D809-4165C45217C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5" creationId="{15163477-1DA2-33D0-073E-61277720478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6" creationId="{B5BA9865-80CE-2A42-9EF5-65E1876475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7" creationId="{8565B425-234C-7838-556F-1AB8B93B5E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8" creationId="{8562869E-BE17-8973-1347-E557124C37E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9" creationId="{0ABC3BD2-FA26-7ABC-2572-DE7EC6999CE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10" creationId="{22278271-DFAC-EB03-6911-B4D7EA785CF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0" creationId="{5B1F8AC7-C81E-B43A-F6EF-D8D85F794B1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3" creationId="{08DA8B52-120C-2BC0-7185-A166247AFF1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5" creationId="{E294D403-7C8A-3511-77BC-77C2FEAFF6B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6" creationId="{9E4C5A3E-A68F-87AE-5D2C-CC7EEA5228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7" creationId="{F086ACD6-CA79-FA2A-05D8-20E8655ADE0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8" creationId="{63195FFF-CACE-2A8C-86CE-D24AB8DB5D5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9" creationId="{B695D697-48AA-81FA-F7B3-53F59F75CEE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0" creationId="{6639501B-CD05-74A2-290D-DC371F813C6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2" creationId="{31018964-C126-AFA4-62A9-8419F5185C1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3" creationId="{8B966927-FBA7-DBD3-AB56-7D88A37A57E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4" creationId="{1E85D443-000C-36E7-0792-08258BFA9B8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5" creationId="{171DDEA2-2859-A7A1-D8B7-4A4CB260A3D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6" creationId="{98683311-144D-DA52-BBCA-066369A1D27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7" creationId="{9E29EFE7-A139-8F65-4AAA-8183DC47F2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8" creationId="{E03D9ED6-BCEC-7FC7-D5DA-0F804417859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9" creationId="{3B9D6F20-F57B-61B4-6885-3540D94556E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0" creationId="{9533C818-98F2-49DA-558D-7FF476F44A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1" creationId="{AB26B717-BED2-5FEF-081F-349D34B034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2" creationId="{90D4D880-22DA-C72A-2640-593C33EF162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3" creationId="{46E867EC-2446-2F51-4F83-D2880228337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8" creationId="{0E7B8726-E5C9-14E2-7036-3E15D640FCA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9" creationId="{8B3708B4-207C-0D05-C762-3D7E85458B2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0" creationId="{8A8DB23E-693D-3C39-46A6-8FA0B7F2F86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1" creationId="{ADBF51D9-7660-2122-5460-3185E13ACA7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2" creationId="{92CD6A54-F25B-4D73-501A-CE5163B5E3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4" creationId="{65935859-70B4-B386-5CF9-6F2BC88CCF7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6" creationId="{F3CDB601-0690-6D73-2F99-90CD3E5758D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7" creationId="{EE988A24-20F7-4BA3-72F6-D18C0A1035C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9" creationId="{8FA70D31-D415-3A32-FFA7-C304B5809F8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1" creationId="{85849EB1-4D2F-1FED-AD84-EC94A736990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2" creationId="{E549F583-A2CC-3200-AB07-6DF21155F1B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3" creationId="{B26C48C6-4F26-E0A7-021F-29FA7EB0A9C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4" creationId="{1B715310-1449-FE55-222B-7AC24C1F66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5" creationId="{2122E865-A033-327C-B7AE-04F2CCA4D1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6" creationId="{FE95876C-EA75-E408-F3C9-E6D26E6CB3B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7" creationId="{665AB726-28F2-7B93-F281-8C926E066EB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8" creationId="{7876E86B-AAF2-A92B-77BC-29D879525C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9" creationId="{F2565DC7-0EE0-63E1-7F7D-B4D73E54F46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0" creationId="{43D6EEF9-8E0F-1107-D892-D1EB971181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1" creationId="{550DDB4E-FED9-FB08-ABBA-7BC9730531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2" creationId="{AEB8539C-3EC4-3D36-007E-F521B29152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3" creationId="{3A44953D-0C4C-E6A9-5EF9-FE3FC09300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4" creationId="{01913367-5AE7-A3E9-A32F-8E62FB8169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5" creationId="{0F80D3D2-E742-5846-62FE-1E653CC016E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6" creationId="{6FB7BDAB-F0B9-ED84-CF95-216EBD1EC24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7" creationId="{664CAA5B-784D-AAE8-1237-042AF9296C0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8" creationId="{1E425BD6-33FC-9C92-EE93-28C996057E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9" creationId="{7C6D63E4-321C-4DB6-8274-8AE2A16D146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2" creationId="{913905BF-B481-FAF7-2724-898786B08CF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6" creationId="{67ED3850-B72B-A2FA-6C6A-585A5A4DF21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8" creationId="{A9FFAD2E-EDFC-0442-42D2-828CF9E5DC5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9" creationId="{B9B53F75-5FB4-1E8E-5EFE-8C45DF181D3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0" creationId="{9357DCEE-9B90-AAF1-C0D5-3C4A7FE2CA0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1" creationId="{0B672127-A383-FEA9-76C1-0E716D95AA5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2" creationId="{69C5E589-2224-172B-72EF-9EA61111559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3" creationId="{624DEEF7-E59F-5948-C1B4-C0D1D8FFF40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5" creationId="{D4A0EF9A-D248-013D-CF40-56601DF7D68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6" creationId="{1A7B6DF0-42C8-3E4F-05E2-E0289EF788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7" creationId="{8397CB5C-F2A9-D44B-ED86-4C82A0E6344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8" creationId="{AA99161D-CEFB-C3B4-BE44-7DAFB5BB378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9" creationId="{25799B32-3A61-9F96-4675-9A3505C9879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0" creationId="{52271E42-6568-5E4F-72D6-F89AEF3A4C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1" creationId="{D3E87820-B651-5945-B844-180AB5BA586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2" creationId="{2D78E318-E5F9-5D06-E1C0-9186CA2022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3" creationId="{1FA859E4-678F-5CED-50AF-1ABF7959F43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4" creationId="{B427FD15-AE2B-E27B-7304-8762EE8EE13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5" creationId="{BC84BF2E-F92B-979E-7342-2A16DB944B1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6" creationId="{EA94C1E1-845B-B620-226A-4C795D4F503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9" creationId="{7FFB7431-CBEF-D68F-025E-71D31F6C21C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2" creationId="{9C2495BF-FA86-96A3-1F60-BEDF0A0647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5" creationId="{2808DC18-7FF4-5743-DB8F-8B40C880EA3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9" creationId="{C28F0F47-1AFE-0013-0B66-2BAA4FBE069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1" creationId="{C8CD92D0-AFBB-AAA7-CE2F-A5591415397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2" creationId="{F00CB53D-DE40-95EB-9CC6-ABF0507DF74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3" creationId="{19684E22-835D-E77B-72B6-5AD995ADD66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4" creationId="{0786C5DB-7633-A498-EAFE-6C39001CC6C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5" creationId="{926042DE-9035-CC2D-B6EC-1158600326E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6" creationId="{8038AADC-E2A0-C7A5-F75A-332545F9CD7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8" creationId="{C2C09F3A-7BBD-B720-151A-43D9D344AA0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9" creationId="{BE401C53-1520-5D36-7376-1E04D94515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0" creationId="{346E97B1-F8C6-9DC0-7376-2A775898BB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1" creationId="{3EB04EBE-2198-8BE4-D754-01AED11CCC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2" creationId="{3D474038-40C5-D58A-FE4B-334C67B89A2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3" creationId="{9605AC5F-8741-EA78-6BF0-E56024A20E7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4" creationId="{9C590FBE-BBBF-8BB9-9DA6-E7385871913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5" creationId="{8E1A5BFC-EAE1-5564-2C50-DA551DB3A45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6" creationId="{8F614D0E-E4D2-0623-45EA-885D339491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7" creationId="{11BCE32D-21FC-E428-E53A-1F366E4F30A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8" creationId="{E284A490-1BE9-589A-50B5-8CDB7DC2DF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9" creationId="{FB26376A-11A3-662A-83E5-D716853DBA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1" creationId="{E5847944-5EA2-82F4-43CC-11B9072B114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2" creationId="{E605F2FE-4082-22FD-C1B2-0DD3B445369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3" creationId="{A841790A-2363-95C9-F84E-39A614C04DE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4" creationId="{A223B115-F317-60DD-3527-04989F599DC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5" creationId="{B4864FA4-9862-FA46-C26E-32FB4049F9C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7" creationId="{617910A2-D3B2-C1B4-59D8-67240455A9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9" creationId="{93C29DEC-A9A8-329F-0202-9AEE0D9AA79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0" creationId="{909DA163-DDA1-3C38-F698-596D7F3B7D4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2" creationId="{AB8A4041-FD0A-B49C-C8E7-F840914056D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4" creationId="{2BA4276C-FC25-9A7F-5708-9C16C26B1C5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5" creationId="{8B280BFC-0B46-6670-D51F-C546F34AF61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6" creationId="{742C37EC-97BA-77C5-75AC-282B9ECAB7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7" creationId="{C1B482FD-0A88-BD55-CCEA-3E4D254AEAC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8" creationId="{5E7BFB5E-0F1D-E59E-2827-6B71491CB6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9" creationId="{E3850CA9-58AF-50E1-51D0-B7AF5D06D9B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0" creationId="{094889B8-DFFE-C878-89A5-2DC54797DC6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1" creationId="{0C25BC32-2B42-C163-07A0-DC3FAFACB5F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2" creationId="{7F8B8EFE-5EE6-1F4D-48BE-C4083E42516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3" creationId="{E3ACC9BD-473A-A82E-F2A4-E9852E1E2B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4" creationId="{E2495ADE-535D-662E-FF7B-07F5F26CE28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5" creationId="{75AA0239-159D-9B88-8CD6-F7E93194798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6" creationId="{195108A9-715E-4351-886C-FFC55825A3D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7" creationId="{32DCB1F1-CDE8-0306-DD1E-D84491A3E76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8" creationId="{AAF61E33-832C-BF6B-1A33-4D9E382C62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9" creationId="{9DDF1BD3-B3D3-3DBB-FE84-5AD2077A23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0" creationId="{A6C9C804-FAD4-D6EB-2B2A-DE2AD5B5F4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1" creationId="{7908803C-D56C-C3C0-53C1-4AD550AB858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2" creationId="{3905A3B8-8CE6-4DE0-C115-AD326E2FA12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4" creationId="{46F4C334-E8BE-1E5E-45EA-01D0DA44876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6" creationId="{098130CA-0877-500E-2BCC-349193FE0C6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7" creationId="{75BC1D6A-5E02-CDD2-BE35-2B11842E98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9" creationId="{597D1259-C179-EAFB-A084-F049A0676D2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0" creationId="{6E19F1C4-5F8F-93AF-778A-E6DEFE25A82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1" creationId="{224A8A8D-69A9-B0FA-FE04-D5C0C44DAF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2" creationId="{7403857E-16F3-4846-F24B-DFE7232EB3B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3" creationId="{E302D360-8409-8535-EA84-EE921D99DBE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4" creationId="{5474720B-346C-F9AB-7C69-C52298AA21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6" creationId="{EA7AC8F9-E855-D384-A43E-2D36891BEE0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7" creationId="{81314566-C380-542E-64A1-BE8C0253F81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8" creationId="{7E54EF1C-E977-5A57-A35E-B6A902AC897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9" creationId="{1C79AEB1-57CB-2945-E555-C0F9898DE50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0" creationId="{3ABC9CF0-8557-3017-522C-D754F2C14E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1" creationId="{ADFC08E7-491C-DF5C-083D-9901650E1B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3" creationId="{1E55EA0F-DD71-64A6-ECEC-DE0AA5EB720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4" creationId="{5FC66450-80DE-F2A0-6462-28CDFE70DDE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5" creationId="{03378A47-4909-EFFA-72AA-65FF17212C3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6" creationId="{F46CF46F-43DA-31FE-DA5E-C7624E8978C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7" creationId="{20F469BA-B799-70C3-5599-D82BB7DCA76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8" creationId="{4F8FCF8E-B2E4-6EFD-8D3B-E3916EC097D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0" creationId="{83D489A8-26CA-CCB1-5C83-4DB7EF34DA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1" creationId="{C6BF4B82-5866-9E48-D785-4B0EFE7A973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2" creationId="{1A4454D2-360E-2BC7-BF39-001C5B0D15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3" creationId="{CA694E6F-2257-7F0E-9255-08FE4D71C8F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4" creationId="{65570249-AF4A-06B1-2482-7FF847D9270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5" creationId="{F78B5F42-D41E-64D7-4BC1-D3170D6F3E7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7" creationId="{807750F8-7B5B-219D-8547-43FF429FE9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8" creationId="{770E9F88-857D-EACF-620D-B7FD802D7F2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9" creationId="{51196E61-4B6D-EADD-DC08-8327FECE6FC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0" creationId="{9EE848D8-71DD-A2C1-A27D-89CCB6D069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1" creationId="{87E99B03-BEDE-F0B9-D8ED-523BC9082D4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2" creationId="{9617DDEC-81AB-5FAB-DA93-4292B17A006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4" creationId="{1FD10755-9984-6D49-E242-E79AC056066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5" creationId="{CB8296F2-F99B-2648-2374-F3D968B9BD3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6" creationId="{249C983A-7B9B-09C2-A198-D7D0B524C5E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7" creationId="{6B20BE97-7893-3055-A830-DC00AA7DF6E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8" creationId="{F5D55EFF-EDA7-EF35-1BAF-B0F61669426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9" creationId="{065A18D3-087A-CE47-D8F1-F9F5BB2777B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1" creationId="{DFCAF124-41A0-9BD6-0554-B4E9335DE55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2" creationId="{DA58CF55-FA60-3238-93EC-E5AF995982A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3" creationId="{A563DEFD-62CC-F03D-C7A3-659BC307587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4" creationId="{F538A161-7E1B-D1F1-3E07-DEFCE81BD60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5" creationId="{5622164A-9687-B5F3-1E95-1AD5B4DED0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6" creationId="{46738CB1-0B3C-C51F-04A1-E955B818F7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8" creationId="{F15DB7FC-F449-7E3D-AD01-0E072F98CD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9" creationId="{31F8D152-4784-7FC7-57C3-BB83D5020F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0" creationId="{C40CE0EA-0B9E-D504-994C-9FAD4D4EF84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1" creationId="{3075D35F-DBB0-796F-6184-718172361D2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2" creationId="{D7A8E60E-42EC-DBE8-553C-068B5FFD789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3" creationId="{34149BF0-C15D-8ADB-A24F-8FD40D8627B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5" creationId="{502B1406-5CE9-0EE3-BC85-059D827546E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6" creationId="{8D8C14F2-0D2D-D5E4-D461-8C55855864E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7" creationId="{FDB9748A-D980-BC24-336B-06E08D36F32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8" creationId="{564FE9BD-E263-6C69-F97B-270A0A323C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9" creationId="{8D885BCF-BB37-938A-0CD4-F44BE5EBE32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0" creationId="{F838AC49-03F5-A00B-50F9-C017994429F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2" creationId="{40214FB7-2127-3766-62C1-8C4E3F97B6E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3" creationId="{63072565-D4A2-782E-C176-45FE1108C6C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4" creationId="{C748D14E-69DB-1BB8-EE19-B94EB8D207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5" creationId="{24FFC9A2-6B0C-8130-DDAB-E379513C48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6" creationId="{058E71E6-8A5B-C6D9-3B9F-8016F5072D5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7" creationId="{E87CA28E-6CF4-56F7-7174-7349241EE3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9" creationId="{DBDBB7EA-C3F3-C079-BAA8-C0BCA2C12E0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0" creationId="{380A6ACA-38D0-6125-4DD8-886CFCE6B8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1" creationId="{78CB49C2-A794-095E-7FF8-F248CDCF3E7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2" creationId="{7263D1D7-734E-6866-8650-939C0A324F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3" creationId="{728D334B-58BE-4A4B-9152-67487758E2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4" creationId="{24A1EDA6-4056-1995-7D8A-48362C45779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6" creationId="{AFF520CA-D202-3E62-354D-E8DADAAEDA2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7" creationId="{A617A269-EDCE-EBBA-C00E-0D91332FF58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8" creationId="{A8EEB7EF-D394-7FDB-6B6C-DAD30DB0F0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9" creationId="{7715FFFA-51D4-B8DC-8649-E004C05BBF9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0" creationId="{1DECFA28-664A-C426-1FC1-CBF965EC1C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1" creationId="{01626E33-606C-B686-3311-AB964E4B12A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3" creationId="{517A5C0C-4803-FF81-A90D-063F753F42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4" creationId="{3042C9DA-D3E4-F147-ACAA-71951D0926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5" creationId="{02E2C26D-DA34-2C81-AACA-B0107727541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6" creationId="{75582BC8-1DC2-8573-7646-75B62012422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7" creationId="{98716043-DBB7-24DF-5B13-14455F33660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8" creationId="{CB42A26B-406E-EC70-F298-E01E708DBEA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0" creationId="{C8EE74F1-3D37-FA72-62F3-2FC68AFA7E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1" creationId="{ECCD15FB-31F1-359E-32E3-7CF152718B0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2" creationId="{A77984B9-5E18-384E-6FEA-283F56E6CB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3" creationId="{C5707387-5DA5-6C1D-18E9-17E9623E44F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4" creationId="{07250224-9652-913F-EAA0-EF36A52AB35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5" creationId="{41F4F785-25E2-ED90-0AC4-F997B60E8C7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7" creationId="{5B7C445C-8C23-E32F-5808-95D0DBA466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8" creationId="{6A3F4041-68CE-4866-A812-D8FC4E1AAD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9" creationId="{A3A87C4C-21DF-5FD3-B7E6-4DFA00CF02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0" creationId="{140EA257-805C-5309-BCC8-CE3648BB55A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1" creationId="{715A66AB-98AA-CA2A-A99C-D64403CF0D6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2" creationId="{E02E72AF-0417-5C9F-1686-816DB191FEF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4" creationId="{BB0788C5-0F46-271C-E3AB-3F7BDD7022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5" creationId="{27247FB9-C379-79F0-B080-CDE284138C5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6" creationId="{8BF902C9-AD7D-F365-87EC-7B19C5D3B57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7" creationId="{D1B2FEB6-F3FE-3E7B-AC92-7CB5EB0019B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8" creationId="{4F9E4D46-A553-56C2-9B3B-E9B7368B65D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9" creationId="{557CE262-80B9-70E4-73A3-49F9E59613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1" creationId="{CD22EA3C-D171-D68B-FCA1-95E3FB17111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2" creationId="{C6730C8E-B119-EB65-8E4A-28063D6C6E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3" creationId="{25A264EC-7834-D90C-230A-1F5ED50BCFD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4" creationId="{CB93CF67-B271-8488-C884-67B1BD7F017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5" creationId="{D2D7D106-9F9B-A63C-F070-F71D1EEFB3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6" creationId="{BD2104FE-7AF2-F536-C2BE-73E7C632DF6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8" creationId="{90309BC6-18E2-6E84-15E1-C224EBAB2E4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9" creationId="{AD224AA7-EC38-2AAD-219A-1F9F6E4FA5E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0" creationId="{AC5BDBBF-E8B5-9E42-1BE8-7D3BD777DFF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1" creationId="{1E062478-D53F-DEF6-A1E0-CC4CA1D6CAD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2" creationId="{BE689363-B54E-B2BB-95DB-AF137EC7A70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3" creationId="{C0C66DF1-5D2C-3D8A-608D-9A01480CF8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4" creationId="{F49337B2-AFAD-F2CE-3D6E-77705DB065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5" creationId="{E7BD0352-0210-8D22-9627-40A45358F26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6" creationId="{C1E8CAA5-7B3E-BE09-77CA-95B441F5224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7" creationId="{2328704A-7340-666C-AF29-5502406D6C4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8" creationId="{FBCE98AA-75AB-1E36-452A-A31374D879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9" creationId="{B79AF7F1-C54F-2187-8FDA-5669F79CD2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0" creationId="{43155461-0BB7-5977-E812-9156EB59AD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1" creationId="{AE489EB0-123F-765B-542D-6303EE4C64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2" creationId="{499B0C38-179A-7974-D7BE-79A2F0C47C2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3" creationId="{E962C511-5D08-3EC1-A550-DB1934A7661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4" creationId="{61D706C3-CA07-DF74-CB7D-C6A158B242B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5" creationId="{877F182C-3AD4-AF7C-91E7-71E0A19F998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6" creationId="{D4A4CFEF-0460-0839-DC19-34C06E1FB1D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9" creationId="{1C78C2E1-22A3-AB64-DC8B-A0605DD5AA6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53" creationId="{78100ADC-6462-8B97-E59F-414DCB4CA8B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57" creationId="{9DE77546-F740-F9C8-CA9A-9F8835FC91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1" creationId="{099F8251-8C36-C4DE-F976-04FAF9972C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5" creationId="{E5A438EB-B29E-6E25-5656-254CD70A6A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9" creationId="{292393CD-B6ED-531B-A6CB-1CA21CDA1F0D}"/>
          </ac:spMkLst>
        </pc:spChg>
        <pc:spChg chg="add mod">
          <ac:chgData name="Hans-Martin Heyn" userId="ec4bc27f-f7e6-42b9-ba9b-5442920fa371" providerId="ADAL" clId="{BF32C05F-7C09-443C-8A27-96B89F9624F5}" dt="2024-07-04T07:35:08.402" v="2816"/>
          <ac:spMkLst>
            <pc:docMk/>
            <pc:sldMk cId="3537304645" sldId="356"/>
            <ac:spMk id="471" creationId="{D0CB8C62-CE50-937F-745E-50427D007892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72" creationId="{A83D64DC-942B-9CDA-B098-1C3C8E89F0AC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73" creationId="{FE502326-7E0E-B0CB-47B4-D1FF2F95B453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4" creationId="{300D5E07-C5A4-4B99-8C3B-2A32CF88061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5" creationId="{8E932B94-DE10-FB3A-31C2-F518D38F6A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7" creationId="{2F63318E-C8CD-FE20-5E34-B7BD0F1DBCE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8" creationId="{216D3B36-B41E-EDC0-5644-55D969B7B72A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9" creationId="{4F5026A0-8C2A-2B20-330C-BB3755F503B5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0" creationId="{48C90478-8F3B-B5EE-25EA-1C709D58A39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1" creationId="{522B8638-3F2A-2362-82B4-111F4790FCB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2" creationId="{0D005EB1-DF90-60A1-78F0-4FE1B4598821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3" creationId="{30B9F280-E7E9-A695-4553-E67AC8D8573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5" creationId="{9CED09A0-E468-BB2D-0C54-10B4459A07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6" creationId="{0EFFA8D5-B691-5FD8-BEEE-FEA1DAA715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94" creationId="{DA20EACE-5723-5A40-F377-9FE12906117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95" creationId="{43D021DA-9E9D-8CE2-8EB6-AE6816FB4991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2" creationId="{27C78EEE-17CE-E33E-9F3B-9A8EFF67F4DF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3" creationId="{F35A9AF3-247E-FEE3-7D68-93CCB489E4E7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4" creationId="{721BAA1A-2DB6-29BA-86B2-C2EAB4952044}"/>
          </ac:spMkLst>
        </pc:spChg>
        <pc:spChg chg="add mod topLvl">
          <ac:chgData name="Hans-Martin Heyn" userId="ec4bc27f-f7e6-42b9-ba9b-5442920fa371" providerId="ADAL" clId="{BF32C05F-7C09-443C-8A27-96B89F9624F5}" dt="2024-07-04T07:41:06.402" v="2957" actId="1076"/>
          <ac:spMkLst>
            <pc:docMk/>
            <pc:sldMk cId="3537304645" sldId="356"/>
            <ac:spMk id="505" creationId="{F33F9CB6-776D-FDF7-19D3-BA35B9047CD5}"/>
          </ac:spMkLst>
        </pc:spChg>
        <pc:spChg chg="add mod topLvl">
          <ac:chgData name="Hans-Martin Heyn" userId="ec4bc27f-f7e6-42b9-ba9b-5442920fa371" providerId="ADAL" clId="{BF32C05F-7C09-443C-8A27-96B89F9624F5}" dt="2024-07-04T07:41:15.606" v="2958" actId="1076"/>
          <ac:spMkLst>
            <pc:docMk/>
            <pc:sldMk cId="3537304645" sldId="356"/>
            <ac:spMk id="506" creationId="{73135F5D-80DB-B15D-77D9-4ADD2AF4AA60}"/>
          </ac:spMkLst>
        </pc:spChg>
        <pc:spChg chg="add mod topLvl">
          <ac:chgData name="Hans-Martin Heyn" userId="ec4bc27f-f7e6-42b9-ba9b-5442920fa371" providerId="ADAL" clId="{BF32C05F-7C09-443C-8A27-96B89F9624F5}" dt="2024-07-04T07:41:01" v="2956" actId="1076"/>
          <ac:spMkLst>
            <pc:docMk/>
            <pc:sldMk cId="3537304645" sldId="356"/>
            <ac:spMk id="507" creationId="{04A834C3-F085-E670-D9B7-017F7707FB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5" creationId="{DD6F00BA-111C-10A8-D149-FED8C7CD60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6" creationId="{B4BFA95B-A974-09B8-7B61-0490DFA89BF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7" creationId="{5D8C86ED-4C4C-1DA7-45CB-EB7E16D79EB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8" creationId="{614E5D3E-DD2A-6512-2F22-DBED4D3E6C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9" creationId="{9A188B00-0A73-B694-47A3-6A382A63043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0" creationId="{FF7D074B-90BE-0F89-284B-E6FDA50C82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1" creationId="{B21E5DF4-6B9B-E358-1EF7-3375C1E579E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2" creationId="{F84EB736-CA76-B135-BA9F-E965E25893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3" creationId="{8C574DB4-1E02-9EDC-7D22-8A40754A6A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4" creationId="{E6124B6F-7AD4-D881-D6A6-95DFD9B5F0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5" creationId="{35CC87E4-8A03-E9D7-6B19-D3330C40AD3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6" creationId="{E869BA86-A64B-BE48-D87B-854C128BFE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7" creationId="{F38C1CDA-ECCA-5509-818F-E80D3FF4454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8" creationId="{6D059D57-9DE8-9698-D5AC-CC1427C15AE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9" creationId="{F263C426-68D7-CE3E-9C54-3A54751D6BE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48" creationId="{4BD84816-1C6A-092D-A353-F37584522AF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49" creationId="{5D38CD7D-F45B-1DFD-8AC8-2B7B59536DF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1" creationId="{85BD1A2D-8C57-5A2C-731D-3843A6F7008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3" creationId="{5C2BEAE6-9EF8-55BF-2CFD-95FF92341E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4" creationId="{DA2B8E3F-C8CC-9ADB-A5B8-99DA3DD58ED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5" creationId="{B71931BA-DC1A-C987-D76C-CF1BF75E65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6" creationId="{4C5383CB-63E4-78FB-EE4A-55B6BE4B68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7" creationId="{0603CE5B-3F8A-2155-5D2C-C6131F9152F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8" creationId="{4D88FC4B-C981-EDCA-7974-E0F37B1ED4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0" creationId="{D5A0DFCA-753D-38A4-BD81-3691D78755C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1" creationId="{CEB82160-E3ED-ED0E-E3D6-AF4FB99D3FF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2" creationId="{0CA67244-2A22-D4AB-0EE6-6C260EE4F4E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3" creationId="{09576FFC-1E56-8636-6A95-DC8A2A4E7F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4" creationId="{0A36F8FC-1FCD-CFF7-CA37-4DFA59339D4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5" creationId="{02ADABB1-56FC-21AF-C3DF-ED86BEC3A5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6" creationId="{81BD5617-EC04-AADC-6884-96CF09DE931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7" creationId="{AD8C8F02-2B40-44A9-80D8-60AA4E0C78F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8" creationId="{594F66F3-4C4F-6DBB-6FB6-5C45DE3811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9" creationId="{F6A8F016-D51E-9C7E-4BE8-5F5371D11A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80" creationId="{0294CDEF-35F1-7078-090C-69203C093F0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81" creationId="{DE7DA411-CCB8-E88D-C36F-264B0651385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1" creationId="{7564C297-6007-1B72-3A82-CA55B516E43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4" creationId="{6566CF71-125A-BB77-8AF5-697D0C835CB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6" creationId="{A663B404-E5CE-4B1D-5704-59DE8CDAB50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7" creationId="{C41574D4-02AD-8682-4F32-2339B0FD159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8" creationId="{7BDDB1B6-9FDC-8866-3C66-3EA7201F398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9" creationId="{7C496F08-296E-77B7-438C-87977358E6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0" creationId="{B8271D19-B6B0-C893-A690-555FFE5921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1" creationId="{C012A865-F277-A651-3397-40B83C85D50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3" creationId="{1A61C57E-445C-C01F-21BA-A0E16440F28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4" creationId="{0494128E-0147-7D17-F839-9052FDF351A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5" creationId="{BA219BE7-FFF7-D32F-FDB1-0EC678EA46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6" creationId="{61BFDC5C-E4AA-0B2D-B90D-267DFCB636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7" creationId="{5B296B0F-59FF-D69B-7D90-C0F3E5C46C6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8" creationId="{6704ED60-2131-424E-4012-70D7EE12810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9" creationId="{2E273ECD-19A4-8197-C65A-F81A20FD94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0" creationId="{94DD3989-CC42-EECC-837B-2A26810201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1" creationId="{12B2F990-9907-CAFF-A75D-0A717155456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2" creationId="{6B369F0A-1850-9AA0-4E65-7D50FCB75B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3" creationId="{7E97E417-0098-8423-C36A-0B0A59269B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4" creationId="{0E2D805A-5512-5AD4-AA23-42057AA7715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29" creationId="{8AD6D869-B415-C0ED-8546-1C72AA267B8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0" creationId="{18F0C6ED-E148-4FDC-EB05-ED0BFCA3E81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1" creationId="{5C4CDB18-0B46-A833-C621-3287AE543B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2" creationId="{D6CE557D-8E08-71F7-2EEF-60270DBB61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3" creationId="{D55DDAA8-891A-BE5D-F0BE-A040534680D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5" creationId="{96FDADF2-F8E7-0E49-52DB-21DC2581AAB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7" creationId="{B180338E-E6FA-494D-55B3-CAA636F57A6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8" creationId="{D80EEB3A-18A4-2243-86F0-DA27933FFB4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0" creationId="{FD42D344-D530-8569-5431-7CD6502E87D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2" creationId="{2576FD4D-2B2E-E0C3-6C4B-C1641C21294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3" creationId="{8385205C-4AE9-DEEF-C7D9-EADB68E5449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4" creationId="{33464EF2-C2D7-53D3-A71F-6DFA5D9F651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5" creationId="{9A0A8254-DAB2-65FA-6548-9879AD6DAF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6" creationId="{2158E544-B12F-948C-CE1C-22C2C170066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7" creationId="{3FBDCCBD-284C-1590-63EF-83033CBE4E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8" creationId="{03C9E4A8-4CBC-FCD0-EF65-428E043F89B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9" creationId="{177C0088-5D2D-0F80-5F1F-4E479CCA131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0" creationId="{CD646CA3-0100-048C-D5C1-8F3DD13EFFF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1" creationId="{72F09746-7B18-C6DB-20D2-71FEE0DB124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2" creationId="{BB307495-EFE5-CEBC-B207-78FDBB22F61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3" creationId="{A1D66722-9774-48A8-0234-8977ECDA0D9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4" creationId="{28BCB5E2-CEA2-8196-0E58-8C7B12AE437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5" creationId="{2422AB41-FB22-F30E-BFA8-2BC406F9779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6" creationId="{FF16B185-FD29-BFFF-4B25-A52098A769B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7" creationId="{6471A526-20D5-9CA5-BE4B-DC7E2F21B0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8" creationId="{F33D200E-8A0E-CFDF-8CF0-0242FDBC10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9" creationId="{14F222B5-2C6C-5C0F-BC04-2BA2D9D78C8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0" creationId="{9152E181-CFDE-A67C-47A1-413A2748C24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3" creationId="{B6A01E80-C45C-0CCC-DACA-FEAC767B6F8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7" creationId="{9CC3D1B4-1FEC-8F4B-08F7-F5F484D2278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9" creationId="{DE9D6655-7626-90F0-245C-1963B1653B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0" creationId="{1ECA34E5-B9ED-FDCF-B211-C336023D924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1" creationId="{E00C235F-2A3D-9EF7-A1DB-02CC150DD6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2" creationId="{22139A4B-39D2-654D-7C0D-7393A09974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3" creationId="{CD10FC5A-53F2-EFFC-B364-54AD0791FB4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4" creationId="{599881C2-2881-C1C1-0964-CA997C8436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6" creationId="{722DE575-A349-EA04-41CB-A0695C903B0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7" creationId="{8B1C72F2-FCF2-28EC-E733-7C9F7C14B0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8" creationId="{F7310793-D71C-7ACF-2E56-1AECD59E5E8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9" creationId="{5D3AEF96-49AD-159A-6EB0-996376D7250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0" creationId="{E3FDCD61-BB14-A54F-E148-EB318778AF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1" creationId="{C232F843-BD57-84D1-A312-BD5C325F213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2" creationId="{0F8AED0C-DEA2-0107-C593-F99DCB5FF27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3" creationId="{3775A243-1F66-CE40-3718-F0CEF5B55DA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4" creationId="{673F8BBE-F74D-17A5-0457-2012910673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5" creationId="{375C5F7E-E42E-5225-5611-832831089EE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6" creationId="{C1A2552A-191C-BD52-E2CA-28A9ADF619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7" creationId="{B1AF3B1D-FE49-0777-25ED-401B83443B3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0" creationId="{E6C31BD8-920C-BDD6-12B0-49B537BB074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3" creationId="{88FD8866-9D5D-6F8F-F9BA-359D232CC8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6" creationId="{C5997EBF-57E0-31BF-53A6-C3B74A7BE6C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0" creationId="{4C4DFE86-2BFC-54C7-50CC-651E2E9E442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2" creationId="{FC5CE82B-26D6-D068-4CA4-5F66495A8C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3" creationId="{4B042366-2FAF-41D2-F0A5-0F66C98619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4" creationId="{A17178BE-FCB5-5154-8B04-F33662D904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5" creationId="{2F562691-D3ED-C786-1ED4-DD61FE022C4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6" creationId="{6D9347A0-08C2-556B-2001-C7D07E53656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7" creationId="{B695811A-8567-0CBA-0A31-0CBF0C293C2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9" creationId="{3F485399-0305-DA62-5862-914E1E7DB76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0" creationId="{A52C3EF1-4597-AFC5-C5BA-219A318A22A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1" creationId="{CB518DBE-90D5-2CC3-6D8D-A463A10C206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2" creationId="{D3F6863E-9CDE-BC60-9AE9-E981AD29F1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3" creationId="{9A664EBB-1A94-4860-C942-7D57467CDE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4" creationId="{02B3650B-8389-2C74-A66A-2BA05031213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5" creationId="{6F5981B0-17AA-8AE2-583A-475B14AB6C4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6" creationId="{3F13FE44-ACE4-F473-F6DD-21296931B9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7" creationId="{793751E5-8C92-E952-62A0-864FF44EF39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8" creationId="{CBC72A80-C6D3-D1CB-929F-8BA07E93CD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9" creationId="{CE0F6AB8-3071-66DE-436E-A17EAFB6FBE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0" creationId="{BFE72C55-AEB4-DFE4-9F42-08F503FF522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2" creationId="{F4F9817E-2C80-51E3-868F-E449DDB5419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3" creationId="{EBA98BF4-93E9-5DD1-B73F-C1AD71D5F82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4" creationId="{3595F0F2-348C-36B6-9DDE-3456DDD5F9F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5" creationId="{B0B38229-C351-F272-5ED4-9E1C21F3AF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6" creationId="{540D0408-45E0-61B5-6D8D-50A5B186146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8" creationId="{1C7BBCE5-E702-E981-4A56-5333DA9804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0" creationId="{7B3BF693-E28E-6DF6-66B6-E07B82F5BE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1" creationId="{761E13FE-0A6C-3E1D-84AE-A935E5B25C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3" creationId="{122B9ADD-E56C-3347-C26B-70EC52E61D6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5" creationId="{E2B0A4B8-3694-F8AF-D798-3B3E169D696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6" creationId="{4D93D2F3-78D7-079D-FB82-545544F14E7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7" creationId="{D39ABFAC-FF1A-62D3-4FB3-26E0A6EC0D1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8" creationId="{795D346D-A351-632D-7872-470D77173B6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9" creationId="{EC9A3545-FF4E-20A9-59F6-7B2C0DEF80B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0" creationId="{AFAF0846-BFD1-E1A2-41FF-BE75B8E18F6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1" creationId="{61B4E924-CC9F-6161-C951-2D1E2A37DF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2" creationId="{FAD6AF8C-464C-66B6-BE76-F18E4414764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3" creationId="{F6274F74-72BC-B8AD-2F09-6092CD238CB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4" creationId="{62828EB6-3435-AA23-1D77-DC0653219A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5" creationId="{DCB0BBF6-0E6A-385C-05B3-AFACA5C78FC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6" creationId="{32796E9E-86A0-0295-17BA-787318EA07F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7" creationId="{247CDF2D-E9EB-F820-956A-ED4AB92FD8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8" creationId="{274F5E90-2A7B-1494-9AFD-78E5685EFC3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9" creationId="{608F7CC6-C689-29B9-9FFE-F5B65F78B1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0" creationId="{EEE590FA-4B94-4141-2A1C-E57C9ABF34A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1" creationId="{8CE64AC9-2E87-9488-2943-5AA7AA5FAD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2" creationId="{A45098A0-354D-ADDA-8D73-6E815D69C9A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3" creationId="{69A40E54-57CA-2C7A-8A8F-DC9B5F0B11E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5" creationId="{15985D38-6A9E-3DD4-FA48-0121BF42703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77" creationId="{DE1526AE-A406-C513-1E01-00E641BF85A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78" creationId="{316F2195-8353-B447-004A-6CD1C04389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0" creationId="{6DC4C237-082D-E3A9-F2FF-8D5B5CA8C3E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1" creationId="{7D76E7E4-A5DF-29E9-DBBB-9904080219E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2" creationId="{983E9BE6-40E4-44BC-4D33-4AFB676C4EC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3" creationId="{F119B8DB-418B-71E3-7EAF-D64161A186D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4" creationId="{7A3BE612-0C87-4C9A-193C-2FA03ED0C1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5" creationId="{FE89C728-DDB4-9FF3-753B-811E0A0F075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7" creationId="{B01CFD65-8CC1-3DE3-5D9D-250BF8681DE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8" creationId="{9D78E21F-A354-DBC8-A455-6BD74ED3A2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9" creationId="{E120745B-1897-05B7-80C7-E419179F9C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0" creationId="{2220B73B-4F1C-EE4A-D976-8E0D5BEBA26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1" creationId="{24CA201A-F0EB-CD27-D57F-810F9E184AB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2" creationId="{9D330DA1-0B4D-2D1D-9119-CD00C4A8132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4" creationId="{5B93BD71-9C25-A7DC-9E83-D19842B88A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5" creationId="{C83D681D-64B6-EA9E-6859-C552BCC9C9E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6" creationId="{32A29F62-3713-F14B-B4E6-87FAB41B6CE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7" creationId="{8A9B073E-3DBF-D196-D77A-E191E62306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8" creationId="{01E29424-5666-64B4-540B-122FFB6CD79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9" creationId="{3DA5BF80-3D89-7FCF-2320-53CF481DA7B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1" creationId="{AF01BDD6-6FDE-6E7B-363D-BF5F4922C75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2" creationId="{FB8CCD5F-87CC-3467-C4F2-598CE988843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3" creationId="{A56348FF-139A-30D3-5CB6-8F061A0D18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4" creationId="{7F4D35A3-49F2-70E6-6919-6D87EF38A1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5" creationId="{24EE8260-11D7-5264-8BF1-52954DFDB9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6" creationId="{7ECD39B5-02C3-3639-FA04-D864490DA9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8" creationId="{A63A3BB8-CEEB-9C27-4580-95290CD5108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9" creationId="{537DE225-9B25-F5BA-71D7-888AB0F5620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0" creationId="{ED2FFF70-17F4-FC2A-EF9C-B75E76BEB0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1" creationId="{9B5C8357-D45F-FB4B-90DC-DC683F12177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2" creationId="{070FC8D5-C2A3-DFF0-444F-BAFD89EEAA7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3" creationId="{A327DFAF-C86D-0A69-2A01-099511DAE8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5" creationId="{1BFC5390-8E32-DF08-C8CB-07A7A75BB10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6" creationId="{85E98D08-0E04-40F4-E108-6D840C5770E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7" creationId="{95049CA8-40EF-3C34-43A3-BA3C672DEBE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8" creationId="{10979BED-B97E-7C66-BA0B-0348BAA2C6A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9" creationId="{7ED3F891-7B8E-CB1E-AB08-E5A6AEBD862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0" creationId="{2CA9D983-D7E1-4CE3-A5F6-EB66CAD0D24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2" creationId="{5D85608D-42C1-2B9E-BF27-898B90AFA68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3" creationId="{F4FBF8FF-5308-FF49-AACB-4621CCC9282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4" creationId="{6136E9DA-D43C-C27B-1E39-3FFEF95C998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5" creationId="{0965DBC1-F07E-11F1-4F65-6A6EBD9D8B0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6" creationId="{2D07F292-96C1-B12F-0912-CE09D2DA678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7" creationId="{31DC675A-416A-10BE-23BE-CC9AB82EBA9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9" creationId="{A3C83A4B-F777-7BE2-DBD0-1CBA7A4FCE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0" creationId="{89BB9DD7-E339-768D-F192-3C5A08D77D8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1" creationId="{146994C1-A5DF-C50A-1BB0-7B42CA6897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2" creationId="{2DE962EE-E2CA-09FD-0B2D-19206367009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3" creationId="{1A1388E8-BB3A-A385-216A-33D76A22402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4" creationId="{73D10CB8-4621-BC36-7DC6-14E4F4447C9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6" creationId="{6E3E417B-50ED-25AC-C570-DDCF6739958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7" creationId="{E79A103E-3990-997D-798A-224DA6D4796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8" creationId="{217EE3B4-34F4-22A2-DFBF-8A9FF054EFF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9" creationId="{5DCAA0B3-08A1-D132-7715-AFB4AD82D4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0" creationId="{5F753EEA-1ECC-E09C-5425-494265B6A6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1" creationId="{6A13112C-E918-649D-7157-1B88AD5769B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3" creationId="{A0BCDF4F-7E35-EDB5-A10D-B63D8AB38B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4" creationId="{D515D032-B230-73ED-8994-05643160F55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5" creationId="{71FE2882-5E18-9824-77A4-8F2F515F01A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6" creationId="{769DC2B9-3238-39D1-C0D3-2EB51C78387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7" creationId="{0ADC3AFF-BC4F-489F-39E5-999BDEBE99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8" creationId="{CC803826-3404-E7A7-0324-F2734D5ACD4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0" creationId="{51D323F7-52C9-4667-52CF-EF8B41242C7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1" creationId="{1DD422D9-5131-3AB2-A5A1-A15BFF3F6B4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2" creationId="{8DBE613D-6C52-5EB4-B927-90158F740BD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3" creationId="{5E5FDE4E-B5A4-A755-99BB-3F97061D51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4" creationId="{48D48168-91E3-FE60-849C-B256BB9F82D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5" creationId="{D5D086F1-CB5C-5B19-4304-2A9CA99A44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7" creationId="{3BCF99DA-6DA3-FDAF-1629-0EE28D90C8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8" creationId="{BCCE7C6E-5B58-4DB1-7B5C-493A86623B0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9" creationId="{FBC68886-716B-89AD-4A0D-B71457C73A6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0" creationId="{D2E2C1F3-EF74-0B98-17FE-0F011BA0AFC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1" creationId="{BAC998D5-B5B5-DC88-A4F1-AA63588E9B5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2" creationId="{A02500AB-D0FC-BCA5-526C-F37D16B6678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4" creationId="{C21FA370-F956-C7A5-4CFC-E4B2449FA1F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5" creationId="{4FEEDAFD-5759-52CA-D1F9-A206604739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6" creationId="{CA0348CF-155C-F489-7A4F-B9FEF1A43A2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7" creationId="{D5A14292-7AD0-8D47-E877-CE9BCA0B27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8" creationId="{68F63101-1A8C-95E0-597F-0F2DDFD97EB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9" creationId="{1750F6F7-6374-4FDD-9BD2-549D9A4F56A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1" creationId="{D659C9DC-9780-8F1F-94F5-936403CF764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2" creationId="{74794BF6-306F-8EB3-09AB-7A9739D6C1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3" creationId="{4B172555-9A5D-FBC1-1D23-AFDBC3271C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4" creationId="{25472134-7CEA-47B2-66AA-BFCD6938E61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5" creationId="{1EFA78D2-C256-1F33-9D18-9C7A4DA1FB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6" creationId="{8A06561B-CE1F-FA86-218C-F6EB1986DD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8" creationId="{C9033ABA-8DE2-4C3F-FB6E-01B143D30CE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9" creationId="{E7EA16E2-5804-87B5-7A93-9F2F002840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0" creationId="{80276FB4-B97F-216D-A60E-335095ADB6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1" creationId="{1F4E8082-688D-3862-A2B4-6BCDD22D041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2" creationId="{AE396BFB-F1D0-24F7-29EB-136DA68EE88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3" creationId="{C4CBEC0B-A0BB-5966-036B-80BBC26942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5" creationId="{98D4E7C8-6788-960D-0CF1-6D41441F21A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6" creationId="{1311C4EE-CE47-3D10-C95B-20E48EF784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7" creationId="{74B2839F-99AC-436D-202D-5F8592CCDEC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8" creationId="{A1079056-E43F-2399-F474-8E629574FD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9" creationId="{ECE2ACDD-8AA1-BE66-4C9D-2EDE8D106D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0" creationId="{84ED7424-7DF3-7A70-D1A5-EB28AE08DCF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2" creationId="{A98BB910-8007-092B-C656-9963E83F923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3" creationId="{0FAF2CAC-24CC-B294-C151-3617358709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4" creationId="{BB864579-4637-6654-78DB-0E42A138EA5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5" creationId="{3D8B0F55-0467-0847-8604-E5B25431988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6" creationId="{24AE8394-B4D7-6761-6817-5A905B5A32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7" creationId="{3051A6C4-D61B-9BEE-DAE5-30E172743FD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9" creationId="{D9C0EFCA-B2D1-A816-28B5-653B48F8808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0" creationId="{59A8AE68-227A-237F-0A7C-8D1D9E7D62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1" creationId="{A6584683-AB72-8488-232D-18A5D95051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2" creationId="{6DED334B-DA08-D110-B7C3-E1FE03E263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3" creationId="{D08577C6-09A7-F814-933D-9FEF1A0685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4" creationId="{0E409315-713D-8095-6BD0-0FC77E8E060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5" creationId="{13ABAEBA-AD1E-74B1-61CE-149559DC55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6" creationId="{10437507-C87A-03D2-408F-A7F629C3FF6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7" creationId="{30DBE9EA-DAB6-E30B-D975-7AB845A414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8" creationId="{C03FC6A0-25A6-2622-73C4-F764B3DDD1F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9" creationId="{297B3305-A3AD-26AF-493D-8C7FBCFCF04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0" creationId="{42988362-6367-F34F-E5DF-EC1187FF1A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1" creationId="{434F2941-C68D-3875-CB6B-F1BB4F4ABC7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2" creationId="{AE9943C7-8D25-B4E1-A580-6C2FB594BC5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3" creationId="{1F36CCC3-83A9-7F00-8FB5-4071946715B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4" creationId="{7694D692-9A48-9742-DE8D-BD946D52936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5" creationId="{2802F91E-EE7F-21B0-C67A-DB2567656CF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6" creationId="{DD28BE6B-EE68-7546-40EA-B1C34D1CF4D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7" creationId="{62E6502A-E03D-ACBC-43C5-4949E1CE8F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20" creationId="{D7C6300C-AFAD-CB10-4EF7-5BD25D6970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24" creationId="{2CF3A9D0-CEEA-D142-C147-488D49680C14}"/>
          </ac:spMkLst>
        </pc:spChg>
        <pc:spChg chg="mod">
          <ac:chgData name="Hans-Martin Heyn" userId="ec4bc27f-f7e6-42b9-ba9b-5442920fa371" providerId="ADAL" clId="{BF32C05F-7C09-443C-8A27-96B89F9624F5}" dt="2024-07-04T07:40:16.304" v="2955" actId="1076"/>
          <ac:spMkLst>
            <pc:docMk/>
            <pc:sldMk cId="3537304645" sldId="356"/>
            <ac:spMk id="928" creationId="{0CEE08DF-3592-E051-CD27-4481B3A6EA5B}"/>
          </ac:spMkLst>
        </pc:spChg>
        <pc:spChg chg="mod">
          <ac:chgData name="Hans-Martin Heyn" userId="ec4bc27f-f7e6-42b9-ba9b-5442920fa371" providerId="ADAL" clId="{BF32C05F-7C09-443C-8A27-96B89F9624F5}" dt="2024-07-04T07:39:57.973" v="2952" actId="1076"/>
          <ac:spMkLst>
            <pc:docMk/>
            <pc:sldMk cId="3537304645" sldId="356"/>
            <ac:spMk id="932" creationId="{1A765E02-70AF-9BA3-EBC6-93E7C8D20E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36" creationId="{041017CE-75C6-67E9-96DA-34863EDE2943}"/>
          </ac:spMkLst>
        </pc:spChg>
        <pc:spChg chg="mod">
          <ac:chgData name="Hans-Martin Heyn" userId="ec4bc27f-f7e6-42b9-ba9b-5442920fa371" providerId="ADAL" clId="{BF32C05F-7C09-443C-8A27-96B89F9624F5}" dt="2024-07-04T07:40:03.119" v="2953" actId="1076"/>
          <ac:spMkLst>
            <pc:docMk/>
            <pc:sldMk cId="3537304645" sldId="356"/>
            <ac:spMk id="940" creationId="{5CFF6A86-08FE-C885-469C-21E8493FF596}"/>
          </ac:spMkLst>
        </pc:spChg>
        <pc:spChg chg="add del mod">
          <ac:chgData name="Hans-Martin Heyn" userId="ec4bc27f-f7e6-42b9-ba9b-5442920fa371" providerId="ADAL" clId="{BF32C05F-7C09-443C-8A27-96B89F9624F5}" dt="2024-07-04T07:35:40.073" v="2820" actId="478"/>
          <ac:spMkLst>
            <pc:docMk/>
            <pc:sldMk cId="3537304645" sldId="356"/>
            <ac:spMk id="942" creationId="{8400B1BF-885A-BBAF-B186-8ECEC4242348}"/>
          </ac:spMkLst>
        </pc:spChg>
        <pc:spChg chg="add mod">
          <ac:chgData name="Hans-Martin Heyn" userId="ec4bc27f-f7e6-42b9-ba9b-5442920fa371" providerId="ADAL" clId="{BF32C05F-7C09-443C-8A27-96B89F9624F5}" dt="2024-07-11T09:40:37.810" v="5025" actId="12"/>
          <ac:spMkLst>
            <pc:docMk/>
            <pc:sldMk cId="3537304645" sldId="356"/>
            <ac:spMk id="943" creationId="{17E574E0-A952-94E5-3C8E-65328792BC14}"/>
          </ac:spMkLst>
        </pc:spChg>
        <pc:spChg chg="add mod">
          <ac:chgData name="Hans-Martin Heyn" userId="ec4bc27f-f7e6-42b9-ba9b-5442920fa371" providerId="ADAL" clId="{BF32C05F-7C09-443C-8A27-96B89F9624F5}" dt="2024-07-04T08:03:35.456" v="3108" actId="1076"/>
          <ac:spMkLst>
            <pc:docMk/>
            <pc:sldMk cId="3537304645" sldId="356"/>
            <ac:spMk id="944" creationId="{6B6C2145-8C5A-0CCB-99AE-D5E7FDA4E263}"/>
          </ac:spMkLst>
        </pc:s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" creationId="{3FCB84E9-A13B-FBAE-79FA-9BE1B1CA4685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3" creationId="{13B8B608-6645-D648-0EA6-570D822EDF5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" creationId="{BF95E23E-2355-DB7F-D5F0-C4E681588C15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" creationId="{DC5E845F-CC3E-5307-1508-781045B8465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9" creationId="{1EBB7B42-7695-5C60-223C-5224E615E96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50" creationId="{1388CB4D-7057-D37B-FBC6-D96EC9F96F4B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79" creationId="{73E9F1CC-E6AC-F0A5-0DE1-F885C182E74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0" creationId="{6C14FE0B-BBB6-3519-0B99-A89C59E27A1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1" creationId="{0380CCE9-130C-EB31-7F09-ED9FC5D0515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2" creationId="{A7B6DBD6-0D40-F8CF-76AB-CFD0FE0C07C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3" creationId="{64EB74AA-996F-81CF-2925-BB16457CA5F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98" creationId="{39BAB3D9-E87B-E95F-C86C-2C4ACAD6E649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3" creationId="{4B671709-BD7D-5BAC-3ECB-1ECAE4F56934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4" creationId="{3E513E79-0299-7B25-A8E4-6A8B478DE1D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5" creationId="{CFB57AFC-58AC-163E-4BD7-3036E0685F9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6" creationId="{D50190B6-1DDA-D9B2-69D3-220F701A766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31" creationId="{BEECB388-C07C-09FB-30A2-A1D4B10D3D7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4" creationId="{351A63E9-BE60-C8FB-A365-15611DE579E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5" creationId="{CA589914-DF13-3E32-8F01-9320883EF30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6" creationId="{E9BD306B-DBAA-A206-061C-48CBEC2BCAB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8" creationId="{906CDA0A-93A1-B56C-A169-BBDC51CC4D2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53" creationId="{8400FC9D-60A8-DD24-0502-BF6A9ECBBDC2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57" creationId="{076027EB-C4AB-06C2-648D-B435C482C8E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3" creationId="{E53A4281-163F-17A8-1BA3-E04FD338133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5" creationId="{466BDF09-BE51-1AD3-2434-0E49B7C5CC2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8" creationId="{AA4B1C02-1CBD-D9A0-FBBB-133EC6977FB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70" creationId="{38BD123A-C62F-B037-5DB6-72DC9C5E0DE0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90" creationId="{A30A66D7-44CD-4B68-1BBF-836A939633D9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93" creationId="{09C7ED89-BEBC-7084-46EF-008A40807DC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04" creationId="{7C49963A-4A07-58F2-7F87-BC3B858F433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17" creationId="{B8B61AAE-2B05-427D-5A10-18C9461E32D2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0" creationId="{7AF74CCE-9CA5-2DD0-ACBD-7B51D921CF71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3" creationId="{BC905E9F-3090-86FA-7AD8-0EDF4224B047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6" creationId="{250741F2-BEA0-C430-A68B-55A44A05968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37" creationId="{3CED3A22-F6F8-D2BE-71DD-334790A4091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0" creationId="{F290EB45-868E-4206-502C-11C1D331C772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6" creationId="{9EAB7578-91B4-A2D3-9A03-AB257C4BA12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8" creationId="{5AEE5DA5-348F-E956-FB28-AF6D66F9356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61" creationId="{E4ABDD69-F3FD-6276-1656-715AD0C1DA7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63" creationId="{1F31E245-6FD5-BC08-0123-1CC33A69BFBE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3" creationId="{884D110C-0E9E-ED37-80D6-C0A796731FA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5" creationId="{CF335FC7-396C-3513-B912-EFC185AB102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8" creationId="{E68584C8-DBBE-5147-756C-9E2B1FE7154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9" creationId="{0DBA3213-5A7E-CA23-0DA1-FBCAA4D5D7B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0" creationId="{84CA0322-37C5-997D-AD75-458F0942510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1" creationId="{DA7BD2F1-FE49-25C4-1A33-CB1E24DE5EE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2" creationId="{03722BB5-2161-AF45-890E-81F370ADF4A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3" creationId="{A372ED78-B687-14B8-6BE8-5BEFF003CE60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4" creationId="{3F3C93D4-7DA3-8CD5-26EB-58C0F1F9D65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5" creationId="{0FA6B6CF-AD9D-C5D2-DFC3-D703E00C2A3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6" creationId="{3641891C-6610-61FE-8602-C91F75B3539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7" creationId="{CED122D3-131C-7192-A535-1AFA82F5196E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8" creationId="{8E15DE6D-D459-D24D-8486-641F0116208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9" creationId="{D3FF8561-6B61-93CD-2AD8-00D97C2070C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0" creationId="{CA0A2FC1-3B11-E1D6-1520-9ED0A1EE0CA2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1" creationId="{505A10A3-948A-3599-6BBC-748B5B7176F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2" creationId="{B8D9BB42-4589-798C-4813-B13B3AFF29C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3" creationId="{745685BC-6664-8B47-90F1-7B89EF533A5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4" creationId="{752B45B8-289A-0B0B-BDE4-3149B4DFAF8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5" creationId="{D6D772C6-1932-4AB1-0B2B-F5E0D594108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8" creationId="{D1AA3A04-8F78-FFFA-5A0C-CAE9D256A2F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15" creationId="{F50E64CB-CBCF-EAEE-DEBF-779F085C2A8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22" creationId="{39CAF6FB-6440-EBAF-83C9-9019C1B6EF6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29" creationId="{58045535-5516-2B7E-4757-A12CDE707D4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36" creationId="{B4126466-7747-93F9-9DE7-BC6A6008700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43" creationId="{5938CB8F-8173-8976-E616-0A58835FB9E9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50" creationId="{54EB7D1E-D996-1EB2-EF7C-58B5130C17C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57" creationId="{AD647714-F631-FAD6-4DC9-4BF27DC5C93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64" creationId="{CCE79DAF-0EAD-D8E3-9A14-D46B937D2FA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1" creationId="{43E2EF84-23B5-1DDB-BFD9-8B99EDEB109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8" creationId="{B2A8A7A2-30F7-0161-92A7-27D6C92F1F9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85" creationId="{99E944C7-C0EB-1E64-E2A9-D120A5BBDD1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92" creationId="{729F478D-8BD8-7D35-BEEB-F07170D1C39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99" creationId="{5743E701-B9B9-0127-C160-846F6AC5ED3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06" creationId="{7D0584FE-D784-E4F7-3523-C581213F20B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13" creationId="{A749E5F8-135B-95E0-53D4-A6B7BE54AE0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20" creationId="{79B5EF47-5D9F-96BF-7BB5-052B74113F3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27" creationId="{FF3FD5FF-FCBA-13B1-5279-0BDCC1228BCD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47" creationId="{32FB6FEA-9295-87BB-963E-758AC6DEE396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1" creationId="{D03644AD-61DE-F15A-A28D-DB95FB84529C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5" creationId="{3A554BB5-9287-25D3-D3EE-774777CE2864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9" creationId="{C724A2AC-F702-9B21-B8F3-947CAF37151B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63" creationId="{09A699F1-A209-28EF-4C06-D0EED087C4FF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67" creationId="{DD559A84-2A61-ADA0-7BD4-241DF58B53B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76" creationId="{2DD0C424-DA61-1BD0-7C60-F5AAA7BA35B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84" creationId="{BC9DF3F9-EBC2-4D4E-81DE-718AAB73224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93" creationId="{A1479365-9EFE-B442-DECD-05E4BBD76049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08" creationId="{C864357F-5F4D-8B9A-EE62-6B69D39FBFF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20" creationId="{F4B277C8-2B4C-56A1-5439-7EB3F78C3EE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21" creationId="{82651A2C-A1C5-7E1A-B22C-192282D0FF6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0" creationId="{D054AD20-07B2-22E5-8D4B-49B43421B8E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1" creationId="{93469060-E6FE-EFF5-7FD0-116B9645433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2" creationId="{CF8AB69E-E3CD-451C-E0D5-EF676D597AE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3" creationId="{492F53D3-353C-5C15-D453-BA79E0D8221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4" creationId="{FEB927CB-B2FE-AC2E-BAC5-A08673227D0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69" creationId="{B13C0EBD-7CA5-D60C-8D7B-F17B920A0D22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4" creationId="{64C09745-950E-50EA-4E47-8640329AD40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5" creationId="{D1191192-87E4-ECC0-7984-B579E8F5CC9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6" creationId="{2D5968D8-E5C8-81A0-1DC5-5CD20E7C4F6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7" creationId="{DC3F697C-60D5-5113-E7C6-F34B6EBF63B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02" creationId="{2D12DCF6-74F4-D3A0-F6F4-873313F579F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5" creationId="{59915479-622F-073D-A975-5DB6F32136F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6" creationId="{B620D987-6FB7-A021-48E7-F1F69B03A81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7" creationId="{8509FE58-98AE-F34D-2F32-5E80C92E812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9" creationId="{EBCD4284-7AA2-DEB0-13A1-D50DDF15C0B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24" creationId="{A57F9BD3-D2D3-7055-5EDA-F1584A99AC50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28" creationId="{D9AAF9C8-AEEF-ABE8-0DF0-0A0C3A65062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4" creationId="{0BA60F1F-3978-421E-32A1-FD1C58997A0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6" creationId="{AFE7F5DE-BA99-FC60-21D4-E2293F09B7E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9" creationId="{0B7EFF8F-7FF6-3F5D-110F-040254B514D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41" creationId="{FAF3DA16-1A69-E908-CEE8-9A02C63291D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61" creationId="{08072021-6A1F-50E0-75C2-7857AC53C8E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64" creationId="{F164D326-940F-64CA-B515-74474B73197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75" creationId="{9998EB7B-4850-8C01-601A-A23EAEF4A5D4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88" creationId="{15A0FCD1-DD62-C633-48CD-911A3ED6635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1" creationId="{6C0BF898-9808-61A5-9FE0-8A73F2D4F594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4" creationId="{0517AC6C-1B93-88CF-C3E3-31835069B8C0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7" creationId="{B9EAD92A-5A32-B7C4-AD26-927A9A27900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08" creationId="{98663BE8-0C4D-5A3A-B682-401A91737285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1" creationId="{0F87ABBB-D995-EECC-C124-B1FF6793B873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7" creationId="{2395ED70-F384-9B64-A9C3-CD4E2F27CBC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9" creationId="{9C1C3B71-8FCC-9681-9905-2D105C51350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32" creationId="{4E348440-9122-CDE9-AD2D-F567034C4FA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34" creationId="{C962DF17-B7E4-7BC8-8D04-FB4A0875978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4" creationId="{498FC2D8-C490-9608-AACB-C8276079CC7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6" creationId="{69715040-33E5-A74F-FECD-BEFBE70259C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9" creationId="{736E7426-52A5-018D-3582-A0E7F0F2075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0" creationId="{4F4ACB24-AFDD-FF08-580A-4B58CFD8099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1" creationId="{B978765F-682F-F274-0B12-83F925DF1E3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2" creationId="{D4891012-A9A8-8998-8EE8-100F068649B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3" creationId="{2BA63CFA-981A-EFC6-4678-4471F5760BC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4" creationId="{9EC50C20-0FD8-F018-1743-EEDA65AE5B5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5" creationId="{8625ED22-5671-0899-059B-F37007B063D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6" creationId="{FABC35A3-3233-2040-E69C-31AFE86DD7D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7" creationId="{3BCC8D6C-E7F9-9F43-DA82-49AB12589EF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8" creationId="{8B514A29-9293-4FFE-F19C-F26E3A02969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9" creationId="{92A37064-9694-E02B-F2CE-1AB6D3EA58F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0" creationId="{250F1790-DDCB-7097-A162-0ABCFCD25CA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1" creationId="{2EC7EABF-01E1-D95F-B343-F9333D2967D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2" creationId="{0CE5A9B8-2ACC-533C-B4FE-2DCE5D87703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3" creationId="{C769B430-50DD-DFB5-1D16-59C2100A1E5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4" creationId="{02CC4F91-CD0D-C644-10D6-9E224B5A42E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5" creationId="{252B6204-E60A-E836-64DB-A6C612CEBCE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6" creationId="{62E31F3F-E788-6901-33A9-9FD527E329A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9" creationId="{AA5AD357-B7D7-57E5-810A-F9C38DD35423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86" creationId="{8BB9E6DB-6684-F5C2-9546-1F530A65DA3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93" creationId="{1FB3128C-4328-318F-416D-22B95930BE8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00" creationId="{53A48F57-D7C2-3FEF-8E14-1FFA1E6234C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07" creationId="{090C5345-FEFC-3B03-CE9F-BFDDBA93CAD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14" creationId="{F7B6FE54-00DB-FAFE-53C2-7894E60B7D3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21" creationId="{6C0C719F-AF11-8AB5-8C07-1A2F75DA01C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28" creationId="{33B2F2C6-8F3D-4037-2B27-41B2588916A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35" creationId="{462D1A8A-6722-231D-D4E5-6F971805E8E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42" creationId="{4650DEAF-5452-A3ED-0823-5B2C3857C01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49" creationId="{415A5499-440B-2FA8-CD35-10D833292D6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56" creationId="{483BBAFB-13D5-F60B-6E95-1CBF1B3693C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63" creationId="{7E6792EE-6EB0-C46E-7E03-BFAA3902978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70" creationId="{B6FAF770-CD31-CD90-F2E9-2043897C411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77" creationId="{3DC4445E-F7E8-6AD4-D799-2EB141AEEB9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84" creationId="{4E77E180-126D-5B13-704E-603AE558E94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91" creationId="{C68E84F3-570D-D6C5-8F48-F00DF7CD7A8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98" creationId="{7DA72E86-6A2F-0C4E-2D38-A7A946F49588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18" creationId="{F2D8AE6D-36AF-1BFF-0D22-07E69DB35BA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22" creationId="{75A5AFF4-1EBE-B85C-F8A7-FD205D598E9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26" creationId="{4C25693B-7A12-FB35-C217-51AACD6C8FD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0" creationId="{DA4CC186-35B0-32DA-4AD0-7AD5B32A62B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4" creationId="{6863A4C2-E3F3-92D2-7245-466391D5DCC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8" creationId="{E4D33590-8EDB-BF9D-D65B-7C48C5BBE9B0}"/>
          </ac:grpSpMkLst>
        </pc:grpChg>
        <pc:grpChg chg="add del mod">
          <ac:chgData name="Hans-Martin Heyn" userId="ec4bc27f-f7e6-42b9-ba9b-5442920fa371" providerId="ADAL" clId="{BF32C05F-7C09-443C-8A27-96B89F9624F5}" dt="2024-07-04T07:38:57.063" v="2939" actId="165"/>
          <ac:grpSpMkLst>
            <pc:docMk/>
            <pc:sldMk cId="3537304645" sldId="356"/>
            <ac:grpSpMk id="945" creationId="{42737DA2-1364-1A9B-6067-36C92A031940}"/>
          </ac:grpSpMkLst>
        </pc:grpChg>
        <pc:grpChg chg="add 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47" creationId="{B78AB983-BCDF-A47B-8C3D-7EE0ECFA209F}"/>
          </ac:grpSpMkLst>
        </pc:grp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1" creationId="{4FA7956C-1DD6-A25F-C317-0BD17869C60D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2" creationId="{12B6CB29-3DEE-6AA9-C5BE-333442DB3CDF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3" creationId="{19C270DE-D03E-B721-BF87-7A8DBAC395F9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4" creationId="{0329B862-95CF-DCCA-E113-6D7B8BBCF827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5" creationId="{8B413DA0-23F4-BCF9-F6AB-34F32F2756C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6" creationId="{30E91B01-2C1A-E322-17B9-0A55C6FC1E1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7" creationId="{DD18E6F2-1DE2-E188-90B2-8B4B0570BB7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8" creationId="{CF7A196F-B48C-D957-7F26-2FDF9BE3FD8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9" creationId="{E0B729FB-5C3A-4A6C-BF3F-5E90E3D9C17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91" creationId="{12653254-0FC3-44A3-D38B-CB7C427FF3A1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1" creationId="{1E4E9C61-E73D-09F8-3E76-C5079606A8C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2" creationId="{564E345D-4CA2-8FD1-306E-3549CE9F157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7" creationId="{21AE7FA9-C2FA-F7F2-1160-88D3BB32B42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8" creationId="{1ABB9796-D85E-4180-EE9F-2111095D124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9" creationId="{891EA806-7A8A-155B-D23B-3F3AF08839E3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1" creationId="{E361DDAA-A676-8962-DE5E-F825368D1E5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2" creationId="{D253DE01-7458-5F57-8447-99A29C80431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4" creationId="{02420247-1FC9-8208-1406-92B1BFD3BA7D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49" creationId="{EAD0A72C-EF22-19AD-BAE8-F1D5A37C41E5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0" creationId="{9CDD009C-72E4-75F7-902F-5BF6417931F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1" creationId="{976B1F1C-B0D7-7DE8-0BE4-2045EF003EE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4" creationId="{7AFB76B4-6C71-2985-8C2B-40F79B86C85C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5" creationId="{2E25F7C2-61FE-F169-4102-41DB53F923DB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6" creationId="{E77A7BE4-22E7-BA0E-FE8E-C73F5B7F5F15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1" creationId="{B823B294-8BBA-90EA-5771-EEDFD71A952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4" creationId="{290C733C-A314-9FAD-B45F-87E2E27527B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5" creationId="{0A7A0FE1-A3EA-37FB-C84A-5A484DCBDD97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7" creationId="{80B2BD29-0F07-04AA-4443-4942FF31589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18" creationId="{5FBFD46E-D9EB-B531-E36F-6CF3EF67194C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1" creationId="{B7B01E7B-ED8F-14C3-3701-CED046109793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4" creationId="{8A3DB479-2038-135D-4A68-4DD8AED3ACAB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7" creationId="{7BE5DC04-10FA-85BB-DC78-A1645F96936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8" creationId="{91845A02-E1B3-11A6-B035-7810A52AD3D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30" creationId="{749A6972-F56D-69F1-0216-3F73E5065F2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86" creationId="{C4FBC085-ED1A-B000-EC5A-76A686D3C58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87" creationId="{36556D6D-6AB6-9E96-DC8F-04E3086DEDC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2" creationId="{EB250FD5-B1A4-B812-41BB-A069D68A8C7A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3" creationId="{52B5F077-B198-E14A-380B-52280BA2569D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4" creationId="{9E66909D-098E-E27B-91F5-E1AA51B0990D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5" creationId="{266EC9AF-834D-A89C-D59B-D3AD86FF6526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6" creationId="{D78AD633-A6E0-01AA-967D-0FC61C0B5AB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7" creationId="{19EC2248-5F89-48F4-FFEB-32F74E3F5B6E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8" creationId="{7D64CD09-4EAC-F41F-DD4B-8D2F5AFCFF93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9" creationId="{B22DBFDF-DE1D-3551-83B9-0D8FE147DBFB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60" creationId="{495F5C6C-A0B9-8194-47CA-194AB6583CC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62" creationId="{1FBEC1B0-9E7C-8F0C-AF0E-3685E4B30109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2" creationId="{F7260AF3-0134-01A8-4B29-FB78C610FC7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3" creationId="{71D5D3E8-BCAF-ACE7-D332-3126D513D31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8" creationId="{7E4819D0-A278-638E-A64C-4A737CA2E9D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9" creationId="{BEB92EAD-EAB8-CB5F-468B-46B8D6A2598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0" creationId="{FC12D74F-0DA5-F963-2298-717C1813ACB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2" creationId="{17413496-66D3-5EF7-F6EC-05ACC5B0ED36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3" creationId="{C538E15F-98C2-23FB-5551-C201F0AF9C0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5" creationId="{5F25BBB4-454E-4B97-B170-6456974B112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0" creationId="{533C5030-7581-B138-6649-07B43A4B9C3A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1" creationId="{3CD2D5E2-BCD5-57B6-EBE8-4F9439B032E2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2" creationId="{20AB7691-C7A8-52DF-AF15-93C8CC0E67E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5" creationId="{7AE3F344-2020-61FD-9367-A5A0622F27B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6" creationId="{9AE8D0B3-247A-7B23-6C37-82D0E17D21B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7" creationId="{B4F1B486-F8CB-A188-FD8A-940F7B9563EB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2" creationId="{988D37EA-FE62-BCE5-EC9A-10FC0140E66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5" creationId="{6D2F29B0-C70A-926C-D3FB-65EB76E12C0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6" creationId="{CAF5DB49-EFA5-3B9D-AE15-0917D785E39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8" creationId="{18A2FF27-033E-0D9E-DE25-251626B78B53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89" creationId="{CB73BCE6-7F6D-93B3-A35B-801A02548EA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2" creationId="{2E18A9DC-A15E-A4DB-D234-8196DDE9F20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5" creationId="{6729C2D6-D60B-7713-E0FE-D9BD6D50CC0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8" creationId="{424C3C2D-77E7-78B0-E347-2888FB90736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9" creationId="{D2118296-AE9D-F041-E6C8-4EC3293052E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01" creationId="{21372A64-D267-ABEB-AC6B-A66151DE77E4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57" creationId="{F357E4C9-75B8-BAF0-5790-B2854A2AA54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58" creationId="{DC83BCAF-DA76-DA4A-C91A-CF91CDC53F35}"/>
          </ac:picMkLst>
        </pc:pic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6" creationId="{C4860973-6896-EA7B-34F5-CD94553C7C15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7" creationId="{1DA35000-5447-0478-F735-B429B109033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8" creationId="{FE8A8052-9C85-02EC-77DB-6E9EBF8951B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9" creationId="{CD6C38DC-8F2C-9A3B-4087-435D5B740003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0" creationId="{038B9690-2214-604B-9999-8E71591A4AC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1" creationId="{DBFFA2C6-4508-8DB4-FF8C-1331D81A52D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5" creationId="{D12E4927-D011-4E06-BC2D-D66566D7CFE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6" creationId="{E7F59156-7E0B-AE7E-FDD5-F8988D50B88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7" creationId="{29A68D7C-5C08-0530-DB95-68D654385228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8" creationId="{ABF8B02B-C14A-BFC2-7922-4F2CAC4226F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9" creationId="{B51B6363-7CAA-0B86-EA5F-06002930395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0" creationId="{135719F8-BA8D-5FB5-9297-772B274EB315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8" creationId="{5327087F-A75C-8C7B-C3EA-01E47A9D48B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9" creationId="{49D8B96F-109D-970B-363B-CC4454FCD58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0" creationId="{A27426AB-33A6-2506-DA9B-0E4AA790178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1" creationId="{467BD33F-43AF-9BEE-0E4E-C5883CB7B809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2" creationId="{3D3C1405-8BD9-009A-9F45-A3D9A0E1502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3" creationId="{E30A0F09-9927-EC65-745E-24AD69563F28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4" creationId="{6C39E9BC-125C-B2C7-22B6-D97B6A3B463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" creationId="{C88C00CA-570F-74E7-6875-7B045CCFE11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" creationId="{03C29375-43C1-6608-6C6F-F3EEA945D71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7" creationId="{E9E3384B-B472-DBA2-B781-48CF8F82A100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8" creationId="{04E799C3-CE51-D161-FC2D-B4C50AE51F7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69" creationId="{6590919C-5A87-CFFF-24FC-6F818EF7683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0" creationId="{32DB6E07-3B04-09A0-C162-A4AEBC66DA1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1" creationId="{34626321-90BF-9A30-6134-42145F30F3D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2" creationId="{92BA5C8B-63F2-3BE9-67EF-E153EBD9574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3" creationId="{6C743572-0E0B-AF05-CD65-CB7C3553E32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4" creationId="{1E8E9CA0-F6ED-1CD7-93B4-6B51924BA6C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5" creationId="{7CEC42F0-92F5-9965-3FA9-2FF16D219E4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6" creationId="{535DE6C3-BCFF-5BE8-29D1-D5797CC73AC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47" creationId="{7EB40794-FFCF-9A54-0C17-FEE6442E557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52" creationId="{04A2A228-D85B-2737-8A06-0C2609EADC4F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48" creationId="{A18FDDF8-F6C3-EA55-CBDE-ABA8A49C92E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0" creationId="{866B0A3D-F9DB-D149-C510-6B6BE5E03BF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2" creationId="{BDB62EA4-79AD-5449-70D3-BB1CF1D04590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4" creationId="{ACE5D373-4482-3222-F418-680A2DB27FA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6" creationId="{DC0CEA7F-008F-88EB-7643-B50C3D1D6509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8" creationId="{B317B6E5-1550-C229-7733-75662A1E0BF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0" creationId="{38CBD593-BC83-14BF-6B89-36AFE41C0E93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2" creationId="{9DB2FA55-450B-BFC3-9B97-BD400AAB39A1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4" creationId="{E1871F48-9DAD-5E86-DB4F-BD6DACEE791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6" creationId="{191B5FE3-B7D1-136C-7D04-51CDBB6124E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8" creationId="{12636773-2ECC-1A7A-15D2-76A6DC330A3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70" creationId="{BCA29887-9F5F-4C1F-D786-2339CA66845D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7" creationId="{FF41FF5D-EBD6-BA0E-5C95-5FD5D605DC7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8" creationId="{4E5F4F3A-F21C-8871-3751-0388752AAFC6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9" creationId="{C87F94BE-514B-0988-B746-6EBBFF3134B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0" creationId="{57A32EE5-DB65-BC9F-850F-CB77C1AD4AA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1" creationId="{17F69183-1C15-E0F4-3F77-0CBC888FEC6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2" creationId="{25AA2215-6F94-C4EA-709D-0D25879DA99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6" creationId="{E29BDFD4-09C3-B2F1-50BB-A6852EEF76A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7" creationId="{CBBBB8F4-3439-4705-59FC-3E8836116BF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8" creationId="{F12FD2AD-E37F-EC9C-656B-CC9A91270F9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9" creationId="{1C4F7E47-7AEF-CC55-013C-3B678FAD2A3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0" creationId="{7BA2F590-0821-D9C7-3F08-C83AB98C8CD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1" creationId="{F1DF12A2-6FCB-66AD-7D39-0232EF5CAF08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9" creationId="{12D76FEE-4836-D707-2BFE-1BD6D2F66F0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0" creationId="{969E5FD5-DBE8-85CD-B3C4-EC60637DCB6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1" creationId="{0F484E06-D360-C3F4-FAF7-712EE36C84A3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2" creationId="{6FD8EC61-E98B-FBA7-EBC4-988435206E0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3" creationId="{E5ACD6E9-2FDF-9527-A550-C2470B2C2A88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4" creationId="{6056B43F-9853-7F93-4C5D-8E015934813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5" creationId="{476787E2-160E-64B1-016C-11031F6F829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6" creationId="{52271DEA-766E-EE0A-CA53-D41D377DCA4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7" creationId="{9D799341-9923-7ED3-7AE1-9D73F224840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8" creationId="{5EAC0092-3CAB-B3BA-0201-056781E43F5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9" creationId="{1E655C73-CEE9-CC49-F00F-CC39BA7DE089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0" creationId="{EB3B5324-E636-8189-3C46-DFE1C7D1AFCA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1" creationId="{24B25979-6119-07A5-8B24-184418E22A4D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2" creationId="{E0F8A857-BC4B-72E4-955A-4113F4B062D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3" creationId="{6EE41D4B-BE7D-89B2-0A07-089150807610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4" creationId="{D1B993F9-D8A5-C1DD-A4D4-33E827F0683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5" creationId="{7E3A9038-CC7F-7098-D0EC-779D07A0223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6" creationId="{D93A73D5-60A3-876A-31BD-16B843E8F0A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7" creationId="{BFA1A79B-CBA2-77DA-175F-F35F768D45B9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618" creationId="{568690DC-9410-3783-19F3-C5A297D06430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623" creationId="{F97F0726-01BF-991C-E121-57FD13F0033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19" creationId="{0324150F-257E-5644-DC16-FF9C7AAAAF86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1" creationId="{1224F783-9FE6-F6F6-C81F-EF47CBA1C02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3" creationId="{216BB7A1-C5DA-86F5-EE2E-1F58CB5443D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5" creationId="{4B59FBEF-6631-F753-3293-FC29414A841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7" creationId="{D6ACD9E6-0B77-3DA0-D405-86E73FD4731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9" creationId="{B76A3500-EF8C-B9A5-0A11-AB5CB8A59DD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1" creationId="{FB3B85CB-9F4E-92EE-AA03-AE261C4D598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3" creationId="{CD308023-8E3D-B6DF-5707-6EAFD41ACD63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5" creationId="{C0B0F9F8-070D-FBDF-9170-17144085D9D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7" creationId="{2B27A535-FC5F-4AA7-8641-1723DE50DCB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9" creationId="{B512E794-9CF2-E1FC-D874-2AA531E0F959}"/>
          </ac:cxnSpMkLst>
        </pc:cxnChg>
        <pc:cxnChg chg="mod">
          <ac:chgData name="Hans-Martin Heyn" userId="ec4bc27f-f7e6-42b9-ba9b-5442920fa371" providerId="ADAL" clId="{BF32C05F-7C09-443C-8A27-96B89F9624F5}" dt="2024-07-04T07:40:05.953" v="2954" actId="14100"/>
          <ac:cxnSpMkLst>
            <pc:docMk/>
            <pc:sldMk cId="3537304645" sldId="356"/>
            <ac:cxnSpMk id="941" creationId="{D0438BEB-53AC-1EDB-E4CA-3E87ED15629E}"/>
          </ac:cxnSpMkLst>
        </pc:cxnChg>
      </pc:sldChg>
      <pc:sldChg chg="add del">
        <pc:chgData name="Hans-Martin Heyn" userId="ec4bc27f-f7e6-42b9-ba9b-5442920fa371" providerId="ADAL" clId="{BF32C05F-7C09-443C-8A27-96B89F9624F5}" dt="2024-07-04T07:57:58.202" v="2998" actId="47"/>
        <pc:sldMkLst>
          <pc:docMk/>
          <pc:sldMk cId="3907013559" sldId="357"/>
        </pc:sldMkLst>
      </pc:sldChg>
      <pc:sldChg chg="addSp delSp modSp add mod ord delAnim modAnim">
        <pc:chgData name="Hans-Martin Heyn" userId="ec4bc27f-f7e6-42b9-ba9b-5442920fa371" providerId="ADAL" clId="{BF32C05F-7C09-443C-8A27-96B89F9624F5}" dt="2024-07-08T06:41:26.667" v="3650" actId="1076"/>
        <pc:sldMkLst>
          <pc:docMk/>
          <pc:sldMk cId="836410870" sldId="358"/>
        </pc:sldMkLst>
        <pc:spChg chg="add mod">
          <ac:chgData name="Hans-Martin Heyn" userId="ec4bc27f-f7e6-42b9-ba9b-5442920fa371" providerId="ADAL" clId="{BF32C05F-7C09-443C-8A27-96B89F9624F5}" dt="2024-07-08T06:32:21.594" v="3510"/>
          <ac:spMkLst>
            <pc:docMk/>
            <pc:sldMk cId="836410870" sldId="358"/>
            <ac:spMk id="2" creationId="{14F6F960-BBE0-063A-A50B-CC2C4FF2EFCE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" creationId="{80B607A2-84DE-EF2A-44C7-CF6B240332F5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" creationId="{32E937EE-E739-1D3B-BBD2-4A6F62C71C58}"/>
          </ac:spMkLst>
        </pc:spChg>
        <pc:spChg chg="mod">
          <ac:chgData name="Hans-Martin Heyn" userId="ec4bc27f-f7e6-42b9-ba9b-5442920fa371" providerId="ADAL" clId="{BF32C05F-7C09-443C-8A27-96B89F9624F5}" dt="2024-07-08T06:25:23.208" v="3508" actId="20577"/>
          <ac:spMkLst>
            <pc:docMk/>
            <pc:sldMk cId="836410870" sldId="358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7" creationId="{EE81087B-E929-4A1D-51B7-39CB2A9918BD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8" creationId="{75AE154C-EFAD-5B2A-3A9E-51FD3279F3F4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9" creationId="{E4515769-E25F-3A34-77DB-FFD851EBC531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0" creationId="{494E593D-3518-6FB5-D4FE-9B9B7BC0FCD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1" creationId="{037A5CA8-35E6-9CD6-B1D2-CABD74CF844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2" creationId="{25C826E0-BDB2-20D1-C9BC-AF0279B8B6DF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3" creationId="{9372B19B-3CEF-DEEC-4407-C9CDA47A565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4" creationId="{0E4B35F8-89CE-E724-66AA-A78983032EFF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8" creationId="{9F34DA97-26B5-3ED8-AF1B-00707363BA29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9" creationId="{C43C9361-6DE7-B1F9-877D-E023F40E35D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0" creationId="{1AC6EC60-9DF4-A9DA-E2BA-762E1509436C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1" creationId="{ADB0B303-9C54-4495-7AF2-B898D468FCA6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3" creationId="{A9DEA6EC-8B02-CAB7-E965-50F9A16110F2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4" creationId="{70D7BA34-6481-1895-F61E-3E13E0AB2188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5" creationId="{2A050FE6-DF1C-1D50-4C40-6B236E76A00A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7" creationId="{21C7B938-22E8-4B99-4643-1DBBA24CE1DB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8" creationId="{396F0CB1-2610-07A2-EABE-A849A6B9057A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9" creationId="{E1A0BA33-DCCB-6B06-C3F4-D84E9D822E7F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0" creationId="{702E20FD-FF6D-D175-A5E9-3140F1BFDBF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1" creationId="{5EC0D236-FF5C-D85E-0B51-B8F4D709E32D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2" creationId="{50F8A565-C6B1-F1B7-6FDB-02A49D476A4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4" creationId="{4161D083-A993-ED83-A16E-A2A0B49A378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5" creationId="{8EE97C2B-2553-AADA-617B-554960804184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6" creationId="{8252D60D-B28F-688C-6057-5454A4183048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8" creationId="{188D0B2E-F034-1B01-49BD-C1FC5F44A1B7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9" creationId="{94332612-AF08-8D96-7424-55A8AFBF7039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1" creationId="{176D98C2-FBDE-BC81-EFE3-8967F8EC2B6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2" creationId="{C1EF3801-29AC-5D7E-549E-38B78ACAE06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3" creationId="{6170DA95-33CB-E574-DAE4-D6F21B9BC6E5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5" creationId="{EFB2D6A1-C032-7E76-04DB-7B6FA246ECF9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6" creationId="{45FCB46E-F5CD-E724-06DF-FB283ED76967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7" creationId="{4F35E635-BF61-B3F3-7AE5-F87839D99F5B}"/>
          </ac:spMkLst>
        </pc:spChg>
        <pc:spChg chg="add mod">
          <ac:chgData name="Hans-Martin Heyn" userId="ec4bc27f-f7e6-42b9-ba9b-5442920fa371" providerId="ADAL" clId="{BF32C05F-7C09-443C-8A27-96B89F9624F5}" dt="2024-07-08T06:32:43.233" v="3516" actId="14100"/>
          <ac:spMkLst>
            <pc:docMk/>
            <pc:sldMk cId="836410870" sldId="358"/>
            <ac:spMk id="48" creationId="{8B0EEEF7-4DC9-7C13-B389-EF5C15AFC6CD}"/>
          </ac:spMkLst>
        </pc:spChg>
        <pc:spChg chg="add 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49" creationId="{5C9780BE-EBD1-4643-2725-37CC9CA84AF1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50" creationId="{C72F74AD-4E0F-BD9F-0FD3-591145D42662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2" creationId="{EB6A0004-F5E6-5637-FCC2-B81DA3104BF4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3" creationId="{5E974D4D-5F43-F0B8-0664-4BD45934F4D2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4" creationId="{CB48636C-A396-0D59-3B81-FF4AE0A377D7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5" creationId="{941312D6-C28D-9114-0E7C-9CE7CD251AF0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6" creationId="{7AD1AD31-670D-8E3F-C50E-47087EA9E8CA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7" creationId="{AA1CCE4D-1A60-9D9B-1604-4609341D56B1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8" creationId="{BA873435-1406-D1AF-C8CB-20C3BB818B2E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9" creationId="{0A6EB1C8-8319-85C5-782C-7AF3E7F7A67A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3" creationId="{90861617-AF91-8327-77BF-836149CCCE0C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4" creationId="{B0B505DF-F357-C67C-5071-1030A0C973E4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5" creationId="{07E31C6A-14E7-9ECC-50AB-1A7439BBBF4C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6" creationId="{1B7EB820-6FD1-943D-4829-2EAA170FF0FD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68" creationId="{E44621E9-0FBD-8C3D-7C99-672F1EAE151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69" creationId="{B316DB60-1000-FC9E-42BE-A968A8164A62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0" creationId="{370CD59A-2717-76A7-E7F7-53AF04D7D7F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2" creationId="{F5C711D2-91CC-0ED1-18F1-8A0B5471B5B8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3" creationId="{0AD10437-ADC9-855B-0974-4716C06C0D52}"/>
          </ac:spMkLst>
        </pc:spChg>
        <pc:spChg chg="add mod">
          <ac:chgData name="Hans-Martin Heyn" userId="ec4bc27f-f7e6-42b9-ba9b-5442920fa371" providerId="ADAL" clId="{BF32C05F-7C09-443C-8A27-96B89F9624F5}" dt="2024-07-08T06:33:23.365" v="3525" actId="1076"/>
          <ac:spMkLst>
            <pc:docMk/>
            <pc:sldMk cId="836410870" sldId="358"/>
            <ac:spMk id="74" creationId="{7CA1442B-8928-232A-60EE-614DC8D8F7EB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5" creationId="{061C07A7-5248-E0F3-80B1-E68C4C626E1D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6" creationId="{08EE4179-5B78-A761-27C8-9C2FE77C124B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7" creationId="{7163538C-59C6-E068-E148-54E6588EF17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9" creationId="{3443D0FB-D7AB-49BC-0D6E-8FEBC6939EB3}"/>
          </ac:spMkLst>
        </pc:spChg>
        <pc:spChg chg="mod">
          <ac:chgData name="Hans-Martin Heyn" userId="ec4bc27f-f7e6-42b9-ba9b-5442920fa371" providerId="ADAL" clId="{BF32C05F-7C09-443C-8A27-96B89F9624F5}" dt="2024-07-08T06:33:30.969" v="3527" actId="1035"/>
          <ac:spMkLst>
            <pc:docMk/>
            <pc:sldMk cId="836410870" sldId="358"/>
            <ac:spMk id="80" creationId="{D69130DD-B27B-D9CA-CBA5-347B4940A47D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81" creationId="{05987464-5C5F-A818-06D5-65EA1C51639E}"/>
          </ac:spMkLst>
        </pc:spChg>
        <pc:spChg chg="del mod topLvl">
          <ac:chgData name="Hans-Martin Heyn" userId="ec4bc27f-f7e6-42b9-ba9b-5442920fa371" providerId="ADAL" clId="{BF32C05F-7C09-443C-8A27-96B89F9624F5}" dt="2024-07-08T06:34:11.385" v="3535" actId="478"/>
          <ac:spMkLst>
            <pc:docMk/>
            <pc:sldMk cId="836410870" sldId="358"/>
            <ac:spMk id="83" creationId="{15049FC1-530E-3962-9D6B-16D82784FCF0}"/>
          </ac:spMkLst>
        </pc:spChg>
        <pc:spChg chg="mod ord topLvl">
          <ac:chgData name="Hans-Martin Heyn" userId="ec4bc27f-f7e6-42b9-ba9b-5442920fa371" providerId="ADAL" clId="{BF32C05F-7C09-443C-8A27-96B89F9624F5}" dt="2024-07-08T06:37:48.837" v="3621" actId="1076"/>
          <ac:spMkLst>
            <pc:docMk/>
            <pc:sldMk cId="836410870" sldId="358"/>
            <ac:spMk id="84" creationId="{5EFE5AB7-EF1E-8393-C1C9-7D67A2C2CF58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86" creationId="{771CF335-E767-8E3B-A75C-37586D856FAE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87" creationId="{5F05C46A-AA31-6587-C740-05141ACF3987}"/>
          </ac:spMkLst>
        </pc:spChg>
        <pc:spChg chg="add mod">
          <ac:chgData name="Hans-Martin Heyn" userId="ec4bc27f-f7e6-42b9-ba9b-5442920fa371" providerId="ADAL" clId="{BF32C05F-7C09-443C-8A27-96B89F9624F5}" dt="2024-07-08T06:37:42.534" v="3620" actId="14100"/>
          <ac:spMkLst>
            <pc:docMk/>
            <pc:sldMk cId="836410870" sldId="358"/>
            <ac:spMk id="88" creationId="{915AD7FE-E419-29EF-F92D-FA466D4DE39A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90" creationId="{DAF2BF04-934C-0EE6-ABE6-B3007A250D5D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91" creationId="{D7B96FBD-2CF6-4583-BECE-5B4C4CA8FBA4}"/>
          </ac:spMkLst>
        </pc:spChg>
        <pc:spChg chg="add mod">
          <ac:chgData name="Hans-Martin Heyn" userId="ec4bc27f-f7e6-42b9-ba9b-5442920fa371" providerId="ADAL" clId="{BF32C05F-7C09-443C-8A27-96B89F9624F5}" dt="2024-07-08T06:41:26.667" v="3650" actId="1076"/>
          <ac:spMkLst>
            <pc:docMk/>
            <pc:sldMk cId="836410870" sldId="358"/>
            <ac:spMk id="92" creationId="{F6F0C1F7-8E10-06D0-6C67-545913B2B0F1}"/>
          </ac:spMkLst>
        </pc:spChg>
        <pc:spChg chg="add mod ord">
          <ac:chgData name="Hans-Martin Heyn" userId="ec4bc27f-f7e6-42b9-ba9b-5442920fa371" providerId="ADAL" clId="{BF32C05F-7C09-443C-8A27-96B89F9624F5}" dt="2024-07-08T06:34:58.528" v="3552" actId="1076"/>
          <ac:spMkLst>
            <pc:docMk/>
            <pc:sldMk cId="836410870" sldId="358"/>
            <ac:spMk id="94" creationId="{0F5CDF96-9BAA-7DC6-AEDE-AACDCFAD6A85}"/>
          </ac:spMkLst>
        </pc:spChg>
        <pc:spChg chg="del">
          <ac:chgData name="Hans-Martin Heyn" userId="ec4bc27f-f7e6-42b9-ba9b-5442920fa371" providerId="ADAL" clId="{BF32C05F-7C09-443C-8A27-96B89F9624F5}" dt="2024-07-04T07:58:17.408" v="2999" actId="478"/>
          <ac:spMkLst>
            <pc:docMk/>
            <pc:sldMk cId="836410870" sldId="358"/>
            <ac:spMk id="943" creationId="{17E574E0-A952-94E5-3C8E-65328792BC14}"/>
          </ac:spMkLst>
        </pc:spChg>
        <pc:spChg chg="del">
          <ac:chgData name="Hans-Martin Heyn" userId="ec4bc27f-f7e6-42b9-ba9b-5442920fa371" providerId="ADAL" clId="{BF32C05F-7C09-443C-8A27-96B89F9624F5}" dt="2024-07-04T07:58:21.782" v="3001" actId="478"/>
          <ac:spMkLst>
            <pc:docMk/>
            <pc:sldMk cId="836410870" sldId="358"/>
            <ac:spMk id="944" creationId="{6B6C2145-8C5A-0CCB-99AE-D5E7FDA4E263}"/>
          </ac:spMkLst>
        </pc:s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5" creationId="{00CC9A60-C007-7EF5-BF42-CB30FE433AB9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22" creationId="{351FD467-407D-A744-7EFC-5DEBA19408A2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26" creationId="{130BEE3D-7E35-A268-8A5A-404E5C550941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33" creationId="{795A759A-9538-7122-EE8F-0804390E336E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37" creationId="{AA4738B6-CF66-833C-2C76-F0855DFFC13D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40" creationId="{91E624B7-CA73-7830-C00C-CD29DA49388C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44" creationId="{65F6886F-6739-EA78-A21F-FFA68FD92892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51" creationId="{094CBB52-EA2B-F2D8-4759-6F3DA9B94CB1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67" creationId="{B538734B-DC39-9480-823E-252BFD5C7080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71" creationId="{2FABCD72-4902-E421-276E-994C274C842E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78" creationId="{C246D56F-E5E9-31BA-7077-F8F268818F5C}"/>
          </ac:grpSpMkLst>
        </pc:grpChg>
        <pc:grpChg chg="add del mod">
          <ac:chgData name="Hans-Martin Heyn" userId="ec4bc27f-f7e6-42b9-ba9b-5442920fa371" providerId="ADAL" clId="{BF32C05F-7C09-443C-8A27-96B89F9624F5}" dt="2024-07-08T06:34:09.590" v="3534" actId="165"/>
          <ac:grpSpMkLst>
            <pc:docMk/>
            <pc:sldMk cId="836410870" sldId="358"/>
            <ac:grpSpMk id="82" creationId="{803AEF7B-AE49-A0DC-1FEB-DDB893EB0B7C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85" creationId="{E22F84E5-796F-78F3-0660-1F6DE529EC3D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89" creationId="{B68197B5-EB5D-B7A4-F6A2-941C177C4D75}"/>
          </ac:grpSpMkLst>
        </pc:grpChg>
        <pc:grpChg chg="add mod">
          <ac:chgData name="Hans-Martin Heyn" userId="ec4bc27f-f7e6-42b9-ba9b-5442920fa371" providerId="ADAL" clId="{BF32C05F-7C09-443C-8A27-96B89F9624F5}" dt="2024-07-08T06:37:39.375" v="3619" actId="1035"/>
          <ac:grpSpMkLst>
            <pc:docMk/>
            <pc:sldMk cId="836410870" sldId="358"/>
            <ac:grpSpMk id="93" creationId="{770F862E-9E4B-E990-1DBF-6DFC4E615FF0}"/>
          </ac:grpSpMkLst>
        </pc:grpChg>
        <pc:grpChg chg="del">
          <ac:chgData name="Hans-Martin Heyn" userId="ec4bc27f-f7e6-42b9-ba9b-5442920fa371" providerId="ADAL" clId="{BF32C05F-7C09-443C-8A27-96B89F9624F5}" dt="2024-07-04T07:58:19.769" v="3000" actId="478"/>
          <ac:grpSpMkLst>
            <pc:docMk/>
            <pc:sldMk cId="836410870" sldId="358"/>
            <ac:grpSpMk id="947" creationId="{B78AB983-BCDF-A47B-8C3D-7EE0ECFA209F}"/>
          </ac:grpSpMkLst>
        </pc:grpChg>
        <pc:graphicFrameChg chg="add mod">
          <ac:chgData name="Hans-Martin Heyn" userId="ec4bc27f-f7e6-42b9-ba9b-5442920fa371" providerId="ADAL" clId="{BF32C05F-7C09-443C-8A27-96B89F9624F5}" dt="2024-07-08T06:32:20.311" v="3509"/>
          <ac:graphicFrameMkLst>
            <pc:docMk/>
            <pc:sldMk cId="836410870" sldId="358"/>
            <ac:graphicFrameMk id="15" creationId="{CBCFBFDD-114C-81F3-1871-14D26398F268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8T06:33:03.711" v="3517" actId="164"/>
          <ac:graphicFrameMkLst>
            <pc:docMk/>
            <pc:sldMk cId="836410870" sldId="358"/>
            <ac:graphicFrameMk id="60" creationId="{687EBBA2-8E72-7A9C-5432-6DFEE2F4627F}"/>
          </ac:graphicFrameMkLst>
        </pc:graphicFrameChg>
        <pc:picChg chg="add mod">
          <ac:chgData name="Hans-Martin Heyn" userId="ec4bc27f-f7e6-42b9-ba9b-5442920fa371" providerId="ADAL" clId="{BF32C05F-7C09-443C-8A27-96B89F9624F5}" dt="2024-07-08T06:32:20.311" v="3509"/>
          <ac:picMkLst>
            <pc:docMk/>
            <pc:sldMk cId="836410870" sldId="358"/>
            <ac:picMk id="16" creationId="{745A1399-5C5F-7862-C5B3-300C6FADBFAC}"/>
          </ac:picMkLst>
        </pc:picChg>
        <pc:picChg chg="add mod">
          <ac:chgData name="Hans-Martin Heyn" userId="ec4bc27f-f7e6-42b9-ba9b-5442920fa371" providerId="ADAL" clId="{BF32C05F-7C09-443C-8A27-96B89F9624F5}" dt="2024-07-08T06:32:20.311" v="3509"/>
          <ac:picMkLst>
            <pc:docMk/>
            <pc:sldMk cId="836410870" sldId="358"/>
            <ac:picMk id="17" creationId="{90E7F413-71E9-E7E9-5491-F3A18C19E028}"/>
          </ac:picMkLst>
        </pc:picChg>
        <pc:picChg chg="add mod">
          <ac:chgData name="Hans-Martin Heyn" userId="ec4bc27f-f7e6-42b9-ba9b-5442920fa371" providerId="ADAL" clId="{BF32C05F-7C09-443C-8A27-96B89F9624F5}" dt="2024-07-08T06:33:03.711" v="3517" actId="164"/>
          <ac:picMkLst>
            <pc:docMk/>
            <pc:sldMk cId="836410870" sldId="358"/>
            <ac:picMk id="61" creationId="{4B7F7EA1-DA5B-00BF-3AF1-4E2868474E8F}"/>
          </ac:picMkLst>
        </pc:picChg>
        <pc:picChg chg="add mod">
          <ac:chgData name="Hans-Martin Heyn" userId="ec4bc27f-f7e6-42b9-ba9b-5442920fa371" providerId="ADAL" clId="{BF32C05F-7C09-443C-8A27-96B89F9624F5}" dt="2024-07-08T06:33:03.711" v="3517" actId="164"/>
          <ac:picMkLst>
            <pc:docMk/>
            <pc:sldMk cId="836410870" sldId="358"/>
            <ac:picMk id="62" creationId="{08BBB1A0-85F5-958C-64EA-6DB5B1CAFD10}"/>
          </ac:picMkLst>
        </pc:picChg>
      </pc:sldChg>
      <pc:sldChg chg="addSp delSp modSp add mod delAnim">
        <pc:chgData name="Hans-Martin Heyn" userId="ec4bc27f-f7e6-42b9-ba9b-5442920fa371" providerId="ADAL" clId="{BF32C05F-7C09-443C-8A27-96B89F9624F5}" dt="2024-07-08T06:41:21.956" v="3648" actId="12"/>
        <pc:sldMkLst>
          <pc:docMk/>
          <pc:sldMk cId="1257424183" sldId="359"/>
        </pc:sldMkLst>
        <pc:spChg chg="add mod">
          <ac:chgData name="Hans-Martin Heyn" userId="ec4bc27f-f7e6-42b9-ba9b-5442920fa371" providerId="ADAL" clId="{BF32C05F-7C09-443C-8A27-96B89F9624F5}" dt="2024-07-08T06:41:21.956" v="3648" actId="12"/>
          <ac:spMkLst>
            <pc:docMk/>
            <pc:sldMk cId="1257424183" sldId="359"/>
            <ac:spMk id="2" creationId="{7707831D-3647-692E-4881-EDFEA7C256F6}"/>
          </ac:spMkLst>
        </pc:spChg>
        <pc:spChg chg="add mod">
          <ac:chgData name="Hans-Martin Heyn" userId="ec4bc27f-f7e6-42b9-ba9b-5442920fa371" providerId="ADAL" clId="{BF32C05F-7C09-443C-8A27-96B89F9624F5}" dt="2024-07-04T08:06:08.984" v="3118"/>
          <ac:spMkLst>
            <pc:docMk/>
            <pc:sldMk cId="1257424183" sldId="359"/>
            <ac:spMk id="3" creationId="{85AB8D58-A7BE-B44E-5240-84D4A30D1FDE}"/>
          </ac:spMkLst>
        </pc:spChg>
        <pc:spChg chg="del">
          <ac:chgData name="Hans-Martin Heyn" userId="ec4bc27f-f7e6-42b9-ba9b-5442920fa371" providerId="ADAL" clId="{BF32C05F-7C09-443C-8A27-96B89F9624F5}" dt="2024-07-04T08:02:47.520" v="3098" actId="478"/>
          <ac:spMkLst>
            <pc:docMk/>
            <pc:sldMk cId="1257424183" sldId="359"/>
            <ac:spMk id="920" creationId="{D7C6300C-AFAD-CB10-4EF7-5BD25D697090}"/>
          </ac:spMkLst>
        </pc:spChg>
        <pc:spChg chg="del">
          <ac:chgData name="Hans-Martin Heyn" userId="ec4bc27f-f7e6-42b9-ba9b-5442920fa371" providerId="ADAL" clId="{BF32C05F-7C09-443C-8A27-96B89F9624F5}" dt="2024-07-04T08:02:40.324" v="3095" actId="478"/>
          <ac:spMkLst>
            <pc:docMk/>
            <pc:sldMk cId="1257424183" sldId="359"/>
            <ac:spMk id="928" creationId="{0CEE08DF-3592-E051-CD27-4481B3A6EA5B}"/>
          </ac:spMkLst>
        </pc:spChg>
        <pc:spChg chg="del">
          <ac:chgData name="Hans-Martin Heyn" userId="ec4bc27f-f7e6-42b9-ba9b-5442920fa371" providerId="ADAL" clId="{BF32C05F-7C09-443C-8A27-96B89F9624F5}" dt="2024-07-04T08:02:27.142" v="3092" actId="478"/>
          <ac:spMkLst>
            <pc:docMk/>
            <pc:sldMk cId="1257424183" sldId="359"/>
            <ac:spMk id="932" creationId="{1A765E02-70AF-9BA3-EBC6-93E7C8D20EEE}"/>
          </ac:spMkLst>
        </pc:spChg>
        <pc:spChg chg="del">
          <ac:chgData name="Hans-Martin Heyn" userId="ec4bc27f-f7e6-42b9-ba9b-5442920fa371" providerId="ADAL" clId="{BF32C05F-7C09-443C-8A27-96B89F9624F5}" dt="2024-07-04T08:02:53.423" v="3101" actId="478"/>
          <ac:spMkLst>
            <pc:docMk/>
            <pc:sldMk cId="1257424183" sldId="359"/>
            <ac:spMk id="936" creationId="{041017CE-75C6-67E9-96DA-34863EDE2943}"/>
          </ac:spMkLst>
        </pc:spChg>
        <pc:spChg chg="del">
          <ac:chgData name="Hans-Martin Heyn" userId="ec4bc27f-f7e6-42b9-ba9b-5442920fa371" providerId="ADAL" clId="{BF32C05F-7C09-443C-8A27-96B89F9624F5}" dt="2024-07-04T07:58:32.572" v="3004" actId="478"/>
          <ac:spMkLst>
            <pc:docMk/>
            <pc:sldMk cId="1257424183" sldId="359"/>
            <ac:spMk id="943" creationId="{17E574E0-A952-94E5-3C8E-65328792BC14}"/>
          </ac:spMkLst>
        </pc:spChg>
        <pc:spChg chg="del">
          <ac:chgData name="Hans-Martin Heyn" userId="ec4bc27f-f7e6-42b9-ba9b-5442920fa371" providerId="ADAL" clId="{BF32C05F-7C09-443C-8A27-96B89F9624F5}" dt="2024-07-04T07:58:31.133" v="3003" actId="478"/>
          <ac:spMkLst>
            <pc:docMk/>
            <pc:sldMk cId="1257424183" sldId="359"/>
            <ac:spMk id="944" creationId="{6B6C2145-8C5A-0CCB-99AE-D5E7FDA4E263}"/>
          </ac:spMkLst>
        </pc:spChg>
        <pc:grpChg chg="del">
          <ac:chgData name="Hans-Martin Heyn" userId="ec4bc27f-f7e6-42b9-ba9b-5442920fa371" providerId="ADAL" clId="{BF32C05F-7C09-443C-8A27-96B89F9624F5}" dt="2024-07-04T08:02:49.573" v="3099" actId="478"/>
          <ac:grpSpMkLst>
            <pc:docMk/>
            <pc:sldMk cId="1257424183" sldId="359"/>
            <ac:grpSpMk id="918" creationId="{F2D8AE6D-36AF-1BFF-0D22-07E69DB35BA6}"/>
          </ac:grpSpMkLst>
        </pc:grpChg>
        <pc:grpChg chg="del">
          <ac:chgData name="Hans-Martin Heyn" userId="ec4bc27f-f7e6-42b9-ba9b-5442920fa371" providerId="ADAL" clId="{BF32C05F-7C09-443C-8A27-96B89F9624F5}" dt="2024-07-04T08:02:42.169" v="3096" actId="478"/>
          <ac:grpSpMkLst>
            <pc:docMk/>
            <pc:sldMk cId="1257424183" sldId="359"/>
            <ac:grpSpMk id="926" creationId="{4C25693B-7A12-FB35-C217-51AACD6C8FDC}"/>
          </ac:grpSpMkLst>
        </pc:grpChg>
        <pc:grpChg chg="del">
          <ac:chgData name="Hans-Martin Heyn" userId="ec4bc27f-f7e6-42b9-ba9b-5442920fa371" providerId="ADAL" clId="{BF32C05F-7C09-443C-8A27-96B89F9624F5}" dt="2024-07-04T08:02:28.991" v="3093" actId="478"/>
          <ac:grpSpMkLst>
            <pc:docMk/>
            <pc:sldMk cId="1257424183" sldId="359"/>
            <ac:grpSpMk id="930" creationId="{DA4CC186-35B0-32DA-4AD0-7AD5B32A62BE}"/>
          </ac:grpSpMkLst>
        </pc:grpChg>
        <pc:grpChg chg="del">
          <ac:chgData name="Hans-Martin Heyn" userId="ec4bc27f-f7e6-42b9-ba9b-5442920fa371" providerId="ADAL" clId="{BF32C05F-7C09-443C-8A27-96B89F9624F5}" dt="2024-07-04T08:02:54.769" v="3102" actId="478"/>
          <ac:grpSpMkLst>
            <pc:docMk/>
            <pc:sldMk cId="1257424183" sldId="359"/>
            <ac:grpSpMk id="934" creationId="{6863A4C2-E3F3-92D2-7245-466391D5DCCE}"/>
          </ac:grpSpMkLst>
        </pc:grpChg>
        <pc:cxnChg chg="del">
          <ac:chgData name="Hans-Martin Heyn" userId="ec4bc27f-f7e6-42b9-ba9b-5442920fa371" providerId="ADAL" clId="{BF32C05F-7C09-443C-8A27-96B89F9624F5}" dt="2024-07-04T08:02:51.039" v="3100" actId="478"/>
          <ac:cxnSpMkLst>
            <pc:docMk/>
            <pc:sldMk cId="1257424183" sldId="359"/>
            <ac:cxnSpMk id="919" creationId="{0324150F-257E-5644-DC16-FF9C7AAAAF86}"/>
          </ac:cxnSpMkLst>
        </pc:cxnChg>
        <pc:cxnChg chg="del">
          <ac:chgData name="Hans-Martin Heyn" userId="ec4bc27f-f7e6-42b9-ba9b-5442920fa371" providerId="ADAL" clId="{BF32C05F-7C09-443C-8A27-96B89F9624F5}" dt="2024-07-04T08:02:49.573" v="3099" actId="478"/>
          <ac:cxnSpMkLst>
            <pc:docMk/>
            <pc:sldMk cId="1257424183" sldId="359"/>
            <ac:cxnSpMk id="921" creationId="{1224F783-9FE6-F6F6-C81F-EF47CBA1C024}"/>
          </ac:cxnSpMkLst>
        </pc:cxnChg>
        <pc:cxnChg chg="del">
          <ac:chgData name="Hans-Martin Heyn" userId="ec4bc27f-f7e6-42b9-ba9b-5442920fa371" providerId="ADAL" clId="{BF32C05F-7C09-443C-8A27-96B89F9624F5}" dt="2024-07-04T08:02:43.614" v="3097" actId="478"/>
          <ac:cxnSpMkLst>
            <pc:docMk/>
            <pc:sldMk cId="1257424183" sldId="359"/>
            <ac:cxnSpMk id="927" creationId="{D6ACD9E6-0B77-3DA0-D405-86E73FD4731C}"/>
          </ac:cxnSpMkLst>
        </pc:cxnChg>
        <pc:cxnChg chg="del">
          <ac:chgData name="Hans-Martin Heyn" userId="ec4bc27f-f7e6-42b9-ba9b-5442920fa371" providerId="ADAL" clId="{BF32C05F-7C09-443C-8A27-96B89F9624F5}" dt="2024-07-04T08:02:42.169" v="3096" actId="478"/>
          <ac:cxnSpMkLst>
            <pc:docMk/>
            <pc:sldMk cId="1257424183" sldId="359"/>
            <ac:cxnSpMk id="929" creationId="{B76A3500-EF8C-B9A5-0A11-AB5CB8A59DDF}"/>
          </ac:cxnSpMkLst>
        </pc:cxnChg>
        <pc:cxnChg chg="del">
          <ac:chgData name="Hans-Martin Heyn" userId="ec4bc27f-f7e6-42b9-ba9b-5442920fa371" providerId="ADAL" clId="{BF32C05F-7C09-443C-8A27-96B89F9624F5}" dt="2024-07-04T08:02:35.248" v="3094" actId="478"/>
          <ac:cxnSpMkLst>
            <pc:docMk/>
            <pc:sldMk cId="1257424183" sldId="359"/>
            <ac:cxnSpMk id="931" creationId="{FB3B85CB-9F4E-92EE-AA03-AE261C4D5981}"/>
          </ac:cxnSpMkLst>
        </pc:cxnChg>
        <pc:cxnChg chg="del">
          <ac:chgData name="Hans-Martin Heyn" userId="ec4bc27f-f7e6-42b9-ba9b-5442920fa371" providerId="ADAL" clId="{BF32C05F-7C09-443C-8A27-96B89F9624F5}" dt="2024-07-04T08:02:28.991" v="3093" actId="478"/>
          <ac:cxnSpMkLst>
            <pc:docMk/>
            <pc:sldMk cId="1257424183" sldId="359"/>
            <ac:cxnSpMk id="933" creationId="{CD308023-8E3D-B6DF-5707-6EAFD41ACD63}"/>
          </ac:cxnSpMkLst>
        </pc:cxnChg>
        <pc:cxnChg chg="del">
          <ac:chgData name="Hans-Martin Heyn" userId="ec4bc27f-f7e6-42b9-ba9b-5442920fa371" providerId="ADAL" clId="{BF32C05F-7C09-443C-8A27-96B89F9624F5}" dt="2024-07-04T08:02:56.273" v="3103" actId="478"/>
          <ac:cxnSpMkLst>
            <pc:docMk/>
            <pc:sldMk cId="1257424183" sldId="359"/>
            <ac:cxnSpMk id="935" creationId="{C0B0F9F8-070D-FBDF-9170-17144085D9DE}"/>
          </ac:cxnSpMkLst>
        </pc:cxnChg>
        <pc:cxnChg chg="del">
          <ac:chgData name="Hans-Martin Heyn" userId="ec4bc27f-f7e6-42b9-ba9b-5442920fa371" providerId="ADAL" clId="{BF32C05F-7C09-443C-8A27-96B89F9624F5}" dt="2024-07-04T08:02:54.769" v="3102" actId="478"/>
          <ac:cxnSpMkLst>
            <pc:docMk/>
            <pc:sldMk cId="1257424183" sldId="359"/>
            <ac:cxnSpMk id="937" creationId="{2B27A535-FC5F-4AA7-8641-1723DE50DCB5}"/>
          </ac:cxnSpMkLst>
        </pc:cxnChg>
      </pc:sldChg>
      <pc:sldChg chg="addSp delSp modSp add del mod delAnim modAnim">
        <pc:chgData name="Hans-Martin Heyn" userId="ec4bc27f-f7e6-42b9-ba9b-5442920fa371" providerId="ADAL" clId="{BF32C05F-7C09-443C-8A27-96B89F9624F5}" dt="2024-07-04T08:27:28.263" v="3435" actId="47"/>
        <pc:sldMkLst>
          <pc:docMk/>
          <pc:sldMk cId="2100950819" sldId="360"/>
        </pc:sldMkLst>
        <pc:spChg chg="del">
          <ac:chgData name="Hans-Martin Heyn" userId="ec4bc27f-f7e6-42b9-ba9b-5442920fa371" providerId="ADAL" clId="{BF32C05F-7C09-443C-8A27-96B89F9624F5}" dt="2024-07-04T08:08:21.927" v="3120" actId="478"/>
          <ac:spMkLst>
            <pc:docMk/>
            <pc:sldMk cId="2100950819" sldId="360"/>
            <ac:spMk id="2" creationId="{7707831D-3647-692E-4881-EDFEA7C256F6}"/>
          </ac:spMkLst>
        </pc:spChg>
        <pc:spChg chg="add mod">
          <ac:chgData name="Hans-Martin Heyn" userId="ec4bc27f-f7e6-42b9-ba9b-5442920fa371" providerId="ADAL" clId="{BF32C05F-7C09-443C-8A27-96B89F9624F5}" dt="2024-07-04T08:08:44.866" v="3141"/>
          <ac:spMkLst>
            <pc:docMk/>
            <pc:sldMk cId="2100950819" sldId="360"/>
            <ac:spMk id="4" creationId="{5133F977-E461-B9B6-ABB0-C0AF97EF0F7E}"/>
          </ac:spMkLst>
        </pc:spChg>
        <pc:spChg chg="add del mod">
          <ac:chgData name="Hans-Martin Heyn" userId="ec4bc27f-f7e6-42b9-ba9b-5442920fa371" providerId="ADAL" clId="{BF32C05F-7C09-443C-8A27-96B89F9624F5}" dt="2024-07-04T08:10:56.306" v="3165" actId="478"/>
          <ac:spMkLst>
            <pc:docMk/>
            <pc:sldMk cId="2100950819" sldId="360"/>
            <ac:spMk id="5" creationId="{46FC2C81-FE30-733E-6224-DA40525EF998}"/>
          </ac:spMkLst>
        </pc:spChg>
        <pc:spChg chg="mod">
          <ac:chgData name="Hans-Martin Heyn" userId="ec4bc27f-f7e6-42b9-ba9b-5442920fa371" providerId="ADAL" clId="{BF32C05F-7C09-443C-8A27-96B89F9624F5}" dt="2024-07-04T08:21:21.957" v="3398" actId="20577"/>
          <ac:spMkLst>
            <pc:docMk/>
            <pc:sldMk cId="2100950819" sldId="360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8" creationId="{65D57781-5EAD-7F2A-85DD-F36EEC72085A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9" creationId="{9BE54088-4F15-E43C-DE42-378F5ABFE599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0" creationId="{07EA8745-4331-7A67-AEA8-322675727F18}"/>
          </ac:spMkLst>
        </pc:spChg>
        <pc:spChg chg="mod">
          <ac:chgData name="Hans-Martin Heyn" userId="ec4bc27f-f7e6-42b9-ba9b-5442920fa371" providerId="ADAL" clId="{BF32C05F-7C09-443C-8A27-96B89F9624F5}" dt="2024-07-04T08:11:18.951" v="3189" actId="1035"/>
          <ac:spMkLst>
            <pc:docMk/>
            <pc:sldMk cId="2100950819" sldId="360"/>
            <ac:spMk id="12" creationId="{D19520F4-1901-097B-0C31-291A56EB521C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3" creationId="{78FF3D41-3B73-B5D8-1518-7BE169DC85D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4" creationId="{1076BC91-869E-2E12-8348-B1B957AFED2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5" creationId="{665E44A6-B92F-B79C-ACC3-BFE474CFEA36}"/>
          </ac:spMkLst>
        </pc:spChg>
        <pc:spChg chg="mod">
          <ac:chgData name="Hans-Martin Heyn" userId="ec4bc27f-f7e6-42b9-ba9b-5442920fa371" providerId="ADAL" clId="{BF32C05F-7C09-443C-8A27-96B89F9624F5}" dt="2024-07-04T08:11:50.782" v="3227" actId="1036"/>
          <ac:spMkLst>
            <pc:docMk/>
            <pc:sldMk cId="2100950819" sldId="360"/>
            <ac:spMk id="16" creationId="{4FA805BA-C280-B4D9-1B36-85D13D27355B}"/>
          </ac:spMkLst>
        </pc:spChg>
        <pc:spChg chg="mod">
          <ac:chgData name="Hans-Martin Heyn" userId="ec4bc27f-f7e6-42b9-ba9b-5442920fa371" providerId="ADAL" clId="{BF32C05F-7C09-443C-8A27-96B89F9624F5}" dt="2024-07-04T08:11:53.781" v="3235" actId="1036"/>
          <ac:spMkLst>
            <pc:docMk/>
            <pc:sldMk cId="2100950819" sldId="360"/>
            <ac:spMk id="17" creationId="{E8A1AC2E-35CA-AE79-DDF0-E9F68386715B}"/>
          </ac:spMkLst>
        </pc:spChg>
        <pc:spChg chg="mod">
          <ac:chgData name="Hans-Martin Heyn" userId="ec4bc27f-f7e6-42b9-ba9b-5442920fa371" providerId="ADAL" clId="{BF32C05F-7C09-443C-8A27-96B89F9624F5}" dt="2024-07-04T08:11:58.827" v="3243" actId="1036"/>
          <ac:spMkLst>
            <pc:docMk/>
            <pc:sldMk cId="2100950819" sldId="360"/>
            <ac:spMk id="18" creationId="{63B714E4-92CB-D16E-1DBD-DC9646071DF4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9" creationId="{99946932-542C-49B0-CEAC-0FA4FB46CA7A}"/>
          </ac:spMkLst>
        </pc:spChg>
        <pc:spChg chg="mod">
          <ac:chgData name="Hans-Martin Heyn" userId="ec4bc27f-f7e6-42b9-ba9b-5442920fa371" providerId="ADAL" clId="{BF32C05F-7C09-443C-8A27-96B89F9624F5}" dt="2024-07-04T08:11:35.597" v="3216" actId="1037"/>
          <ac:spMkLst>
            <pc:docMk/>
            <pc:sldMk cId="2100950819" sldId="360"/>
            <ac:spMk id="20" creationId="{B647E097-19F8-6F3E-7A48-50431064269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21" creationId="{56D854B0-20A4-3D39-1201-65C4B6DB80E6}"/>
          </ac:spMkLst>
        </pc:spChg>
        <pc:spChg chg="mod">
          <ac:chgData name="Hans-Martin Heyn" userId="ec4bc27f-f7e6-42b9-ba9b-5442920fa371" providerId="ADAL" clId="{BF32C05F-7C09-443C-8A27-96B89F9624F5}" dt="2024-07-04T08:11:25.561" v="3201" actId="1035"/>
          <ac:spMkLst>
            <pc:docMk/>
            <pc:sldMk cId="2100950819" sldId="360"/>
            <ac:spMk id="22" creationId="{B9F3187E-02B5-DE1D-EBA2-53A0C0A585F2}"/>
          </ac:spMkLst>
        </pc:spChg>
        <pc:spChg chg="mod">
          <ac:chgData name="Hans-Martin Heyn" userId="ec4bc27f-f7e6-42b9-ba9b-5442920fa371" providerId="ADAL" clId="{BF32C05F-7C09-443C-8A27-96B89F9624F5}" dt="2024-07-04T08:11:28.614" v="3206" actId="1035"/>
          <ac:spMkLst>
            <pc:docMk/>
            <pc:sldMk cId="2100950819" sldId="360"/>
            <ac:spMk id="23" creationId="{61F8E53A-840C-D9B4-9A22-B1A22A83D592}"/>
          </ac:spMkLst>
        </pc:spChg>
        <pc:spChg chg="add del mod ord">
          <ac:chgData name="Hans-Martin Heyn" userId="ec4bc27f-f7e6-42b9-ba9b-5442920fa371" providerId="ADAL" clId="{BF32C05F-7C09-443C-8A27-96B89F9624F5}" dt="2024-07-04T08:15:02.578" v="3256" actId="478"/>
          <ac:spMkLst>
            <pc:docMk/>
            <pc:sldMk cId="2100950819" sldId="360"/>
            <ac:spMk id="24" creationId="{36A41651-890D-35E9-FE51-036540FBC633}"/>
          </ac:spMkLst>
        </pc:spChg>
        <pc:spChg chg="add mod">
          <ac:chgData name="Hans-Martin Heyn" userId="ec4bc27f-f7e6-42b9-ba9b-5442920fa371" providerId="ADAL" clId="{BF32C05F-7C09-443C-8A27-96B89F9624F5}" dt="2024-07-04T08:20:51.060" v="3350" actId="14100"/>
          <ac:spMkLst>
            <pc:docMk/>
            <pc:sldMk cId="2100950819" sldId="360"/>
            <ac:spMk id="25" creationId="{03B5FAD0-58E7-9B73-5F80-195394E0F93D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7" creationId="{57A3592B-1C7E-7E36-53CB-8B75FDB2DF17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8" creationId="{0AF2FB5A-BE7C-FA8A-E495-3834ADF80B95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9" creationId="{7A0D91E3-1089-E999-5F54-78C1C1847074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0" creationId="{7E4038B0-28CF-9D46-465B-B49F28EE5611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1" creationId="{68E10F14-8843-FDD6-44D7-08F92600E5E5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2" creationId="{D94594E8-AFFA-2B09-2269-744768049081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3" creationId="{AAB60801-5C88-C1AA-7A90-20EAB3586C0A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4" creationId="{E97A0D55-4019-C64C-4852-0E7ED62121E0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5" creationId="{DF6C499B-C38D-4427-F60B-8F154001E0BF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6" creationId="{314BA8CD-8C4D-8EB5-7B66-3337F8486D62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7" creationId="{4B085BD0-846E-7945-1A19-972CCC939FD6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8" creationId="{C0A04D0F-A394-40CB-BDA6-CCD292A2A71D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9" creationId="{0FCB6482-9EEC-4592-581C-9C8B650F7832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40" creationId="{2E6E7972-C99B-BF57-24B5-C33C0C0CB3EA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41" creationId="{47375EFA-7C4E-2EE5-84ED-1493579F238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4" creationId="{300D5E07-C5A4-4B99-8C3B-2A32CF88061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5" creationId="{8E932B94-DE10-FB3A-31C2-F518D38F6A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7" creationId="{2F63318E-C8CD-FE20-5E34-B7BD0F1DBCE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8" creationId="{216D3B36-B41E-EDC0-5644-55D969B7B72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9" creationId="{4F5026A0-8C2A-2B20-330C-BB3755F503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0" creationId="{48C90478-8F3B-B5EE-25EA-1C709D58A39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1" creationId="{522B8638-3F2A-2362-82B4-111F4790FCB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2" creationId="{0D005EB1-DF90-60A1-78F0-4FE1B459882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3" creationId="{30B9F280-E7E9-A695-4553-E67AC8D8573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5" creationId="{9CED09A0-E468-BB2D-0C54-10B4459A07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6" creationId="{0EFFA8D5-B691-5FD8-BEEE-FEA1DAA715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94" creationId="{DA20EACE-5723-5A40-F377-9FE12906117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95" creationId="{43D021DA-9E9D-8CE2-8EB6-AE6816FB499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2" creationId="{27C78EEE-17CE-E33E-9F3B-9A8EFF67F4D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3" creationId="{F35A9AF3-247E-FEE3-7D68-93CCB489E4E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4" creationId="{721BAA1A-2DB6-29BA-86B2-C2EAB495204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5" creationId="{F33F9CB6-776D-FDF7-19D3-BA35B9047CD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6" creationId="{73135F5D-80DB-B15D-77D9-4ADD2AF4AA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7" creationId="{04A834C3-F085-E670-D9B7-017F7707FB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5" creationId="{DD6F00BA-111C-10A8-D149-FED8C7CD60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6" creationId="{B4BFA95B-A974-09B8-7B61-0490DFA89BF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7" creationId="{5D8C86ED-4C4C-1DA7-45CB-EB7E16D79EB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8" creationId="{614E5D3E-DD2A-6512-2F22-DBED4D3E6C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9" creationId="{9A188B00-0A73-B694-47A3-6A382A63043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0" creationId="{FF7D074B-90BE-0F89-284B-E6FDA50C82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1" creationId="{B21E5DF4-6B9B-E358-1EF7-3375C1E579E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2" creationId="{F84EB736-CA76-B135-BA9F-E965E25893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3" creationId="{8C574DB4-1E02-9EDC-7D22-8A40754A6A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4" creationId="{E6124B6F-7AD4-D881-D6A6-95DFD9B5F0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5" creationId="{35CC87E4-8A03-E9D7-6B19-D3330C40AD3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6" creationId="{E869BA86-A64B-BE48-D87B-854C128BFE9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7" creationId="{F38C1CDA-ECCA-5509-818F-E80D3FF4454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8" creationId="{6D059D57-9DE8-9698-D5AC-CC1427C15AE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9" creationId="{F263C426-68D7-CE3E-9C54-3A54751D6BE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48" creationId="{4BD84816-1C6A-092D-A353-F37584522AF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49" creationId="{5D38CD7D-F45B-1DFD-8AC8-2B7B59536DF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1" creationId="{85BD1A2D-8C57-5A2C-731D-3843A6F7008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3" creationId="{5C2BEAE6-9EF8-55BF-2CFD-95FF92341E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4" creationId="{DA2B8E3F-C8CC-9ADB-A5B8-99DA3DD58ED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5" creationId="{B71931BA-DC1A-C987-D76C-CF1BF75E65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6" creationId="{4C5383CB-63E4-78FB-EE4A-55B6BE4B68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7" creationId="{0603CE5B-3F8A-2155-5D2C-C6131F9152F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8" creationId="{4D88FC4B-C981-EDCA-7974-E0F37B1ED4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0" creationId="{D5A0DFCA-753D-38A4-BD81-3691D78755C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1" creationId="{CEB82160-E3ED-ED0E-E3D6-AF4FB99D3FF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2" creationId="{0CA67244-2A22-D4AB-0EE6-6C260EE4F4E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3" creationId="{09576FFC-1E56-8636-6A95-DC8A2A4E7F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4" creationId="{0A36F8FC-1FCD-CFF7-CA37-4DFA59339D4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5" creationId="{02ADABB1-56FC-21AF-C3DF-ED86BEC3A5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6" creationId="{81BD5617-EC04-AADC-6884-96CF09DE931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7" creationId="{AD8C8F02-2B40-44A9-80D8-60AA4E0C78F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8" creationId="{594F66F3-4C4F-6DBB-6FB6-5C45DE3811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9" creationId="{F6A8F016-D51E-9C7E-4BE8-5F5371D11A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80" creationId="{0294CDEF-35F1-7078-090C-69203C093F0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81" creationId="{DE7DA411-CCB8-E88D-C36F-264B0651385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1" creationId="{7564C297-6007-1B72-3A82-CA55B516E43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4" creationId="{6566CF71-125A-BB77-8AF5-697D0C835CB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6" creationId="{A663B404-E5CE-4B1D-5704-59DE8CDAB50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7" creationId="{C41574D4-02AD-8682-4F32-2339B0FD159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8" creationId="{7BDDB1B6-9FDC-8866-3C66-3EA7201F398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9" creationId="{7C496F08-296E-77B7-438C-87977358E6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0" creationId="{B8271D19-B6B0-C893-A690-555FFE5921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1" creationId="{C012A865-F277-A651-3397-40B83C85D50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3" creationId="{1A61C57E-445C-C01F-21BA-A0E16440F28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4" creationId="{0494128E-0147-7D17-F839-9052FDF351A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5" creationId="{BA219BE7-FFF7-D32F-FDB1-0EC678EA46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6" creationId="{61BFDC5C-E4AA-0B2D-B90D-267DFCB636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7" creationId="{5B296B0F-59FF-D69B-7D90-C0F3E5C46C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8" creationId="{6704ED60-2131-424E-4012-70D7EE12810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9" creationId="{2E273ECD-19A4-8197-C65A-F81A20FD949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0" creationId="{94DD3989-CC42-EECC-837B-2A26810201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1" creationId="{12B2F990-9907-CAFF-A75D-0A717155456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2" creationId="{6B369F0A-1850-9AA0-4E65-7D50FCB75B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3" creationId="{7E97E417-0098-8423-C36A-0B0A59269B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4" creationId="{0E2D805A-5512-5AD4-AA23-42057AA7715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29" creationId="{8AD6D869-B415-C0ED-8546-1C72AA267B8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0" creationId="{18F0C6ED-E148-4FDC-EB05-ED0BFCA3E81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1" creationId="{5C4CDB18-0B46-A833-C621-3287AE543B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2" creationId="{D6CE557D-8E08-71F7-2EEF-60270DBB61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3" creationId="{D55DDAA8-891A-BE5D-F0BE-A040534680D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5" creationId="{96FDADF2-F8E7-0E49-52DB-21DC2581AAB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7" creationId="{B180338E-E6FA-494D-55B3-CAA636F57A6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8" creationId="{D80EEB3A-18A4-2243-86F0-DA27933FFB4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0" creationId="{FD42D344-D530-8569-5431-7CD6502E87D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2" creationId="{2576FD4D-2B2E-E0C3-6C4B-C1641C21294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3" creationId="{8385205C-4AE9-DEEF-C7D9-EADB68E5449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4" creationId="{33464EF2-C2D7-53D3-A71F-6DFA5D9F651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5" creationId="{9A0A8254-DAB2-65FA-6548-9879AD6DAF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6" creationId="{2158E544-B12F-948C-CE1C-22C2C170066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7" creationId="{3FBDCCBD-284C-1590-63EF-83033CBE4E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8" creationId="{03C9E4A8-4CBC-FCD0-EF65-428E043F89B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9" creationId="{177C0088-5D2D-0F80-5F1F-4E479CCA131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0" creationId="{CD646CA3-0100-048C-D5C1-8F3DD13EFFF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1" creationId="{72F09746-7B18-C6DB-20D2-71FEE0DB124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2" creationId="{BB307495-EFE5-CEBC-B207-78FDBB22F61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3" creationId="{A1D66722-9774-48A8-0234-8977ECDA0D9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4" creationId="{28BCB5E2-CEA2-8196-0E58-8C7B12AE437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5" creationId="{2422AB41-FB22-F30E-BFA8-2BC406F9779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6" creationId="{FF16B185-FD29-BFFF-4B25-A52098A769B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7" creationId="{6471A526-20D5-9CA5-BE4B-DC7E2F21B0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8" creationId="{F33D200E-8A0E-CFDF-8CF0-0242FDBC10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9" creationId="{14F222B5-2C6C-5C0F-BC04-2BA2D9D78C8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0" creationId="{9152E181-CFDE-A67C-47A1-413A2748C24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3" creationId="{B6A01E80-C45C-0CCC-DACA-FEAC767B6F8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7" creationId="{9CC3D1B4-1FEC-8F4B-08F7-F5F484D2278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9" creationId="{DE9D6655-7626-90F0-245C-1963B1653B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0" creationId="{1ECA34E5-B9ED-FDCF-B211-C336023D924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1" creationId="{E00C235F-2A3D-9EF7-A1DB-02CC150DD6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2" creationId="{22139A4B-39D2-654D-7C0D-7393A09974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3" creationId="{CD10FC5A-53F2-EFFC-B364-54AD0791FB4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4" creationId="{599881C2-2881-C1C1-0964-CA997C8436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6" creationId="{722DE575-A349-EA04-41CB-A0695C903B0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7" creationId="{8B1C72F2-FCF2-28EC-E733-7C9F7C14B0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8" creationId="{F7310793-D71C-7ACF-2E56-1AECD59E5E8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9" creationId="{5D3AEF96-49AD-159A-6EB0-996376D7250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0" creationId="{E3FDCD61-BB14-A54F-E148-EB318778AF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1" creationId="{C232F843-BD57-84D1-A312-BD5C325F213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2" creationId="{0F8AED0C-DEA2-0107-C593-F99DCB5FF27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3" creationId="{3775A243-1F66-CE40-3718-F0CEF5B55DA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4" creationId="{673F8BBE-F74D-17A5-0457-2012910673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5" creationId="{375C5F7E-E42E-5225-5611-832831089EE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6" creationId="{C1A2552A-191C-BD52-E2CA-28A9ADF619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7" creationId="{B1AF3B1D-FE49-0777-25ED-401B83443B3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0" creationId="{E6C31BD8-920C-BDD6-12B0-49B537BB074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3" creationId="{88FD8866-9D5D-6F8F-F9BA-359D232CC8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6" creationId="{C5997EBF-57E0-31BF-53A6-C3B74A7BE6C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0" creationId="{4C4DFE86-2BFC-54C7-50CC-651E2E9E442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2" creationId="{FC5CE82B-26D6-D068-4CA4-5F66495A8C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3" creationId="{4B042366-2FAF-41D2-F0A5-0F66C98619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4" creationId="{A17178BE-FCB5-5154-8B04-F33662D904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5" creationId="{2F562691-D3ED-C786-1ED4-DD61FE022C4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6" creationId="{6D9347A0-08C2-556B-2001-C7D07E53656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7" creationId="{B695811A-8567-0CBA-0A31-0CBF0C293C2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9" creationId="{3F485399-0305-DA62-5862-914E1E7DB76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0" creationId="{A52C3EF1-4597-AFC5-C5BA-219A318A22A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1" creationId="{CB518DBE-90D5-2CC3-6D8D-A463A10C20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2" creationId="{D3F6863E-9CDE-BC60-9AE9-E981AD29F1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3" creationId="{9A664EBB-1A94-4860-C942-7D57467CDE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4" creationId="{02B3650B-8389-2C74-A66A-2BA05031213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5" creationId="{6F5981B0-17AA-8AE2-583A-475B14AB6C4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6" creationId="{3F13FE44-ACE4-F473-F6DD-21296931B9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7" creationId="{793751E5-8C92-E952-62A0-864FF44EF39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8" creationId="{CBC72A80-C6D3-D1CB-929F-8BA07E93CD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9" creationId="{CE0F6AB8-3071-66DE-436E-A17EAFB6FBE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0" creationId="{BFE72C55-AEB4-DFE4-9F42-08F503FF522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2" creationId="{F4F9817E-2C80-51E3-868F-E449DDB5419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3" creationId="{EBA98BF4-93E9-5DD1-B73F-C1AD71D5F82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4" creationId="{3595F0F2-348C-36B6-9DDE-3456DDD5F9F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5" creationId="{B0B38229-C351-F272-5ED4-9E1C21F3AF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6" creationId="{540D0408-45E0-61B5-6D8D-50A5B186146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8" creationId="{1C7BBCE5-E702-E981-4A56-5333DA9804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0" creationId="{7B3BF693-E28E-6DF6-66B6-E07B82F5BE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1" creationId="{761E13FE-0A6C-3E1D-84AE-A935E5B25C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3" creationId="{122B9ADD-E56C-3347-C26B-70EC52E61D6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5" creationId="{E2B0A4B8-3694-F8AF-D798-3B3E169D696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6" creationId="{4D93D2F3-78D7-079D-FB82-545544F14E7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7" creationId="{D39ABFAC-FF1A-62D3-4FB3-26E0A6EC0D1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8" creationId="{795D346D-A351-632D-7872-470D77173B6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9" creationId="{EC9A3545-FF4E-20A9-59F6-7B2C0DEF80B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0" creationId="{AFAF0846-BFD1-E1A2-41FF-BE75B8E18F6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1" creationId="{61B4E924-CC9F-6161-C951-2D1E2A37DF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2" creationId="{FAD6AF8C-464C-66B6-BE76-F18E4414764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3" creationId="{F6274F74-72BC-B8AD-2F09-6092CD238CB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4" creationId="{62828EB6-3435-AA23-1D77-DC0653219A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5" creationId="{DCB0BBF6-0E6A-385C-05B3-AFACA5C78FC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6" creationId="{32796E9E-86A0-0295-17BA-787318EA07F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7" creationId="{247CDF2D-E9EB-F820-956A-ED4AB92FD8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8" creationId="{274F5E90-2A7B-1494-9AFD-78E5685EFC3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9" creationId="{608F7CC6-C689-29B9-9FFE-F5B65F78B1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0" creationId="{EEE590FA-4B94-4141-2A1C-E57C9ABF34A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1" creationId="{8CE64AC9-2E87-9488-2943-5AA7AA5FAD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2" creationId="{A45098A0-354D-ADDA-8D73-6E815D69C9A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3" creationId="{69A40E54-57CA-2C7A-8A8F-DC9B5F0B11E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5" creationId="{15985D38-6A9E-3DD4-FA48-0121BF42703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77" creationId="{DE1526AE-A406-C513-1E01-00E641BF85A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78" creationId="{316F2195-8353-B447-004A-6CD1C04389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0" creationId="{6DC4C237-082D-E3A9-F2FF-8D5B5CA8C3E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1" creationId="{7D76E7E4-A5DF-29E9-DBBB-9904080219E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2" creationId="{983E9BE6-40E4-44BC-4D33-4AFB676C4EC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3" creationId="{F119B8DB-418B-71E3-7EAF-D64161A186D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4" creationId="{7A3BE612-0C87-4C9A-193C-2FA03ED0C1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5" creationId="{FE89C728-DDB4-9FF3-753B-811E0A0F075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7" creationId="{B01CFD65-8CC1-3DE3-5D9D-250BF8681DE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8" creationId="{9D78E21F-A354-DBC8-A455-6BD74ED3A2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9" creationId="{E120745B-1897-05B7-80C7-E419179F9C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0" creationId="{2220B73B-4F1C-EE4A-D976-8E0D5BEBA26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1" creationId="{24CA201A-F0EB-CD27-D57F-810F9E184AB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2" creationId="{9D330DA1-0B4D-2D1D-9119-CD00C4A8132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4" creationId="{5B93BD71-9C25-A7DC-9E83-D19842B88A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5" creationId="{C83D681D-64B6-EA9E-6859-C552BCC9C9E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6" creationId="{32A29F62-3713-F14B-B4E6-87FAB41B6CE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7" creationId="{8A9B073E-3DBF-D196-D77A-E191E62306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8" creationId="{01E29424-5666-64B4-540B-122FFB6CD79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9" creationId="{3DA5BF80-3D89-7FCF-2320-53CF481DA7B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1" creationId="{AF01BDD6-6FDE-6E7B-363D-BF5F4922C75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2" creationId="{FB8CCD5F-87CC-3467-C4F2-598CE988843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3" creationId="{A56348FF-139A-30D3-5CB6-8F061A0D18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4" creationId="{7F4D35A3-49F2-70E6-6919-6D87EF38A1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5" creationId="{24EE8260-11D7-5264-8BF1-52954DFDB9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6" creationId="{7ECD39B5-02C3-3639-FA04-D864490DA9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8" creationId="{A63A3BB8-CEEB-9C27-4580-95290CD5108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9" creationId="{537DE225-9B25-F5BA-71D7-888AB0F5620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0" creationId="{ED2FFF70-17F4-FC2A-EF9C-B75E76BEB0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1" creationId="{9B5C8357-D45F-FB4B-90DC-DC683F12177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2" creationId="{070FC8D5-C2A3-DFF0-444F-BAFD89EEAA7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3" creationId="{A327DFAF-C86D-0A69-2A01-099511DAE8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5" creationId="{1BFC5390-8E32-DF08-C8CB-07A7A75BB10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6" creationId="{85E98D08-0E04-40F4-E108-6D840C5770E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7" creationId="{95049CA8-40EF-3C34-43A3-BA3C672DEBE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8" creationId="{10979BED-B97E-7C66-BA0B-0348BAA2C6A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9" creationId="{7ED3F891-7B8E-CB1E-AB08-E5A6AEBD862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0" creationId="{2CA9D983-D7E1-4CE3-A5F6-EB66CAD0D24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2" creationId="{5D85608D-42C1-2B9E-BF27-898B90AFA68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3" creationId="{F4FBF8FF-5308-FF49-AACB-4621CCC9282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4" creationId="{6136E9DA-D43C-C27B-1E39-3FFEF95C998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5" creationId="{0965DBC1-F07E-11F1-4F65-6A6EBD9D8B0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6" creationId="{2D07F292-96C1-B12F-0912-CE09D2DA678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7" creationId="{31DC675A-416A-10BE-23BE-CC9AB82EBA9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9" creationId="{A3C83A4B-F777-7BE2-DBD0-1CBA7A4FCE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0" creationId="{89BB9DD7-E339-768D-F192-3C5A08D77D8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1" creationId="{146994C1-A5DF-C50A-1BB0-7B42CA6897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2" creationId="{2DE962EE-E2CA-09FD-0B2D-19206367009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3" creationId="{1A1388E8-BB3A-A385-216A-33D76A22402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4" creationId="{73D10CB8-4621-BC36-7DC6-14E4F4447C9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6" creationId="{6E3E417B-50ED-25AC-C570-DDCF6739958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7" creationId="{E79A103E-3990-997D-798A-224DA6D4796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8" creationId="{217EE3B4-34F4-22A2-DFBF-8A9FF054EFF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9" creationId="{5DCAA0B3-08A1-D132-7715-AFB4AD82D4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0" creationId="{5F753EEA-1ECC-E09C-5425-494265B6A6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1" creationId="{6A13112C-E918-649D-7157-1B88AD5769B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3" creationId="{A0BCDF4F-7E35-EDB5-A10D-B63D8AB38B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4" creationId="{D515D032-B230-73ED-8994-05643160F55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5" creationId="{71FE2882-5E18-9824-77A4-8F2F515F01A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6" creationId="{769DC2B9-3238-39D1-C0D3-2EB51C78387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7" creationId="{0ADC3AFF-BC4F-489F-39E5-999BDEBE99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8" creationId="{CC803826-3404-E7A7-0324-F2734D5ACD4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0" creationId="{51D323F7-52C9-4667-52CF-EF8B41242C7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1" creationId="{1DD422D9-5131-3AB2-A5A1-A15BFF3F6B4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2" creationId="{8DBE613D-6C52-5EB4-B927-90158F740BD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3" creationId="{5E5FDE4E-B5A4-A755-99BB-3F97061D51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4" creationId="{48D48168-91E3-FE60-849C-B256BB9F82D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5" creationId="{D5D086F1-CB5C-5B19-4304-2A9CA99A44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7" creationId="{3BCF99DA-6DA3-FDAF-1629-0EE28D90C8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8" creationId="{BCCE7C6E-5B58-4DB1-7B5C-493A86623B0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9" creationId="{FBC68886-716B-89AD-4A0D-B71457C73A6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0" creationId="{D2E2C1F3-EF74-0B98-17FE-0F011BA0AFC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1" creationId="{BAC998D5-B5B5-DC88-A4F1-AA63588E9B5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2" creationId="{A02500AB-D0FC-BCA5-526C-F37D16B6678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4" creationId="{C21FA370-F956-C7A5-4CFC-E4B2449FA1F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5" creationId="{4FEEDAFD-5759-52CA-D1F9-A2066047391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6" creationId="{CA0348CF-155C-F489-7A4F-B9FEF1A43A2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7" creationId="{D5A14292-7AD0-8D47-E877-CE9BCA0B27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8" creationId="{68F63101-1A8C-95E0-597F-0F2DDFD97EB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9" creationId="{1750F6F7-6374-4FDD-9BD2-549D9A4F56A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1" creationId="{D659C9DC-9780-8F1F-94F5-936403CF764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2" creationId="{74794BF6-306F-8EB3-09AB-7A9739D6C1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3" creationId="{4B172555-9A5D-FBC1-1D23-AFDBC3271C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4" creationId="{25472134-7CEA-47B2-66AA-BFCD6938E61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5" creationId="{1EFA78D2-C256-1F33-9D18-9C7A4DA1FB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6" creationId="{8A06561B-CE1F-FA86-218C-F6EB1986DD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8" creationId="{C9033ABA-8DE2-4C3F-FB6E-01B143D30CE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9" creationId="{E7EA16E2-5804-87B5-7A93-9F2F002840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0" creationId="{80276FB4-B97F-216D-A60E-335095ADB6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1" creationId="{1F4E8082-688D-3862-A2B4-6BCDD22D041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2" creationId="{AE396BFB-F1D0-24F7-29EB-136DA68EE88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3" creationId="{C4CBEC0B-A0BB-5966-036B-80BBC26942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5" creationId="{98D4E7C8-6788-960D-0CF1-6D41441F21A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6" creationId="{1311C4EE-CE47-3D10-C95B-20E48EF784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7" creationId="{74B2839F-99AC-436D-202D-5F8592CCDEC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8" creationId="{A1079056-E43F-2399-F474-8E629574FD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9" creationId="{ECE2ACDD-8AA1-BE66-4C9D-2EDE8D106D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0" creationId="{84ED7424-7DF3-7A70-D1A5-EB28AE08DCF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2" creationId="{A98BB910-8007-092B-C656-9963E83F923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3" creationId="{0FAF2CAC-24CC-B294-C151-3617358709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4" creationId="{BB864579-4637-6654-78DB-0E42A138EA5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5" creationId="{3D8B0F55-0467-0847-8604-E5B25431988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6" creationId="{24AE8394-B4D7-6761-6817-5A905B5A32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7" creationId="{3051A6C4-D61B-9BEE-DAE5-30E172743FD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9" creationId="{D9C0EFCA-B2D1-A816-28B5-653B48F8808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0" creationId="{59A8AE68-227A-237F-0A7C-8D1D9E7D62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1" creationId="{A6584683-AB72-8488-232D-18A5D95051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2" creationId="{6DED334B-DA08-D110-B7C3-E1FE03E263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3" creationId="{D08577C6-09A7-F814-933D-9FEF1A06851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4" creationId="{0E409315-713D-8095-6BD0-0FC77E8E060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5" creationId="{13ABAEBA-AD1E-74B1-61CE-149559DC55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6" creationId="{10437507-C87A-03D2-408F-A7F629C3FF6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7" creationId="{30DBE9EA-DAB6-E30B-D975-7AB845A414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8" creationId="{C03FC6A0-25A6-2622-73C4-F764B3DDD1F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9" creationId="{297B3305-A3AD-26AF-493D-8C7FBCFCF04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0" creationId="{42988362-6367-F34F-E5DF-EC1187FF1A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1" creationId="{434F2941-C68D-3875-CB6B-F1BB4F4ABC7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2" creationId="{AE9943C7-8D25-B4E1-A580-6C2FB594BC5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3" creationId="{1F36CCC3-83A9-7F00-8FB5-4071946715B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4" creationId="{7694D692-9A48-9742-DE8D-BD946D52936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5" creationId="{2802F91E-EE7F-21B0-C67A-DB2567656CF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6" creationId="{DD28BE6B-EE68-7546-40EA-B1C34D1CF4D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7" creationId="{62E6502A-E03D-ACBC-43C5-4949E1CE8F1A}"/>
          </ac:spMkLst>
        </pc:spChg>
        <pc:spChg chg="del mod">
          <ac:chgData name="Hans-Martin Heyn" userId="ec4bc27f-f7e6-42b9-ba9b-5442920fa371" providerId="ADAL" clId="{BF32C05F-7C09-443C-8A27-96B89F9624F5}" dt="2024-07-04T08:09:16.588" v="3154" actId="478"/>
          <ac:spMkLst>
            <pc:docMk/>
            <pc:sldMk cId="2100950819" sldId="360"/>
            <ac:spMk id="924" creationId="{2CF3A9D0-CEEA-D142-C147-488D49680C14}"/>
          </ac:spMkLst>
        </pc:spChg>
        <pc:spChg chg="del mod">
          <ac:chgData name="Hans-Martin Heyn" userId="ec4bc27f-f7e6-42b9-ba9b-5442920fa371" providerId="ADAL" clId="{BF32C05F-7C09-443C-8A27-96B89F9624F5}" dt="2024-07-04T08:09:20.738" v="3155" actId="478"/>
          <ac:spMkLst>
            <pc:docMk/>
            <pc:sldMk cId="2100950819" sldId="360"/>
            <ac:spMk id="940" creationId="{5CFF6A86-08FE-C885-469C-21E8493FF596}"/>
          </ac:spMkLst>
        </pc:spChg>
        <pc:grpChg chg="add del mod">
          <ac:chgData name="Hans-Martin Heyn" userId="ec4bc27f-f7e6-42b9-ba9b-5442920fa371" providerId="ADAL" clId="{BF32C05F-7C09-443C-8A27-96B89F9624F5}" dt="2024-07-04T08:19:07.314" v="3291" actId="478"/>
          <ac:grpSpMkLst>
            <pc:docMk/>
            <pc:sldMk cId="2100950819" sldId="360"/>
            <ac:grpSpMk id="7" creationId="{A859D135-63C4-A47C-87E6-07F40DDEF76C}"/>
          </ac:grpSpMkLst>
        </pc:grpChg>
        <pc:grpChg chg="mod">
          <ac:chgData name="Hans-Martin Heyn" userId="ec4bc27f-f7e6-42b9-ba9b-5442920fa371" providerId="ADAL" clId="{BF32C05F-7C09-443C-8A27-96B89F9624F5}" dt="2024-07-04T08:09:58.364" v="3158"/>
          <ac:grpSpMkLst>
            <pc:docMk/>
            <pc:sldMk cId="2100950819" sldId="360"/>
            <ac:grpSpMk id="11" creationId="{F873FCD9-A603-8E1D-158F-C919CF463F4A}"/>
          </ac:grpSpMkLst>
        </pc:grpChg>
        <pc:grpChg chg="add mod">
          <ac:chgData name="Hans-Martin Heyn" userId="ec4bc27f-f7e6-42b9-ba9b-5442920fa371" providerId="ADAL" clId="{BF32C05F-7C09-443C-8A27-96B89F9624F5}" dt="2024-07-04T08:20:18.162" v="3343" actId="1038"/>
          <ac:grpSpMkLst>
            <pc:docMk/>
            <pc:sldMk cId="2100950819" sldId="360"/>
            <ac:grpSpMk id="26" creationId="{9EBAE2E4-3FEF-C6ED-1651-E581FD02929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76" creationId="{2DD0C424-DA61-1BD0-7C60-F5AAA7BA35B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84" creationId="{BC9DF3F9-EBC2-4D4E-81DE-718AAB73224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93" creationId="{A1479365-9EFE-B442-DECD-05E4BBD7604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08" creationId="{C864357F-5F4D-8B9A-EE62-6B69D39FBFF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20" creationId="{F4B277C8-2B4C-56A1-5439-7EB3F78C3EE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21" creationId="{82651A2C-A1C5-7E1A-B22C-192282D0FF6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0" creationId="{D054AD20-07B2-22E5-8D4B-49B43421B8E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1" creationId="{93469060-E6FE-EFF5-7FD0-116B9645433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2" creationId="{CF8AB69E-E3CD-451C-E0D5-EF676D597AE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3" creationId="{492F53D3-353C-5C15-D453-BA79E0D8221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4" creationId="{FEB927CB-B2FE-AC2E-BAC5-A08673227D0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69" creationId="{B13C0EBD-7CA5-D60C-8D7B-F17B920A0D2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4" creationId="{64C09745-950E-50EA-4E47-8640329AD40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5" creationId="{D1191192-87E4-ECC0-7984-B579E8F5CC9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6" creationId="{2D5968D8-E5C8-81A0-1DC5-5CD20E7C4F6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7" creationId="{DC3F697C-60D5-5113-E7C6-F34B6EBF63B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02" creationId="{2D12DCF6-74F4-D3A0-F6F4-873313F579F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5" creationId="{59915479-622F-073D-A975-5DB6F32136F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6" creationId="{B620D987-6FB7-A021-48E7-F1F69B03A81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7" creationId="{8509FE58-98AE-F34D-2F32-5E80C92E812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9" creationId="{EBCD4284-7AA2-DEB0-13A1-D50DDF15C0B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24" creationId="{A57F9BD3-D2D3-7055-5EDA-F1584A99AC5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28" creationId="{D9AAF9C8-AEEF-ABE8-0DF0-0A0C3A65062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4" creationId="{0BA60F1F-3978-421E-32A1-FD1C58997A0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6" creationId="{AFE7F5DE-BA99-FC60-21D4-E2293F09B7E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9" creationId="{0B7EFF8F-7FF6-3F5D-110F-040254B514D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41" creationId="{FAF3DA16-1A69-E908-CEE8-9A02C63291D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61" creationId="{08072021-6A1F-50E0-75C2-7857AC53C8E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64" creationId="{F164D326-940F-64CA-B515-74474B73197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75" creationId="{9998EB7B-4850-8C01-601A-A23EAEF4A5D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88" creationId="{15A0FCD1-DD62-C633-48CD-911A3ED6635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1" creationId="{6C0BF898-9808-61A5-9FE0-8A73F2D4F59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4" creationId="{0517AC6C-1B93-88CF-C3E3-31835069B8C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7" creationId="{B9EAD92A-5A32-B7C4-AD26-927A9A27900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08" creationId="{98663BE8-0C4D-5A3A-B682-401A9173728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1" creationId="{0F87ABBB-D995-EECC-C124-B1FF6793B873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7" creationId="{2395ED70-F384-9B64-A9C3-CD4E2F27CBC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9" creationId="{9C1C3B71-8FCC-9681-9905-2D105C51350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32" creationId="{4E348440-9122-CDE9-AD2D-F567034C4FA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34" creationId="{C962DF17-B7E4-7BC8-8D04-FB4A0875978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4" creationId="{498FC2D8-C490-9608-AACB-C8276079CC7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6" creationId="{69715040-33E5-A74F-FECD-BEFBE70259C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9" creationId="{736E7426-52A5-018D-3582-A0E7F0F2075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0" creationId="{4F4ACB24-AFDD-FF08-580A-4B58CFD8099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1" creationId="{B978765F-682F-F274-0B12-83F925DF1E3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2" creationId="{D4891012-A9A8-8998-8EE8-100F068649B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3" creationId="{2BA63CFA-981A-EFC6-4678-4471F5760BC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4" creationId="{9EC50C20-0FD8-F018-1743-EEDA65AE5B5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5" creationId="{8625ED22-5671-0899-059B-F37007B063D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6" creationId="{FABC35A3-3233-2040-E69C-31AFE86DD7D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7" creationId="{3BCC8D6C-E7F9-9F43-DA82-49AB12589EF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8" creationId="{8B514A29-9293-4FFE-F19C-F26E3A02969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9" creationId="{92A37064-9694-E02B-F2CE-1AB6D3EA58F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0" creationId="{250F1790-DDCB-7097-A162-0ABCFCD25CA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1" creationId="{2EC7EABF-01E1-D95F-B343-F9333D2967D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2" creationId="{0CE5A9B8-2ACC-533C-B4FE-2DCE5D87703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3" creationId="{C769B430-50DD-DFB5-1D16-59C2100A1E5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4" creationId="{02CC4F91-CD0D-C644-10D6-9E224B5A42E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5" creationId="{252B6204-E60A-E836-64DB-A6C612CEBCE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6" creationId="{62E31F3F-E788-6901-33A9-9FD527E329A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9" creationId="{AA5AD357-B7D7-57E5-810A-F9C38DD35423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86" creationId="{8BB9E6DB-6684-F5C2-9546-1F530A65DA3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93" creationId="{1FB3128C-4328-318F-416D-22B95930BE8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00" creationId="{53A48F57-D7C2-3FEF-8E14-1FFA1E6234C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07" creationId="{090C5345-FEFC-3B03-CE9F-BFDDBA93CAD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14" creationId="{F7B6FE54-00DB-FAFE-53C2-7894E60B7D3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21" creationId="{6C0C719F-AF11-8AB5-8C07-1A2F75DA01C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28" creationId="{33B2F2C6-8F3D-4037-2B27-41B2588916A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35" creationId="{462D1A8A-6722-231D-D4E5-6F971805E8E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42" creationId="{4650DEAF-5452-A3ED-0823-5B2C3857C01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49" creationId="{415A5499-440B-2FA8-CD35-10D833292D6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56" creationId="{483BBAFB-13D5-F60B-6E95-1CBF1B3693C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63" creationId="{7E6792EE-6EB0-C46E-7E03-BFAA3902978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70" creationId="{B6FAF770-CD31-CD90-F2E9-2043897C411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77" creationId="{3DC4445E-F7E8-6AD4-D799-2EB141AEEB9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84" creationId="{4E77E180-126D-5B13-704E-603AE558E94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91" creationId="{C68E84F3-570D-D6C5-8F48-F00DF7CD7A8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98" creationId="{7DA72E86-6A2F-0C4E-2D38-A7A946F49588}"/>
          </ac:grpSpMkLst>
        </pc:grpChg>
        <pc:grpChg chg="del mod">
          <ac:chgData name="Hans-Martin Heyn" userId="ec4bc27f-f7e6-42b9-ba9b-5442920fa371" providerId="ADAL" clId="{BF32C05F-7C09-443C-8A27-96B89F9624F5}" dt="2024-07-04T08:09:16.588" v="3154" actId="478"/>
          <ac:grpSpMkLst>
            <pc:docMk/>
            <pc:sldMk cId="2100950819" sldId="360"/>
            <ac:grpSpMk id="922" creationId="{75A5AFF4-1EBE-B85C-F8A7-FD205D598E9E}"/>
          </ac:grpSpMkLst>
        </pc:grpChg>
        <pc:grpChg chg="del mod">
          <ac:chgData name="Hans-Martin Heyn" userId="ec4bc27f-f7e6-42b9-ba9b-5442920fa371" providerId="ADAL" clId="{BF32C05F-7C09-443C-8A27-96B89F9624F5}" dt="2024-07-04T08:09:20.738" v="3155" actId="478"/>
          <ac:grpSpMkLst>
            <pc:docMk/>
            <pc:sldMk cId="2100950819" sldId="360"/>
            <ac:grpSpMk id="938" creationId="{E4D33590-8EDB-BF9D-D65B-7C48C5BBE9B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947" creationId="{B78AB983-BCDF-A47B-8C3D-7EE0ECFA209F}"/>
          </ac:grpSpMkLst>
        </pc:grp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2" creationId="{EB250FD5-B1A4-B812-41BB-A069D68A8C7A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3" creationId="{52B5F077-B198-E14A-380B-52280BA2569D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4" creationId="{9E66909D-098E-E27B-91F5-E1AA51B0990D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5" creationId="{266EC9AF-834D-A89C-D59B-D3AD86FF6526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6" creationId="{D78AD633-A6E0-01AA-967D-0FC61C0B5AB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7" creationId="{19EC2248-5F89-48F4-FFEB-32F74E3F5B6E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8" creationId="{7D64CD09-4EAC-F41F-DD4B-8D2F5AFCFF93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9" creationId="{B22DBFDF-DE1D-3551-83B9-0D8FE147DBFB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60" creationId="{495F5C6C-A0B9-8194-47CA-194AB6583CC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62" creationId="{1FBEC1B0-9E7C-8F0C-AF0E-3685E4B30109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2" creationId="{F7260AF3-0134-01A8-4B29-FB78C610FC7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3" creationId="{71D5D3E8-BCAF-ACE7-D332-3126D513D31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8" creationId="{7E4819D0-A278-638E-A64C-4A737CA2E9D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9" creationId="{BEB92EAD-EAB8-CB5F-468B-46B8D6A2598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0" creationId="{FC12D74F-0DA5-F963-2298-717C1813ACB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2" creationId="{17413496-66D3-5EF7-F6EC-05ACC5B0ED36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3" creationId="{C538E15F-98C2-23FB-5551-C201F0AF9C0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5" creationId="{5F25BBB4-454E-4B97-B170-6456974B112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0" creationId="{533C5030-7581-B138-6649-07B43A4B9C3A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1" creationId="{3CD2D5E2-BCD5-57B6-EBE8-4F9439B032E2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2" creationId="{20AB7691-C7A8-52DF-AF15-93C8CC0E67E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5" creationId="{7AE3F344-2020-61FD-9367-A5A0622F27B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6" creationId="{9AE8D0B3-247A-7B23-6C37-82D0E17D21B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7" creationId="{B4F1B486-F8CB-A188-FD8A-940F7B9563EB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2" creationId="{988D37EA-FE62-BCE5-EC9A-10FC0140E66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5" creationId="{6D2F29B0-C70A-926C-D3FB-65EB76E12C0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6" creationId="{CAF5DB49-EFA5-3B9D-AE15-0917D785E39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8" creationId="{18A2FF27-033E-0D9E-DE25-251626B78B53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89" creationId="{CB73BCE6-7F6D-93B3-A35B-801A02548EA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2" creationId="{2E18A9DC-A15E-A4DB-D234-8196DDE9F20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5" creationId="{6729C2D6-D60B-7713-E0FE-D9BD6D50CC01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8" creationId="{424C3C2D-77E7-78B0-E347-2888FB90736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9" creationId="{D2118296-AE9D-F041-E6C8-4EC3293052E1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01" creationId="{21372A64-D267-ABEB-AC6B-A66151DE77E4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57" creationId="{F357E4C9-75B8-BAF0-5790-B2854A2AA54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58" creationId="{DC83BCAF-DA76-DA4A-C91A-CF91CDC53F35}"/>
          </ac:picMkLst>
        </pc:pic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7" creationId="{FF41FF5D-EBD6-BA0E-5C95-5FD5D605DC7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8" creationId="{4E5F4F3A-F21C-8871-3751-0388752AAFC6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9" creationId="{C87F94BE-514B-0988-B746-6EBBFF3134B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0" creationId="{57A32EE5-DB65-BC9F-850F-CB77C1AD4AA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1" creationId="{17F69183-1C15-E0F4-3F77-0CBC888FEC6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2" creationId="{25AA2215-6F94-C4EA-709D-0D25879DA99F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6" creationId="{E29BDFD4-09C3-B2F1-50BB-A6852EEF76A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7" creationId="{CBBBB8F4-3439-4705-59FC-3E8836116BFC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8" creationId="{F12FD2AD-E37F-EC9C-656B-CC9A91270F9F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9" creationId="{1C4F7E47-7AEF-CC55-013C-3B678FAD2A3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0" creationId="{7BA2F590-0821-D9C7-3F08-C83AB98C8CD2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1" creationId="{F1DF12A2-6FCB-66AD-7D39-0232EF5CAF08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9" creationId="{12D76FEE-4836-D707-2BFE-1BD6D2F66F0E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0" creationId="{969E5FD5-DBE8-85CD-B3C4-EC60637DCB6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1" creationId="{0F484E06-D360-C3F4-FAF7-712EE36C84A3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2" creationId="{6FD8EC61-E98B-FBA7-EBC4-988435206E04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3" creationId="{E5ACD6E9-2FDF-9527-A550-C2470B2C2A88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4" creationId="{6056B43F-9853-7F93-4C5D-8E0159348132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5" creationId="{476787E2-160E-64B1-016C-11031F6F829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6" creationId="{52271DEA-766E-EE0A-CA53-D41D377DCA4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7" creationId="{9D799341-9923-7ED3-7AE1-9D73F224840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8" creationId="{5EAC0092-3CAB-B3BA-0201-056781E43F5E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9" creationId="{1E655C73-CEE9-CC49-F00F-CC39BA7DE089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0" creationId="{EB3B5324-E636-8189-3C46-DFE1C7D1AFCA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1" creationId="{24B25979-6119-07A5-8B24-184418E22A4D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2" creationId="{E0F8A857-BC4B-72E4-955A-4113F4B062D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3" creationId="{6EE41D4B-BE7D-89B2-0A07-089150807610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4" creationId="{D1B993F9-D8A5-C1DD-A4D4-33E827F0683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5" creationId="{7E3A9038-CC7F-7098-D0EC-779D07A0223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6" creationId="{D93A73D5-60A3-876A-31BD-16B843E8F0A4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7" creationId="{BFA1A79B-CBA2-77DA-175F-F35F768D45B9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618" creationId="{568690DC-9410-3783-19F3-C5A297D06430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623" creationId="{F97F0726-01BF-991C-E121-57FD13F0033F}"/>
          </ac:cxnSpMkLst>
        </pc:cxnChg>
        <pc:cxnChg chg="del mod">
          <ac:chgData name="Hans-Martin Heyn" userId="ec4bc27f-f7e6-42b9-ba9b-5442920fa371" providerId="ADAL" clId="{BF32C05F-7C09-443C-8A27-96B89F9624F5}" dt="2024-07-04T08:09:16.588" v="3154" actId="478"/>
          <ac:cxnSpMkLst>
            <pc:docMk/>
            <pc:sldMk cId="2100950819" sldId="360"/>
            <ac:cxnSpMk id="923" creationId="{216BB7A1-C5DA-86F5-EE2E-1F58CB5443DC}"/>
          </ac:cxnSpMkLst>
        </pc:cxnChg>
        <pc:cxnChg chg="del mod">
          <ac:chgData name="Hans-Martin Heyn" userId="ec4bc27f-f7e6-42b9-ba9b-5442920fa371" providerId="ADAL" clId="{BF32C05F-7C09-443C-8A27-96B89F9624F5}" dt="2024-07-04T08:09:16.588" v="3154" actId="478"/>
          <ac:cxnSpMkLst>
            <pc:docMk/>
            <pc:sldMk cId="2100950819" sldId="360"/>
            <ac:cxnSpMk id="925" creationId="{4B59FBEF-6631-F753-3293-FC29414A8412}"/>
          </ac:cxnSpMkLst>
        </pc:cxnChg>
        <pc:cxnChg chg="del mod">
          <ac:chgData name="Hans-Martin Heyn" userId="ec4bc27f-f7e6-42b9-ba9b-5442920fa371" providerId="ADAL" clId="{BF32C05F-7C09-443C-8A27-96B89F9624F5}" dt="2024-07-04T08:09:20.738" v="3155" actId="478"/>
          <ac:cxnSpMkLst>
            <pc:docMk/>
            <pc:sldMk cId="2100950819" sldId="360"/>
            <ac:cxnSpMk id="939" creationId="{B512E794-9CF2-E1FC-D874-2AA531E0F959}"/>
          </ac:cxnSpMkLst>
        </pc:cxnChg>
        <pc:cxnChg chg="del mod">
          <ac:chgData name="Hans-Martin Heyn" userId="ec4bc27f-f7e6-42b9-ba9b-5442920fa371" providerId="ADAL" clId="{BF32C05F-7C09-443C-8A27-96B89F9624F5}" dt="2024-07-04T08:09:20.738" v="3155" actId="478"/>
          <ac:cxnSpMkLst>
            <pc:docMk/>
            <pc:sldMk cId="2100950819" sldId="360"/>
            <ac:cxnSpMk id="941" creationId="{D0438BEB-53AC-1EDB-E4CA-3E87ED15629E}"/>
          </ac:cxnSpMkLst>
        </pc:cxnChg>
      </pc:sldChg>
      <pc:sldChg chg="addSp delSp modSp add mod ord delAnim modAnim">
        <pc:chgData name="Hans-Martin Heyn" userId="ec4bc27f-f7e6-42b9-ba9b-5442920fa371" providerId="ADAL" clId="{BF32C05F-7C09-443C-8A27-96B89F9624F5}" dt="2024-07-08T06:39:23.722" v="3629" actId="14100"/>
        <pc:sldMkLst>
          <pc:docMk/>
          <pc:sldMk cId="2769743856" sldId="361"/>
        </pc:sldMkLst>
        <pc:spChg chg="add del mod">
          <ac:chgData name="Hans-Martin Heyn" userId="ec4bc27f-f7e6-42b9-ba9b-5442920fa371" providerId="ADAL" clId="{BF32C05F-7C09-443C-8A27-96B89F9624F5}" dt="2024-07-04T08:20:41.010" v="3347" actId="478"/>
          <ac:spMkLst>
            <pc:docMk/>
            <pc:sldMk cId="2769743856" sldId="361"/>
            <ac:spMk id="4" creationId="{9A424667-F38C-147A-A601-DEB2B54EB4E5}"/>
          </ac:spMkLst>
        </pc:spChg>
        <pc:spChg chg="add mod">
          <ac:chgData name="Hans-Martin Heyn" userId="ec4bc27f-f7e6-42b9-ba9b-5442920fa371" providerId="ADAL" clId="{BF32C05F-7C09-443C-8A27-96B89F9624F5}" dt="2024-07-08T06:39:23.722" v="3629" actId="14100"/>
          <ac:spMkLst>
            <pc:docMk/>
            <pc:sldMk cId="2769743856" sldId="361"/>
            <ac:spMk id="5" creationId="{405CC30B-32BC-72CA-6541-E01D7454F66D}"/>
          </ac:spMkLst>
        </pc:spChg>
        <pc:spChg chg="mod">
          <ac:chgData name="Hans-Martin Heyn" userId="ec4bc27f-f7e6-42b9-ba9b-5442920fa371" providerId="ADAL" clId="{BF32C05F-7C09-443C-8A27-96B89F9624F5}" dt="2024-07-04T08:27:21.122" v="3434"/>
          <ac:spMkLst>
            <pc:docMk/>
            <pc:sldMk cId="2769743856" sldId="361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4T08:20:38.291" v="3345" actId="478"/>
          <ac:spMkLst>
            <pc:docMk/>
            <pc:sldMk cId="2769743856" sldId="361"/>
            <ac:spMk id="25" creationId="{03B5FAD0-58E7-9B73-5F80-195394E0F93D}"/>
          </ac:spMkLst>
        </pc:spChg>
      </pc:sldChg>
      <pc:sldChg chg="modSp add mod ord">
        <pc:chgData name="Hans-Martin Heyn" userId="ec4bc27f-f7e6-42b9-ba9b-5442920fa371" providerId="ADAL" clId="{BF32C05F-7C09-443C-8A27-96B89F9624F5}" dt="2024-07-08T06:39:16.004" v="3628" actId="14100"/>
        <pc:sldMkLst>
          <pc:docMk/>
          <pc:sldMk cId="1688654043" sldId="362"/>
        </pc:sldMkLst>
        <pc:spChg chg="mod">
          <ac:chgData name="Hans-Martin Heyn" userId="ec4bc27f-f7e6-42b9-ba9b-5442920fa371" providerId="ADAL" clId="{BF32C05F-7C09-443C-8A27-96B89F9624F5}" dt="2024-07-04T08:21:30.671" v="3399"/>
          <ac:spMkLst>
            <pc:docMk/>
            <pc:sldMk cId="1688654043" sldId="362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8T06:39:16.004" v="3628" actId="14100"/>
          <ac:spMkLst>
            <pc:docMk/>
            <pc:sldMk cId="1688654043" sldId="362"/>
            <ac:spMk id="25" creationId="{03B5FAD0-58E7-9B73-5F80-195394E0F93D}"/>
          </ac:spMkLst>
        </pc:spChg>
      </pc:sldChg>
      <pc:sldChg chg="addSp delSp modSp add mod ord">
        <pc:chgData name="Hans-Martin Heyn" userId="ec4bc27f-f7e6-42b9-ba9b-5442920fa371" providerId="ADAL" clId="{BF32C05F-7C09-443C-8A27-96B89F9624F5}" dt="2024-07-08T06:39:52.933" v="3637" actId="14100"/>
        <pc:sldMkLst>
          <pc:docMk/>
          <pc:sldMk cId="3549357784" sldId="363"/>
        </pc:sldMkLst>
        <pc:spChg chg="add mod">
          <ac:chgData name="Hans-Martin Heyn" userId="ec4bc27f-f7e6-42b9-ba9b-5442920fa371" providerId="ADAL" clId="{BF32C05F-7C09-443C-8A27-96B89F9624F5}" dt="2024-07-04T08:24:12.966" v="3410"/>
          <ac:spMkLst>
            <pc:docMk/>
            <pc:sldMk cId="3549357784" sldId="363"/>
            <ac:spMk id="2" creationId="{F33F9CB6-776D-FDF7-19D3-BA35B9047CD5}"/>
          </ac:spMkLst>
        </pc:spChg>
        <pc:spChg chg="add mod">
          <ac:chgData name="Hans-Martin Heyn" userId="ec4bc27f-f7e6-42b9-ba9b-5442920fa371" providerId="ADAL" clId="{BF32C05F-7C09-443C-8A27-96B89F9624F5}" dt="2024-07-04T08:24:25.940" v="3412"/>
          <ac:spMkLst>
            <pc:docMk/>
            <pc:sldMk cId="3549357784" sldId="363"/>
            <ac:spMk id="4" creationId="{D5782F32-A437-34FC-A338-B12AFD207FF5}"/>
          </ac:spMkLst>
        </pc:spChg>
        <pc:spChg chg="add mod">
          <ac:chgData name="Hans-Martin Heyn" userId="ec4bc27f-f7e6-42b9-ba9b-5442920fa371" providerId="ADAL" clId="{BF32C05F-7C09-443C-8A27-96B89F9624F5}" dt="2024-07-08T06:39:52.933" v="3637" actId="14100"/>
          <ac:spMkLst>
            <pc:docMk/>
            <pc:sldMk cId="3549357784" sldId="363"/>
            <ac:spMk id="5" creationId="{9998D097-E7D0-45BF-2340-0C94A1CB10AD}"/>
          </ac:spMkLst>
        </pc:spChg>
        <pc:spChg chg="mod">
          <ac:chgData name="Hans-Martin Heyn" userId="ec4bc27f-f7e6-42b9-ba9b-5442920fa371" providerId="ADAL" clId="{BF32C05F-7C09-443C-8A27-96B89F9624F5}" dt="2024-07-08T06:39:49.737" v="3636" actId="14100"/>
          <ac:spMkLst>
            <pc:docMk/>
            <pc:sldMk cId="3549357784" sldId="363"/>
            <ac:spMk id="25" creationId="{03B5FAD0-58E7-9B73-5F80-195394E0F93D}"/>
          </ac:spMkLst>
        </pc:spChg>
        <pc:spChg chg="mod">
          <ac:chgData name="Hans-Martin Heyn" userId="ec4bc27f-f7e6-42b9-ba9b-5442920fa371" providerId="ADAL" clId="{BF32C05F-7C09-443C-8A27-96B89F9624F5}" dt="2024-07-04T08:23:45.276" v="3403" actId="207"/>
          <ac:spMkLst>
            <pc:docMk/>
            <pc:sldMk cId="3549357784" sldId="363"/>
            <ac:spMk id="474" creationId="{300D5E07-C5A4-4B99-8C3B-2A32CF880618}"/>
          </ac:spMkLst>
        </pc:spChg>
        <pc:spChg chg="mod">
          <ac:chgData name="Hans-Martin Heyn" userId="ec4bc27f-f7e6-42b9-ba9b-5442920fa371" providerId="ADAL" clId="{BF32C05F-7C09-443C-8A27-96B89F9624F5}" dt="2024-07-04T08:23:45.276" v="3403" actId="207"/>
          <ac:spMkLst>
            <pc:docMk/>
            <pc:sldMk cId="3549357784" sldId="363"/>
            <ac:spMk id="502" creationId="{27C78EEE-17CE-E33E-9F3B-9A8EFF67F4DF}"/>
          </ac:spMkLst>
        </pc:spChg>
        <pc:spChg chg="add del">
          <ac:chgData name="Hans-Martin Heyn" userId="ec4bc27f-f7e6-42b9-ba9b-5442920fa371" providerId="ADAL" clId="{BF32C05F-7C09-443C-8A27-96B89F9624F5}" dt="2024-07-04T08:24:12.141" v="3409" actId="478"/>
          <ac:spMkLst>
            <pc:docMk/>
            <pc:sldMk cId="3549357784" sldId="363"/>
            <ac:spMk id="504" creationId="{721BAA1A-2DB6-29BA-86B2-C2EAB4952044}"/>
          </ac:spMkLst>
        </pc:spChg>
        <pc:spChg chg="del mod">
          <ac:chgData name="Hans-Martin Heyn" userId="ec4bc27f-f7e6-42b9-ba9b-5442920fa371" providerId="ADAL" clId="{BF32C05F-7C09-443C-8A27-96B89F9624F5}" dt="2024-07-04T08:24:09.276" v="3408" actId="21"/>
          <ac:spMkLst>
            <pc:docMk/>
            <pc:sldMk cId="3549357784" sldId="363"/>
            <ac:spMk id="505" creationId="{F33F9CB6-776D-FDF7-19D3-BA35B9047CD5}"/>
          </ac:spMkLst>
        </pc:spChg>
        <pc:grpChg chg="del">
          <ac:chgData name="Hans-Martin Heyn" userId="ec4bc27f-f7e6-42b9-ba9b-5442920fa371" providerId="ADAL" clId="{BF32C05F-7C09-443C-8A27-96B89F9624F5}" dt="2024-07-04T08:23:27.011" v="3402" actId="478"/>
          <ac:grpSpMkLst>
            <pc:docMk/>
            <pc:sldMk cId="3549357784" sldId="363"/>
            <ac:grpSpMk id="26" creationId="{9EBAE2E4-3FEF-C6ED-1651-E581FD029297}"/>
          </ac:grpSpMkLst>
        </pc:grpChg>
      </pc:sldChg>
      <pc:sldChg chg="addSp delSp modSp add mod delAnim">
        <pc:chgData name="Hans-Martin Heyn" userId="ec4bc27f-f7e6-42b9-ba9b-5442920fa371" providerId="ADAL" clId="{BF32C05F-7C09-443C-8A27-96B89F9624F5}" dt="2024-07-08T06:21:38.658" v="3474" actId="14100"/>
        <pc:sldMkLst>
          <pc:docMk/>
          <pc:sldMk cId="3693652413" sldId="364"/>
        </pc:sldMkLst>
        <pc:spChg chg="del">
          <ac:chgData name="Hans-Martin Heyn" userId="ec4bc27f-f7e6-42b9-ba9b-5442920fa371" providerId="ADAL" clId="{BF32C05F-7C09-443C-8A27-96B89F9624F5}" dt="2024-07-08T06:12:31.897" v="3447" actId="478"/>
          <ac:spMkLst>
            <pc:docMk/>
            <pc:sldMk cId="3693652413" sldId="364"/>
            <ac:spMk id="23" creationId="{0F067A1C-9658-9664-7478-3407C8610484}"/>
          </ac:spMkLst>
        </pc:spChg>
        <pc:grpChg chg="del">
          <ac:chgData name="Hans-Martin Heyn" userId="ec4bc27f-f7e6-42b9-ba9b-5442920fa371" providerId="ADAL" clId="{BF32C05F-7C09-443C-8A27-96B89F9624F5}" dt="2024-07-08T06:12:32.634" v="3448" actId="478"/>
          <ac:grpSpMkLst>
            <pc:docMk/>
            <pc:sldMk cId="3693652413" sldId="364"/>
            <ac:grpSpMk id="2" creationId="{353D14FE-0218-2BDA-1B98-025DE0CAE01E}"/>
          </ac:grpSpMkLst>
        </pc:grpChg>
        <pc:picChg chg="add mod">
          <ac:chgData name="Hans-Martin Heyn" userId="ec4bc27f-f7e6-42b9-ba9b-5442920fa371" providerId="ADAL" clId="{BF32C05F-7C09-443C-8A27-96B89F9624F5}" dt="2024-07-08T06:21:38.658" v="3474" actId="14100"/>
          <ac:picMkLst>
            <pc:docMk/>
            <pc:sldMk cId="3693652413" sldId="364"/>
            <ac:picMk id="7" creationId="{A9795554-2D71-EC0E-989B-F45356D56EA7}"/>
          </ac:picMkLst>
        </pc:picChg>
        <pc:picChg chg="del">
          <ac:chgData name="Hans-Martin Heyn" userId="ec4bc27f-f7e6-42b9-ba9b-5442920fa371" providerId="ADAL" clId="{BF32C05F-7C09-443C-8A27-96B89F9624F5}" dt="2024-07-08T06:12:30.539" v="3446" actId="478"/>
          <ac:picMkLst>
            <pc:docMk/>
            <pc:sldMk cId="3693652413" sldId="364"/>
            <ac:picMk id="21" creationId="{598A37C7-0001-F373-35BC-98A96C7768E6}"/>
          </ac:picMkLst>
        </pc:picChg>
        <pc:picChg chg="del">
          <ac:chgData name="Hans-Martin Heyn" userId="ec4bc27f-f7e6-42b9-ba9b-5442920fa371" providerId="ADAL" clId="{BF32C05F-7C09-443C-8A27-96B89F9624F5}" dt="2024-07-08T06:12:29.873" v="3445" actId="478"/>
          <ac:picMkLst>
            <pc:docMk/>
            <pc:sldMk cId="3693652413" sldId="364"/>
            <ac:picMk id="25" creationId="{AA449120-7402-27ED-8448-B272E8524787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08T06:59:09.633" v="3782"/>
        <pc:sldMkLst>
          <pc:docMk/>
          <pc:sldMk cId="210587408" sldId="365"/>
        </pc:sldMkLst>
        <pc:spChg chg="add mod">
          <ac:chgData name="Hans-Martin Heyn" userId="ec4bc27f-f7e6-42b9-ba9b-5442920fa371" providerId="ADAL" clId="{BF32C05F-7C09-443C-8A27-96B89F9624F5}" dt="2024-07-08T06:57:22.755" v="3763" actId="14100"/>
          <ac:spMkLst>
            <pc:docMk/>
            <pc:sldMk cId="210587408" sldId="365"/>
            <ac:spMk id="2" creationId="{0D394BA3-2BE9-2EE2-BE5B-DC21FFB1BC2D}"/>
          </ac:spMkLst>
        </pc:spChg>
        <pc:spChg chg="add mod">
          <ac:chgData name="Hans-Martin Heyn" userId="ec4bc27f-f7e6-42b9-ba9b-5442920fa371" providerId="ADAL" clId="{BF32C05F-7C09-443C-8A27-96B89F9624F5}" dt="2024-07-08T06:57:24.269" v="3764" actId="14100"/>
          <ac:spMkLst>
            <pc:docMk/>
            <pc:sldMk cId="210587408" sldId="365"/>
            <ac:spMk id="3" creationId="{9365FE16-05E1-ECD7-36EC-D8AF77EAB623}"/>
          </ac:spMkLst>
        </pc:spChg>
        <pc:spChg chg="add mod">
          <ac:chgData name="Hans-Martin Heyn" userId="ec4bc27f-f7e6-42b9-ba9b-5442920fa371" providerId="ADAL" clId="{BF32C05F-7C09-443C-8A27-96B89F9624F5}" dt="2024-07-08T06:57:18.687" v="3762" actId="1038"/>
          <ac:spMkLst>
            <pc:docMk/>
            <pc:sldMk cId="210587408" sldId="365"/>
            <ac:spMk id="5" creationId="{8751842A-CC28-DFCD-5A94-B0B9464C5AD4}"/>
          </ac:spMkLst>
        </pc:spChg>
        <pc:spChg chg="mod">
          <ac:chgData name="Hans-Martin Heyn" userId="ec4bc27f-f7e6-42b9-ba9b-5442920fa371" providerId="ADAL" clId="{BF32C05F-7C09-443C-8A27-96B89F9624F5}" dt="2024-07-08T06:52:05.584" v="3695" actId="20577"/>
          <ac:spMkLst>
            <pc:docMk/>
            <pc:sldMk cId="210587408" sldId="365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08T06:57:15.331" v="3752" actId="14100"/>
          <ac:spMkLst>
            <pc:docMk/>
            <pc:sldMk cId="210587408" sldId="365"/>
            <ac:spMk id="7" creationId="{D4CD5115-3EEA-BDDB-10D5-768AA5E65DF7}"/>
          </ac:spMkLst>
        </pc:spChg>
        <pc:spChg chg="add mod">
          <ac:chgData name="Hans-Martin Heyn" userId="ec4bc27f-f7e6-42b9-ba9b-5442920fa371" providerId="ADAL" clId="{BF32C05F-7C09-443C-8A27-96B89F9624F5}" dt="2024-07-08T06:58:25.511" v="3774" actId="14100"/>
          <ac:spMkLst>
            <pc:docMk/>
            <pc:sldMk cId="210587408" sldId="365"/>
            <ac:spMk id="9" creationId="{C0409504-BAB8-A9FC-C67B-2B530094B4B3}"/>
          </ac:spMkLst>
        </pc:spChg>
        <pc:spChg chg="add mod">
          <ac:chgData name="Hans-Martin Heyn" userId="ec4bc27f-f7e6-42b9-ba9b-5442920fa371" providerId="ADAL" clId="{BF32C05F-7C09-443C-8A27-96B89F9624F5}" dt="2024-07-08T06:58:36.921" v="3777" actId="14100"/>
          <ac:spMkLst>
            <pc:docMk/>
            <pc:sldMk cId="210587408" sldId="365"/>
            <ac:spMk id="10" creationId="{09822BB1-F852-F7BB-924B-94BF1B799A75}"/>
          </ac:spMkLst>
        </pc:spChg>
        <pc:spChg chg="add del mod">
          <ac:chgData name="Hans-Martin Heyn" userId="ec4bc27f-f7e6-42b9-ba9b-5442920fa371" providerId="ADAL" clId="{BF32C05F-7C09-443C-8A27-96B89F9624F5}" dt="2024-07-08T06:59:00.222" v="3780" actId="478"/>
          <ac:spMkLst>
            <pc:docMk/>
            <pc:sldMk cId="210587408" sldId="365"/>
            <ac:spMk id="11" creationId="{347964EA-9891-8BD8-2B6E-1C2D1FEE0D4D}"/>
          </ac:spMkLst>
        </pc:spChg>
        <pc:picChg chg="add mod">
          <ac:chgData name="Hans-Martin Heyn" userId="ec4bc27f-f7e6-42b9-ba9b-5442920fa371" providerId="ADAL" clId="{BF32C05F-7C09-443C-8A27-96B89F9624F5}" dt="2024-07-08T06:57:18.687" v="3762" actId="1038"/>
          <ac:picMkLst>
            <pc:docMk/>
            <pc:sldMk cId="210587408" sldId="365"/>
            <ac:picMk id="4" creationId="{24EBB6FF-A00C-8A6B-61DF-8ECF329C0233}"/>
          </ac:picMkLst>
        </pc:picChg>
        <pc:picChg chg="add mod">
          <ac:chgData name="Hans-Martin Heyn" userId="ec4bc27f-f7e6-42b9-ba9b-5442920fa371" providerId="ADAL" clId="{BF32C05F-7C09-443C-8A27-96B89F9624F5}" dt="2024-07-08T06:57:29.800" v="3765" actId="732"/>
          <ac:picMkLst>
            <pc:docMk/>
            <pc:sldMk cId="210587408" sldId="365"/>
            <ac:picMk id="8" creationId="{1D32C814-9521-2409-A555-895B1EA5917A}"/>
          </ac:picMkLst>
        </pc:picChg>
      </pc:sldChg>
      <pc:sldChg chg="new del">
        <pc:chgData name="Hans-Martin Heyn" userId="ec4bc27f-f7e6-42b9-ba9b-5442920fa371" providerId="ADAL" clId="{BF32C05F-7C09-443C-8A27-96B89F9624F5}" dt="2024-07-08T06:43:49.890" v="3657" actId="47"/>
        <pc:sldMkLst>
          <pc:docMk/>
          <pc:sldMk cId="3891560080" sldId="365"/>
        </pc:sldMkLst>
      </pc:sldChg>
      <pc:sldChg chg="delSp add del mod delAnim">
        <pc:chgData name="Hans-Martin Heyn" userId="ec4bc27f-f7e6-42b9-ba9b-5442920fa371" providerId="ADAL" clId="{BF32C05F-7C09-443C-8A27-96B89F9624F5}" dt="2024-07-11T08:10:06.290" v="3788" actId="47"/>
        <pc:sldMkLst>
          <pc:docMk/>
          <pc:sldMk cId="3150196958" sldId="366"/>
        </pc:sldMkLst>
        <pc:spChg chg="del">
          <ac:chgData name="Hans-Martin Heyn" userId="ec4bc27f-f7e6-42b9-ba9b-5442920fa371" providerId="ADAL" clId="{BF32C05F-7C09-443C-8A27-96B89F9624F5}" dt="2024-07-11T08:09:55.994" v="3785" actId="478"/>
          <ac:spMkLst>
            <pc:docMk/>
            <pc:sldMk cId="3150196958" sldId="366"/>
            <ac:spMk id="9" creationId="{C0409504-BAB8-A9FC-C67B-2B530094B4B3}"/>
          </ac:spMkLst>
        </pc:spChg>
      </pc:sldChg>
      <pc:sldChg chg="addSp delSp modSp add mod modAnim">
        <pc:chgData name="Hans-Martin Heyn" userId="ec4bc27f-f7e6-42b9-ba9b-5442920fa371" providerId="ADAL" clId="{BF32C05F-7C09-443C-8A27-96B89F9624F5}" dt="2024-07-11T08:38:05.796" v="3958" actId="14100"/>
        <pc:sldMkLst>
          <pc:docMk/>
          <pc:sldMk cId="3883677405" sldId="366"/>
        </pc:sldMkLst>
        <pc:spChg chg="add mod">
          <ac:chgData name="Hans-Martin Heyn" userId="ec4bc27f-f7e6-42b9-ba9b-5442920fa371" providerId="ADAL" clId="{BF32C05F-7C09-443C-8A27-96B89F9624F5}" dt="2024-07-11T08:32:19.566" v="3872" actId="14100"/>
          <ac:spMkLst>
            <pc:docMk/>
            <pc:sldMk cId="3883677405" sldId="366"/>
            <ac:spMk id="3" creationId="{29C5AA0F-D830-5F0A-6B63-65276021B564}"/>
          </ac:spMkLst>
        </pc:spChg>
        <pc:spChg chg="add del mod">
          <ac:chgData name="Hans-Martin Heyn" userId="ec4bc27f-f7e6-42b9-ba9b-5442920fa371" providerId="ADAL" clId="{BF32C05F-7C09-443C-8A27-96B89F9624F5}" dt="2024-07-11T08:32:37.117" v="3887" actId="478"/>
          <ac:spMkLst>
            <pc:docMk/>
            <pc:sldMk cId="3883677405" sldId="366"/>
            <ac:spMk id="4" creationId="{A0A20D60-4503-1F5C-0695-C6F2B34C2AB9}"/>
          </ac:spMkLst>
        </pc:spChg>
        <pc:spChg chg="add mod">
          <ac:chgData name="Hans-Martin Heyn" userId="ec4bc27f-f7e6-42b9-ba9b-5442920fa371" providerId="ADAL" clId="{BF32C05F-7C09-443C-8A27-96B89F9624F5}" dt="2024-07-11T08:37:33.804" v="3955" actId="1037"/>
          <ac:spMkLst>
            <pc:docMk/>
            <pc:sldMk cId="3883677405" sldId="366"/>
            <ac:spMk id="5" creationId="{B8605477-5543-6459-423D-C5B2A5160D71}"/>
          </ac:spMkLst>
        </pc:spChg>
        <pc:spChg chg="mod">
          <ac:chgData name="Hans-Martin Heyn" userId="ec4bc27f-f7e6-42b9-ba9b-5442920fa371" providerId="ADAL" clId="{BF32C05F-7C09-443C-8A27-96B89F9624F5}" dt="2024-07-11T08:30:41.051" v="3820" actId="20577"/>
          <ac:spMkLst>
            <pc:docMk/>
            <pc:sldMk cId="3883677405" sldId="366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8:37:08.314" v="3948" actId="1035"/>
          <ac:spMkLst>
            <pc:docMk/>
            <pc:sldMk cId="3883677405" sldId="366"/>
            <ac:spMk id="7" creationId="{53B2752F-A66C-14B3-7195-4C1ADCB8DE7D}"/>
          </ac:spMkLst>
        </pc:spChg>
        <pc:spChg chg="add mod">
          <ac:chgData name="Hans-Martin Heyn" userId="ec4bc27f-f7e6-42b9-ba9b-5442920fa371" providerId="ADAL" clId="{BF32C05F-7C09-443C-8A27-96B89F9624F5}" dt="2024-07-11T08:38:05.796" v="3958" actId="14100"/>
          <ac:spMkLst>
            <pc:docMk/>
            <pc:sldMk cId="3883677405" sldId="366"/>
            <ac:spMk id="8" creationId="{BBB6B7E6-451E-CD77-0CE4-8D767A5F0CD5}"/>
          </ac:spMkLst>
        </pc:spChg>
        <pc:spChg chg="add mod">
          <ac:chgData name="Hans-Martin Heyn" userId="ec4bc27f-f7e6-42b9-ba9b-5442920fa371" providerId="ADAL" clId="{BF32C05F-7C09-443C-8A27-96B89F9624F5}" dt="2024-07-11T08:36:59.003" v="3946" actId="14100"/>
          <ac:spMkLst>
            <pc:docMk/>
            <pc:sldMk cId="3883677405" sldId="366"/>
            <ac:spMk id="9" creationId="{E70887D7-3FC0-B050-115F-CEEB794436DE}"/>
          </ac:spMkLst>
        </pc:spChg>
        <pc:spChg chg="add mod">
          <ac:chgData name="Hans-Martin Heyn" userId="ec4bc27f-f7e6-42b9-ba9b-5442920fa371" providerId="ADAL" clId="{BF32C05F-7C09-443C-8A27-96B89F9624F5}" dt="2024-07-11T08:36:51.197" v="3943" actId="1035"/>
          <ac:spMkLst>
            <pc:docMk/>
            <pc:sldMk cId="3883677405" sldId="366"/>
            <ac:spMk id="10" creationId="{A100D4DD-0325-F3FF-78AA-602D566B2AAF}"/>
          </ac:spMkLst>
        </pc:spChg>
        <pc:picChg chg="add mod modCrop">
          <ac:chgData name="Hans-Martin Heyn" userId="ec4bc27f-f7e6-42b9-ba9b-5442920fa371" providerId="ADAL" clId="{BF32C05F-7C09-443C-8A27-96B89F9624F5}" dt="2024-07-11T08:32:30.506" v="3886" actId="1037"/>
          <ac:picMkLst>
            <pc:docMk/>
            <pc:sldMk cId="3883677405" sldId="366"/>
            <ac:picMk id="2" creationId="{08D9C2F7-9C75-94B3-C9FD-5D7B4910122C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11T08:57:28.340" v="4197" actId="1076"/>
        <pc:sldMkLst>
          <pc:docMk/>
          <pc:sldMk cId="790446078" sldId="367"/>
        </pc:sldMkLst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" creationId="{C4B9BBB5-79B2-B384-8DD8-999817C4CEF0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" creationId="{2F90A767-2848-34F5-73D0-142A7029C71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" creationId="{63445790-D01E-B366-9F11-7BF0AAEC99D9}"/>
          </ac:spMkLst>
        </pc:spChg>
        <pc:spChg chg="mod">
          <ac:chgData name="Hans-Martin Heyn" userId="ec4bc27f-f7e6-42b9-ba9b-5442920fa371" providerId="ADAL" clId="{BF32C05F-7C09-443C-8A27-96B89F9624F5}" dt="2024-07-11T08:42:55.028" v="4011" actId="404"/>
          <ac:spMkLst>
            <pc:docMk/>
            <pc:sldMk cId="790446078" sldId="367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" creationId="{F0C55C92-D0AE-3F57-A1EF-5A63241ACCA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" creationId="{FD944598-A4BC-D71C-28ED-F01BAD1CE5F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" creationId="{2A888E9F-BA59-2AB8-1520-FE194E4BDEF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" creationId="{25999A74-ECEF-9B6D-D181-5BB408FEC5A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" creationId="{75C12269-36BC-4D57-6CEA-818D47EA895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" creationId="{D873C30E-63DE-E8BC-DA18-2C77376B788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" creationId="{E0B118A0-E505-F30F-996D-B2CA78683CE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6" creationId="{D4ED0B7A-43A2-A022-114D-934DA55C529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7" creationId="{BEFF007E-6924-FC1F-2B6E-29F50E78B91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8" creationId="{3A5313BE-9371-06C0-4BE3-282B375A72E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9" creationId="{43C36316-C0EB-4A87-39CF-32BA8FBBF1B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0" creationId="{4983A572-3523-72F8-AF8E-950B4490C2E6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1" creationId="{CDCD15E1-BE21-9340-11B2-ABD490CFA98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2" creationId="{4BDC7347-883A-49BD-3F37-97E2FB7F4641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3" creationId="{AAED63A8-A3B3-6ADF-E323-B3674F79D0A8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4" creationId="{6EA64134-B716-2EB9-8CB4-CF798887D983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5" creationId="{330D20B8-AA54-956F-2DD4-A934E15B145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6" creationId="{F3C848EC-F879-88D6-4950-D9BA1C8AB76D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7" creationId="{1DB8534F-D12B-FDFA-E5D8-29EE2242855D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8" creationId="{716BD58D-32F9-97B2-7B8D-F81FFB360BE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0" creationId="{E5F1854B-504A-84D4-E2DC-0439C442E4D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1" creationId="{39AEC7AB-3707-BD91-42CA-64090F6EE1B9}"/>
          </ac:spMkLst>
        </pc:spChg>
        <pc:spChg chg="mod">
          <ac:chgData name="Hans-Martin Heyn" userId="ec4bc27f-f7e6-42b9-ba9b-5442920fa371" providerId="ADAL" clId="{BF32C05F-7C09-443C-8A27-96B89F9624F5}" dt="2024-07-11T08:51:52.912" v="4152" actId="207"/>
          <ac:spMkLst>
            <pc:docMk/>
            <pc:sldMk cId="790446078" sldId="367"/>
            <ac:spMk id="32" creationId="{D6F2865D-BFBF-73AD-B916-8BD2AC9F8CF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3" creationId="{BDD15A13-5E7F-1D11-DA54-B7D2047391F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4" creationId="{C396736D-3970-27C2-63FF-B69515F255BD}"/>
          </ac:spMkLst>
        </pc:spChg>
        <pc:spChg chg="mod">
          <ac:chgData name="Hans-Martin Heyn" userId="ec4bc27f-f7e6-42b9-ba9b-5442920fa371" providerId="ADAL" clId="{BF32C05F-7C09-443C-8A27-96B89F9624F5}" dt="2024-07-11T08:52:28.645" v="4160" actId="1037"/>
          <ac:spMkLst>
            <pc:docMk/>
            <pc:sldMk cId="790446078" sldId="367"/>
            <ac:spMk id="35" creationId="{F397EDA7-562D-E6FB-458E-22036217D934}"/>
          </ac:spMkLst>
        </pc:spChg>
        <pc:spChg chg="add del mod topLvl">
          <ac:chgData name="Hans-Martin Heyn" userId="ec4bc27f-f7e6-42b9-ba9b-5442920fa371" providerId="ADAL" clId="{BF32C05F-7C09-443C-8A27-96B89F9624F5}" dt="2024-07-11T08:54:05.673" v="4169" actId="478"/>
          <ac:spMkLst>
            <pc:docMk/>
            <pc:sldMk cId="790446078" sldId="367"/>
            <ac:spMk id="36" creationId="{EE084B41-0819-A180-162C-C7FED7E33313}"/>
          </ac:spMkLst>
        </pc:spChg>
        <pc:spChg chg="mod">
          <ac:chgData name="Hans-Martin Heyn" userId="ec4bc27f-f7e6-42b9-ba9b-5442920fa371" providerId="ADAL" clId="{BF32C05F-7C09-443C-8A27-96B89F9624F5}" dt="2024-07-11T08:53:08.677" v="4162" actId="1036"/>
          <ac:spMkLst>
            <pc:docMk/>
            <pc:sldMk cId="790446078" sldId="367"/>
            <ac:spMk id="38" creationId="{821F0D3B-9EE0-2364-6925-79EF44D74310}"/>
          </ac:spMkLst>
        </pc:spChg>
        <pc:spChg chg="mod">
          <ac:chgData name="Hans-Martin Heyn" userId="ec4bc27f-f7e6-42b9-ba9b-5442920fa371" providerId="ADAL" clId="{BF32C05F-7C09-443C-8A27-96B89F9624F5}" dt="2024-07-11T08:51:37.400" v="4149" actId="207"/>
          <ac:spMkLst>
            <pc:docMk/>
            <pc:sldMk cId="790446078" sldId="367"/>
            <ac:spMk id="39" creationId="{2FE3910F-BF0B-C7CD-1081-1832088BDCF2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0" creationId="{5EEA9188-ECC9-29A6-5F33-01255A039FFA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1" creationId="{479B0456-FD08-5381-4CB1-794B238412E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2" creationId="{8F6308E6-DD81-6ACD-4855-F8397F0BF01E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3" creationId="{D99BA726-08A8-DA5E-8EFF-46A68DB372C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4" creationId="{10CA24B7-7B81-7568-FF31-B380397FD3F4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5" creationId="{492A2B28-EF9B-4CE6-1B10-141693D33BE3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6" creationId="{533C3027-6D03-8111-4086-0E785C2E675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7" creationId="{E2C31372-3F7D-853E-982B-D2D5456EF31A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8" creationId="{99AC1BB0-700B-B57E-F8F5-E9E21B343BB0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9" creationId="{5F9CA63A-F049-7A94-614B-BF2C389C2C6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1" creationId="{DC0D4323-7551-A5D7-FF24-48B7C015F29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2" creationId="{C9580693-6D23-BF10-5EFF-9DA80C68CA70}"/>
          </ac:spMkLst>
        </pc:spChg>
        <pc:spChg chg="mod">
          <ac:chgData name="Hans-Martin Heyn" userId="ec4bc27f-f7e6-42b9-ba9b-5442920fa371" providerId="ADAL" clId="{BF32C05F-7C09-443C-8A27-96B89F9624F5}" dt="2024-07-11T08:55:30.356" v="4183" actId="207"/>
          <ac:spMkLst>
            <pc:docMk/>
            <pc:sldMk cId="790446078" sldId="367"/>
            <ac:spMk id="53" creationId="{31AC4A94-88F2-DB5B-7EDD-67544FB613C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4" creationId="{CD512705-B9FD-9596-E8B3-2DBC9BA66CE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5" creationId="{7E67F586-C5EB-03D6-DD3E-87B6684F5D1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6" creationId="{266147EC-372B-E9E5-BE03-2FD6CA0DB69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7" creationId="{749823C3-D3CC-9D76-ADA0-B458F75FB22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8" creationId="{9FB3D2C5-D6EE-467D-88E2-BFC8BB852B3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0" creationId="{C2E2395C-6032-D509-0DC5-F26A520E757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1" creationId="{38327664-7FEB-F16C-D7CE-158F7FC4AB63}"/>
          </ac:spMkLst>
        </pc:spChg>
        <pc:spChg chg="mod">
          <ac:chgData name="Hans-Martin Heyn" userId="ec4bc27f-f7e6-42b9-ba9b-5442920fa371" providerId="ADAL" clId="{BF32C05F-7C09-443C-8A27-96B89F9624F5}" dt="2024-07-11T08:55:34.248" v="4184" actId="207"/>
          <ac:spMkLst>
            <pc:docMk/>
            <pc:sldMk cId="790446078" sldId="367"/>
            <ac:spMk id="62" creationId="{4700AD89-3C97-CE6D-E561-7E635953260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3" creationId="{3EC1EA61-9E5D-FB2E-20B2-02361643B0A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4" creationId="{171A520E-539D-DE52-0836-2DA57B9D986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5" creationId="{3B4AEAF0-D36B-977A-EA20-29DF2D039DF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7" creationId="{E4E9C8D7-330C-CED9-DA2C-13EEB2A1491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8" creationId="{0E7601A5-8142-2B22-40AD-D3A02FC8304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9" creationId="{6D1DAD55-A1E5-8627-EE6E-7484A528D90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0" creationId="{4471EA74-9178-FD70-4671-2F1F6E35DD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2" creationId="{5721BFB7-EEFB-667B-0368-00497F87460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3" creationId="{54EE728C-6D4F-6B83-962B-4B65A341C0D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5" creationId="{20CA84DA-3D49-98FE-F8AD-2AE548A7041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6" creationId="{387663A8-7CE4-3BED-3E2A-5104A6560CE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7" creationId="{DC0CACB3-D3E5-1985-37D2-5C8917A7200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8" creationId="{6CB1E216-6AAC-C3A1-1149-8792DCC76B60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9" creationId="{E7C4D967-087F-6F54-18DE-6780831F38A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1" creationId="{F674E883-DA25-5599-CB9B-44D740FAB45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2" creationId="{48429FC9-0CDB-B340-781E-F2F854C0942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3" creationId="{D8F4E9B1-1A2A-6316-3CAE-A2FAB8F814C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4" creationId="{B90A7134-95F5-0721-D7F3-44F0A036AB0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5" creationId="{3264C651-B1FA-75D3-AF3E-4EC319966FB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7" creationId="{EE46B76D-3897-9E4B-3D54-A054167D0D4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8" creationId="{5D6FCEE7-5F44-A0A2-C25D-9FA070E6C051}"/>
          </ac:spMkLst>
        </pc:spChg>
        <pc:spChg chg="mod">
          <ac:chgData name="Hans-Martin Heyn" userId="ec4bc27f-f7e6-42b9-ba9b-5442920fa371" providerId="ADAL" clId="{BF32C05F-7C09-443C-8A27-96B89F9624F5}" dt="2024-07-11T08:55:48.138" v="4187" actId="313"/>
          <ac:spMkLst>
            <pc:docMk/>
            <pc:sldMk cId="790446078" sldId="367"/>
            <ac:spMk id="89" creationId="{ACDFA652-EC94-E0A6-8B93-BC6C3F7E47E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0" creationId="{C4FBDA18-7B6F-2EBD-86FF-23068690B44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1" creationId="{2EE242BA-D9BE-4D76-9502-5516554A94B0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2" creationId="{A8F88364-F957-BB73-B7F5-9C08E099242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3" creationId="{2B7E64A6-2EF3-CCDC-5184-F27F260E1AD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4" creationId="{C3B5B530-F591-59AB-0C59-72B24D361C37}"/>
          </ac:spMkLst>
        </pc:spChg>
        <pc:spChg chg="mod">
          <ac:chgData name="Hans-Martin Heyn" userId="ec4bc27f-f7e6-42b9-ba9b-5442920fa371" providerId="ADAL" clId="{BF32C05F-7C09-443C-8A27-96B89F9624F5}" dt="2024-07-11T08:52:14.035" v="4159" actId="14100"/>
          <ac:spMkLst>
            <pc:docMk/>
            <pc:sldMk cId="790446078" sldId="367"/>
            <ac:spMk id="96" creationId="{203A456D-CA19-3BC8-86DE-8B3950F358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7" creationId="{1A0C5F14-2376-0D8C-F031-183C4571FBC4}"/>
          </ac:spMkLst>
        </pc:spChg>
        <pc:spChg chg="mod">
          <ac:chgData name="Hans-Martin Heyn" userId="ec4bc27f-f7e6-42b9-ba9b-5442920fa371" providerId="ADAL" clId="{BF32C05F-7C09-443C-8A27-96B89F9624F5}" dt="2024-07-11T08:55:13.390" v="4178" actId="207"/>
          <ac:spMkLst>
            <pc:docMk/>
            <pc:sldMk cId="790446078" sldId="367"/>
            <ac:spMk id="98" creationId="{10EC15E9-2E31-0557-1392-B1E8202F3E7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9" creationId="{3F1D4197-CF4D-E4E1-26C0-1E9F17B43C5A}"/>
          </ac:spMkLst>
        </pc:spChg>
        <pc:spChg chg="mod">
          <ac:chgData name="Hans-Martin Heyn" userId="ec4bc27f-f7e6-42b9-ba9b-5442920fa371" providerId="ADAL" clId="{BF32C05F-7C09-443C-8A27-96B89F9624F5}" dt="2024-07-11T08:52:10.120" v="4157" actId="1038"/>
          <ac:spMkLst>
            <pc:docMk/>
            <pc:sldMk cId="790446078" sldId="367"/>
            <ac:spMk id="100" creationId="{A4742644-0090-6901-C99A-324D7C4B363A}"/>
          </ac:spMkLst>
        </pc:spChg>
        <pc:spChg chg="mod">
          <ac:chgData name="Hans-Martin Heyn" userId="ec4bc27f-f7e6-42b9-ba9b-5442920fa371" providerId="ADAL" clId="{BF32C05F-7C09-443C-8A27-96B89F9624F5}" dt="2024-07-11T08:52:07.985" v="4155" actId="1038"/>
          <ac:spMkLst>
            <pc:docMk/>
            <pc:sldMk cId="790446078" sldId="367"/>
            <ac:spMk id="101" creationId="{898E8730-3D9F-5AB0-62E3-1DF7D8C07A1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3" creationId="{CA05421B-6262-75E4-8685-260F6DAD3EC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4" creationId="{C1FE2280-8028-DAB7-4097-33DD29218CC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5" creationId="{FF0D4CFF-C8BB-9442-5F28-4E7264A73AE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6" creationId="{BABC1A2A-E827-1473-9B56-B4057F16F72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7" creationId="{3FC06764-BF42-8B62-E689-599EA937F6D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8" creationId="{950DE222-7B28-E9E4-5CCD-C450CBFADD3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0" creationId="{C669C16F-560B-7F75-A8CD-18E81D6E10F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1" creationId="{3CFD5B9D-8F43-C989-C771-82ED43339B8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2" creationId="{751B1744-1310-D9C3-AC88-222DE8F6F03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3" creationId="{570E3198-CFA6-62A9-BE72-30F2D4F6FA8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4" creationId="{342F0FEB-C2FD-7F39-BBD7-18050FA34A6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5" creationId="{01A2BF59-6F1A-DF2A-E1C2-F38B598E18E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6" creationId="{24283710-374C-C917-5B06-531AD0A60E6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7" creationId="{ADEAB67A-E77C-1811-6574-355CD809FB4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8" creationId="{516268F2-A3C1-3C1A-8970-B5E4F4929AE4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9" creationId="{397D6B44-D60C-1163-EB8F-94C13855EC5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0" creationId="{883A5685-FAF4-5111-4B34-417B5E0E324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2" creationId="{8147B088-744F-5FCC-0C92-B8066CA3505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3" creationId="{09C7E7BF-01F6-E07C-322C-24380462B2D8}"/>
          </ac:spMkLst>
        </pc:spChg>
        <pc:spChg chg="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27" creationId="{84FC5A27-AE33-0514-A951-3194AC8FB363}"/>
          </ac:spMkLst>
        </pc:spChg>
        <pc:spChg chg="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28" creationId="{FDEB5041-D40E-978A-1059-AE2036B0C33E}"/>
          </ac:spMkLst>
        </pc:spChg>
        <pc:spChg chg="del mod topLvl">
          <ac:chgData name="Hans-Martin Heyn" userId="ec4bc27f-f7e6-42b9-ba9b-5442920fa371" providerId="ADAL" clId="{BF32C05F-7C09-443C-8A27-96B89F9624F5}" dt="2024-07-11T08:51:27.528" v="4148" actId="478"/>
          <ac:spMkLst>
            <pc:docMk/>
            <pc:sldMk cId="790446078" sldId="367"/>
            <ac:spMk id="129" creationId="{172DF5E8-7FEF-64DD-B7FA-3867CEDFAF9E}"/>
          </ac:spMkLst>
        </pc:spChg>
        <pc:spChg chg="del 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30" creationId="{B5986C56-1476-8B40-8F46-A10E28B71A43}"/>
          </ac:spMkLst>
        </pc:spChg>
        <pc:spChg chg="del mod topLvl">
          <ac:chgData name="Hans-Martin Heyn" userId="ec4bc27f-f7e6-42b9-ba9b-5442920fa371" providerId="ADAL" clId="{BF32C05F-7C09-443C-8A27-96B89F9624F5}" dt="2024-07-11T08:51:39.630" v="4150" actId="478"/>
          <ac:spMkLst>
            <pc:docMk/>
            <pc:sldMk cId="790446078" sldId="367"/>
            <ac:spMk id="132" creationId="{BBFA2263-96C2-25B9-DE40-A4C037139984}"/>
          </ac:spMkLst>
        </pc:spChg>
        <pc:spChg chg="del mod topLvl">
          <ac:chgData name="Hans-Martin Heyn" userId="ec4bc27f-f7e6-42b9-ba9b-5442920fa371" providerId="ADAL" clId="{BF32C05F-7C09-443C-8A27-96B89F9624F5}" dt="2024-07-11T08:51:41.873" v="4151" actId="478"/>
          <ac:spMkLst>
            <pc:docMk/>
            <pc:sldMk cId="790446078" sldId="367"/>
            <ac:spMk id="133" creationId="{501200C9-7190-F3E2-BA18-05E11A12164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4" creationId="{36272BBE-2366-D656-8B5F-0687E128FC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7" creationId="{DB3479FC-E41A-07E6-156E-D0C02389EC8D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0" creationId="{20AB2934-71CD-212C-D27E-79376DE83C7F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2" creationId="{167222D9-C31D-EA18-AE5D-3E4EC5AC775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3" creationId="{5F669358-B42B-0183-2991-F7C1E67AE8D6}"/>
          </ac:spMkLst>
        </pc:spChg>
        <pc:spChg chg="add mod">
          <ac:chgData name="Hans-Martin Heyn" userId="ec4bc27f-f7e6-42b9-ba9b-5442920fa371" providerId="ADAL" clId="{BF32C05F-7C09-443C-8A27-96B89F9624F5}" dt="2024-07-11T08:57:28.340" v="4197" actId="1076"/>
          <ac:spMkLst>
            <pc:docMk/>
            <pc:sldMk cId="790446078" sldId="367"/>
            <ac:spMk id="145" creationId="{7F15514E-0CD0-8BBC-0F82-4B7A8FF628EA}"/>
          </ac:spMkLst>
        </pc:s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4" creationId="{978C17AA-06B9-ECBC-5C5D-B2CE8AB3C364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1" creationId="{52D56B9F-A998-5A20-49EB-FB632003AEDF}"/>
          </ac:grpSpMkLst>
        </pc:grpChg>
        <pc:grpChg chg="mod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5" creationId="{25AB92BB-8CBF-B2FC-A912-C07AD319DDA6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29" creationId="{4EEBB676-F153-6198-ABFA-2A32C9627B0F}"/>
          </ac:grpSpMkLst>
        </pc:grpChg>
        <pc:grpChg chg="add del mod topLvl">
          <ac:chgData name="Hans-Martin Heyn" userId="ec4bc27f-f7e6-42b9-ba9b-5442920fa371" providerId="ADAL" clId="{BF32C05F-7C09-443C-8A27-96B89F9624F5}" dt="2024-07-11T08:54:05.673" v="4169" actId="478"/>
          <ac:grpSpMkLst>
            <pc:docMk/>
            <pc:sldMk cId="790446078" sldId="367"/>
            <ac:grpSpMk id="37" creationId="{45094C61-C6E1-0A63-A8B6-2B0605E0F15B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50" creationId="{E19A231F-330C-F81F-70F1-E4DB376A6DFD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59" creationId="{2AFDE273-8B01-704D-F41A-919E6651EA3E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66" creationId="{58CC017E-4A33-5831-29BB-4CBE6F80AC15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71" creationId="{E4192252-5EAC-88CA-503A-291B56A6B46C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74" creationId="{3956C85C-1F45-6EFE-F7D0-D4C12EAF89F9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80" creationId="{C055B062-F52E-EE5D-CE74-98D117C70826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86" creationId="{97590E55-35C2-5087-ED81-B4CFB163331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95" creationId="{EDD90E06-C275-5F38-C1D3-555FFEC05492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02" creationId="{BD3DA7A0-3A8A-BE6B-0E2E-0013C95CAE2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09" creationId="{49C4FA1F-8BF3-1100-618F-AC0702E8505B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21" creationId="{6ECDFCB1-6527-41DD-1955-B79B341C099E}"/>
          </ac:grpSpMkLst>
        </pc:grpChg>
        <pc:grpChg chg="add del mod topLvl">
          <ac:chgData name="Hans-Martin Heyn" userId="ec4bc27f-f7e6-42b9-ba9b-5442920fa371" providerId="ADAL" clId="{BF32C05F-7C09-443C-8A27-96B89F9624F5}" dt="2024-07-11T08:51:27.528" v="4148" actId="478"/>
          <ac:grpSpMkLst>
            <pc:docMk/>
            <pc:sldMk cId="790446078" sldId="367"/>
            <ac:grpSpMk id="124" creationId="{A8744EFB-EF4C-A871-9890-7F4980EEECB7}"/>
          </ac:grpSpMkLst>
        </pc:grpChg>
        <pc:grpChg chg="del mod">
          <ac:chgData name="Hans-Martin Heyn" userId="ec4bc27f-f7e6-42b9-ba9b-5442920fa371" providerId="ADAL" clId="{BF32C05F-7C09-443C-8A27-96B89F9624F5}" dt="2024-07-11T08:51:26.039" v="4147" actId="478"/>
          <ac:grpSpMkLst>
            <pc:docMk/>
            <pc:sldMk cId="790446078" sldId="367"/>
            <ac:grpSpMk id="125" creationId="{AAD60C80-7654-9336-959A-5045180407C4}"/>
          </ac:grpSpMkLst>
        </pc:grpChg>
        <pc:grpChg chg="add del mod topLvl">
          <ac:chgData name="Hans-Martin Heyn" userId="ec4bc27f-f7e6-42b9-ba9b-5442920fa371" providerId="ADAL" clId="{BF32C05F-7C09-443C-8A27-96B89F9624F5}" dt="2024-07-11T08:54:05.673" v="4169" actId="478"/>
          <ac:grpSpMkLst>
            <pc:docMk/>
            <pc:sldMk cId="790446078" sldId="367"/>
            <ac:grpSpMk id="126" creationId="{E0BAE278-E4DF-15AF-1101-C9B74033BE51}"/>
          </ac:grpSpMkLst>
        </pc:grpChg>
        <pc:grpChg chg="add del mod topLvl">
          <ac:chgData name="Hans-Martin Heyn" userId="ec4bc27f-f7e6-42b9-ba9b-5442920fa371" providerId="ADAL" clId="{BF32C05F-7C09-443C-8A27-96B89F9624F5}" dt="2024-07-11T08:51:39.630" v="4150" actId="478"/>
          <ac:grpSpMkLst>
            <pc:docMk/>
            <pc:sldMk cId="790446078" sldId="367"/>
            <ac:grpSpMk id="131" creationId="{4A335551-84D0-A940-92D2-AB2217463DA3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35" creationId="{7EB6B76D-B34F-F6C8-2621-359EE4A5C70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38" creationId="{BEF764C0-F686-A969-1C60-2B38010088B7}"/>
          </ac:grpSpMkLst>
        </pc:grpChg>
        <pc:grpChg chg="add del mod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44" creationId="{82BF1121-1391-E640-2164-83EFCE5E28BC}"/>
          </ac:grpSpMkLst>
        </pc:grpChg>
        <pc:picChg chg="mod">
          <ac:chgData name="Hans-Martin Heyn" userId="ec4bc27f-f7e6-42b9-ba9b-5442920fa371" providerId="ADAL" clId="{BF32C05F-7C09-443C-8A27-96B89F9624F5}" dt="2024-07-11T08:49:28.318" v="4144" actId="165"/>
          <ac:picMkLst>
            <pc:docMk/>
            <pc:sldMk cId="790446078" sldId="367"/>
            <ac:picMk id="136" creationId="{4405345E-831A-DCA1-5A98-EB410F07261D}"/>
          </ac:picMkLst>
        </pc:picChg>
        <pc:picChg chg="mod">
          <ac:chgData name="Hans-Martin Heyn" userId="ec4bc27f-f7e6-42b9-ba9b-5442920fa371" providerId="ADAL" clId="{BF32C05F-7C09-443C-8A27-96B89F9624F5}" dt="2024-07-11T08:49:28.318" v="4144" actId="165"/>
          <ac:picMkLst>
            <pc:docMk/>
            <pc:sldMk cId="790446078" sldId="367"/>
            <ac:picMk id="139" creationId="{78EB0681-9BD7-3E7E-5DC4-8B4BDDCE4461}"/>
          </ac:picMkLst>
        </pc:picChg>
        <pc:cxnChg chg="add mod topLvl">
          <ac:chgData name="Hans-Martin Heyn" userId="ec4bc27f-f7e6-42b9-ba9b-5442920fa371" providerId="ADAL" clId="{BF32C05F-7C09-443C-8A27-96B89F9624F5}" dt="2024-07-11T08:49:28.318" v="4144" actId="165"/>
          <ac:cxnSpMkLst>
            <pc:docMk/>
            <pc:sldMk cId="790446078" sldId="367"/>
            <ac:cxnSpMk id="141" creationId="{BB2719CB-C00E-E2DB-01A5-1133AEBEE9C9}"/>
          </ac:cxnSpMkLst>
        </pc:cxnChg>
      </pc:sldChg>
      <pc:sldChg chg="delSp add del mod delAnim">
        <pc:chgData name="Hans-Martin Heyn" userId="ec4bc27f-f7e6-42b9-ba9b-5442920fa371" providerId="ADAL" clId="{BF32C05F-7C09-443C-8A27-96B89F9624F5}" dt="2024-07-11T08:10:06.290" v="3788" actId="47"/>
        <pc:sldMkLst>
          <pc:docMk/>
          <pc:sldMk cId="1734321317" sldId="367"/>
        </pc:sldMkLst>
        <pc:spChg chg="del">
          <ac:chgData name="Hans-Martin Heyn" userId="ec4bc27f-f7e6-42b9-ba9b-5442920fa371" providerId="ADAL" clId="{BF32C05F-7C09-443C-8A27-96B89F9624F5}" dt="2024-07-11T08:09:57.633" v="3786" actId="478"/>
          <ac:spMkLst>
            <pc:docMk/>
            <pc:sldMk cId="1734321317" sldId="367"/>
            <ac:spMk id="9" creationId="{C0409504-BAB8-A9FC-C67B-2B530094B4B3}"/>
          </ac:spMkLst>
        </pc:spChg>
        <pc:spChg chg="del">
          <ac:chgData name="Hans-Martin Heyn" userId="ec4bc27f-f7e6-42b9-ba9b-5442920fa371" providerId="ADAL" clId="{BF32C05F-7C09-443C-8A27-96B89F9624F5}" dt="2024-07-11T08:09:57.919" v="3787" actId="478"/>
          <ac:spMkLst>
            <pc:docMk/>
            <pc:sldMk cId="1734321317" sldId="367"/>
            <ac:spMk id="10" creationId="{09822BB1-F852-F7BB-924B-94BF1B799A75}"/>
          </ac:spMkLst>
        </pc:spChg>
      </pc:sldChg>
      <pc:sldChg chg="addSp modSp add mod ord modAnim">
        <pc:chgData name="Hans-Martin Heyn" userId="ec4bc27f-f7e6-42b9-ba9b-5442920fa371" providerId="ADAL" clId="{BF32C05F-7C09-443C-8A27-96B89F9624F5}" dt="2024-07-11T09:40:22.321" v="5024" actId="207"/>
        <pc:sldMkLst>
          <pc:docMk/>
          <pc:sldMk cId="2744310981" sldId="368"/>
        </pc:sldMkLst>
        <pc:spChg chg="add mod">
          <ac:chgData name="Hans-Martin Heyn" userId="ec4bc27f-f7e6-42b9-ba9b-5442920fa371" providerId="ADAL" clId="{BF32C05F-7C09-443C-8A27-96B89F9624F5}" dt="2024-07-11T09:00:47.164" v="4201"/>
          <ac:spMkLst>
            <pc:docMk/>
            <pc:sldMk cId="2744310981" sldId="368"/>
            <ac:spMk id="2" creationId="{DC585CC7-167B-EFC9-D7D4-98F64BFF1DD1}"/>
          </ac:spMkLst>
        </pc:spChg>
        <pc:spChg chg="add mod">
          <ac:chgData name="Hans-Martin Heyn" userId="ec4bc27f-f7e6-42b9-ba9b-5442920fa371" providerId="ADAL" clId="{BF32C05F-7C09-443C-8A27-96B89F9624F5}" dt="2024-07-11T09:40:22.321" v="5024" actId="207"/>
          <ac:spMkLst>
            <pc:docMk/>
            <pc:sldMk cId="2744310981" sldId="368"/>
            <ac:spMk id="3" creationId="{0308F672-F188-7FC2-87B6-1C527F115457}"/>
          </ac:spMkLst>
        </pc:spChg>
        <pc:spChg chg="mod">
          <ac:chgData name="Hans-Martin Heyn" userId="ec4bc27f-f7e6-42b9-ba9b-5442920fa371" providerId="ADAL" clId="{BF32C05F-7C09-443C-8A27-96B89F9624F5}" dt="2024-07-11T09:00:36.973" v="4199"/>
          <ac:spMkLst>
            <pc:docMk/>
            <pc:sldMk cId="2744310981" sldId="368"/>
            <ac:spMk id="6" creationId="{AA1ECC7E-5879-4C83-8C8A-4D77A5B7866E}"/>
          </ac:spMkLst>
        </pc:spChg>
      </pc:sldChg>
      <pc:sldChg chg="addSp delSp modSp add mod">
        <pc:chgData name="Hans-Martin Heyn" userId="ec4bc27f-f7e6-42b9-ba9b-5442920fa371" providerId="ADAL" clId="{BF32C05F-7C09-443C-8A27-96B89F9624F5}" dt="2024-07-11T09:14:57.075" v="4511" actId="1037"/>
        <pc:sldMkLst>
          <pc:docMk/>
          <pc:sldMk cId="1457225597" sldId="369"/>
        </pc:sldMkLst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" creationId="{EE4EC248-324D-FD2A-81F9-2FEC8FA67327}"/>
          </ac:spMkLst>
        </pc:spChg>
        <pc:spChg chg="mod topLvl">
          <ac:chgData name="Hans-Martin Heyn" userId="ec4bc27f-f7e6-42b9-ba9b-5442920fa371" providerId="ADAL" clId="{BF32C05F-7C09-443C-8A27-96B89F9624F5}" dt="2024-07-11T09:14:00.005" v="4401" actId="20577"/>
          <ac:spMkLst>
            <pc:docMk/>
            <pc:sldMk cId="1457225597" sldId="369"/>
            <ac:spMk id="4" creationId="{E01A4CAA-EA49-5976-4CF6-FB32F032F96B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5" creationId="{DE10948C-E0FD-DC33-D0D6-A3F6C30307C0}"/>
          </ac:spMkLst>
        </pc:spChg>
        <pc:spChg chg="mod">
          <ac:chgData name="Hans-Martin Heyn" userId="ec4bc27f-f7e6-42b9-ba9b-5442920fa371" providerId="ADAL" clId="{BF32C05F-7C09-443C-8A27-96B89F9624F5}" dt="2024-07-11T09:03:17.008" v="4211"/>
          <ac:spMkLst>
            <pc:docMk/>
            <pc:sldMk cId="1457225597" sldId="369"/>
            <ac:spMk id="6" creationId="{AA1ECC7E-5879-4C83-8C8A-4D77A5B7866E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7" creationId="{5F1D527C-AD41-EA47-4E20-8BFEF05EDD6A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8" creationId="{8B3D051F-E2C9-0289-B98D-D554AAFDF57E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9" creationId="{BEF5C0D1-FB7E-2029-3C22-AEC6BBDF126D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0" creationId="{38ACE497-E94D-272A-45FC-D7089837628E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1" creationId="{5C06EAF1-034D-12E4-2133-8C69465D6DEA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2" creationId="{385A2E7C-C682-E30B-2B39-1AC4723F8AC4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4" creationId="{0339FC43-FB87-C98D-5926-D2005BD2C8C6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5" creationId="{5F389853-3122-E9A2-907A-49D24F76B8CA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6" creationId="{2D2D838F-DD4A-9595-0414-24211D114584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9" creationId="{176915FC-DE22-D30B-69E8-FE45D95F4295}"/>
          </ac:spMkLst>
        </pc:spChg>
        <pc:spChg chg="mod topLvl">
          <ac:chgData name="Hans-Martin Heyn" userId="ec4bc27f-f7e6-42b9-ba9b-5442920fa371" providerId="ADAL" clId="{BF32C05F-7C09-443C-8A27-96B89F9624F5}" dt="2024-07-11T09:14:06.378" v="4402"/>
          <ac:spMkLst>
            <pc:docMk/>
            <pc:sldMk cId="1457225597" sldId="369"/>
            <ac:spMk id="20" creationId="{1FEE9490-AB71-68F3-0059-2C276BEA9689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1" creationId="{D212FD93-6B0F-FF55-6A1D-F598049C2ED1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2" creationId="{AD758EB2-6617-A43C-0E2A-B638C2BA8330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3" creationId="{33BC1757-9E9D-0CE5-D785-3DE8DA640FBD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4" creationId="{739C09E6-CB96-9CFB-9326-6BB112F02646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5" creationId="{1A135729-964E-2149-A824-6842DF1795BD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6" creationId="{1E610877-3348-52FD-61F8-57D2228AF6F0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7" creationId="{75611502-E479-AB84-BB9F-4F0F3E3846EF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8" creationId="{A9808CD0-4FEC-DE67-D7DF-9362F27CDBA1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9" creationId="{5F6D15C3-193E-4FC8-DDBF-DC5370241515}"/>
          </ac:spMkLst>
        </pc:spChg>
        <pc:spChg chg="mod topLvl">
          <ac:chgData name="Hans-Martin Heyn" userId="ec4bc27f-f7e6-42b9-ba9b-5442920fa371" providerId="ADAL" clId="{BF32C05F-7C09-443C-8A27-96B89F9624F5}" dt="2024-07-11T09:14:57.075" v="4511" actId="1037"/>
          <ac:spMkLst>
            <pc:docMk/>
            <pc:sldMk cId="1457225597" sldId="369"/>
            <ac:spMk id="30" creationId="{0FE7CCDE-EBDB-B518-B72E-86256E0C4F02}"/>
          </ac:spMkLst>
        </pc:spChg>
        <pc:spChg chg="mod topLvl">
          <ac:chgData name="Hans-Martin Heyn" userId="ec4bc27f-f7e6-42b9-ba9b-5442920fa371" providerId="ADAL" clId="{BF32C05F-7C09-443C-8A27-96B89F9624F5}" dt="2024-07-11T09:14:55.090" v="4508" actId="1037"/>
          <ac:spMkLst>
            <pc:docMk/>
            <pc:sldMk cId="1457225597" sldId="369"/>
            <ac:spMk id="31" creationId="{5DAA53E3-E8CE-F59F-E4FE-B2555845BAD6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2" creationId="{706226A2-20EE-CD4C-EB1D-DCEA030CE2B3}"/>
          </ac:spMkLst>
        </pc:spChg>
        <pc:spChg chg="mod topLvl">
          <ac:chgData name="Hans-Martin Heyn" userId="ec4bc27f-f7e6-42b9-ba9b-5442920fa371" providerId="ADAL" clId="{BF32C05F-7C09-443C-8A27-96B89F9624F5}" dt="2024-07-11T09:14:52.607" v="4503" actId="1038"/>
          <ac:spMkLst>
            <pc:docMk/>
            <pc:sldMk cId="1457225597" sldId="369"/>
            <ac:spMk id="33" creationId="{AA4D675C-55DF-9151-06BA-E5CC24FFEE06}"/>
          </ac:spMkLst>
        </pc:spChg>
        <pc:spChg chg="mod topLvl">
          <ac:chgData name="Hans-Martin Heyn" userId="ec4bc27f-f7e6-42b9-ba9b-5442920fa371" providerId="ADAL" clId="{BF32C05F-7C09-443C-8A27-96B89F9624F5}" dt="2024-07-11T09:14:48.442" v="4494" actId="20577"/>
          <ac:spMkLst>
            <pc:docMk/>
            <pc:sldMk cId="1457225597" sldId="369"/>
            <ac:spMk id="34" creationId="{52F1F8A1-077C-AE49-98BA-2CFD7495224A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5" creationId="{E20B3601-B92B-33FD-57C5-72C1D424D4DC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6" creationId="{97487D70-B562-4F2B-C0B9-105904717368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7" creationId="{2BA65E83-98AE-7F4E-0548-4B0507F1EDDC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8" creationId="{95541B58-77A3-3DD6-9241-6C0581B77F32}"/>
          </ac:spMkLst>
        </pc:spChg>
        <pc:spChg chg="add mod ord">
          <ac:chgData name="Hans-Martin Heyn" userId="ec4bc27f-f7e6-42b9-ba9b-5442920fa371" providerId="ADAL" clId="{BF32C05F-7C09-443C-8A27-96B89F9624F5}" dt="2024-07-11T09:13:01.056" v="4349" actId="207"/>
          <ac:spMkLst>
            <pc:docMk/>
            <pc:sldMk cId="1457225597" sldId="369"/>
            <ac:spMk id="39" creationId="{83DA5D98-936C-8DF8-5FA8-1862D6A5C1AE}"/>
          </ac:spMkLst>
        </pc:spChg>
        <pc:spChg chg="add 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40" creationId="{EAC8B157-4583-78FD-BDED-C15B4E2434A5}"/>
          </ac:spMkLst>
        </pc:spChg>
        <pc:spChg chg="add 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41" creationId="{BC70C1CE-CDF8-2367-E946-9B5B7468899F}"/>
          </ac:spMkLst>
        </pc:spChg>
        <pc:spChg chg="add mod">
          <ac:chgData name="Hans-Martin Heyn" userId="ec4bc27f-f7e6-42b9-ba9b-5442920fa371" providerId="ADAL" clId="{BF32C05F-7C09-443C-8A27-96B89F9624F5}" dt="2024-07-11T09:12:43.149" v="4348" actId="403"/>
          <ac:spMkLst>
            <pc:docMk/>
            <pc:sldMk cId="1457225597" sldId="369"/>
            <ac:spMk id="43" creationId="{4FBE8FF3-43C8-8703-02FF-112D094D36A9}"/>
          </ac:spMkLst>
        </pc:spChg>
        <pc:spChg chg="add mod">
          <ac:chgData name="Hans-Martin Heyn" userId="ec4bc27f-f7e6-42b9-ba9b-5442920fa371" providerId="ADAL" clId="{BF32C05F-7C09-443C-8A27-96B89F9624F5}" dt="2024-07-11T09:13:14.811" v="4353" actId="403"/>
          <ac:spMkLst>
            <pc:docMk/>
            <pc:sldMk cId="1457225597" sldId="369"/>
            <ac:spMk id="45" creationId="{14C90D14-9983-FDB9-D3D7-5F4A39635F7E}"/>
          </ac:spMkLst>
        </pc:spChg>
        <pc:spChg chg="add mod">
          <ac:chgData name="Hans-Martin Heyn" userId="ec4bc27f-f7e6-42b9-ba9b-5442920fa371" providerId="ADAL" clId="{BF32C05F-7C09-443C-8A27-96B89F9624F5}" dt="2024-07-11T09:14:25.411" v="4448" actId="1038"/>
          <ac:spMkLst>
            <pc:docMk/>
            <pc:sldMk cId="1457225597" sldId="369"/>
            <ac:spMk id="46" creationId="{CE97CCBC-14EE-CB85-1DAC-480C95DA0BAF}"/>
          </ac:spMkLst>
        </pc:spChg>
        <pc:grpChg chg="add del mod">
          <ac:chgData name="Hans-Martin Heyn" userId="ec4bc27f-f7e6-42b9-ba9b-5442920fa371" providerId="ADAL" clId="{BF32C05F-7C09-443C-8A27-96B89F9624F5}" dt="2024-07-11T09:03:54.167" v="4217" actId="165"/>
          <ac:grpSpMkLst>
            <pc:docMk/>
            <pc:sldMk cId="1457225597" sldId="369"/>
            <ac:grpSpMk id="2" creationId="{0E19894E-A39F-98D1-019B-C00FA0DB0D9C}"/>
          </ac:grpSpMkLst>
        </pc:grpChg>
        <pc:grpChg chg="mod topLvl">
          <ac:chgData name="Hans-Martin Heyn" userId="ec4bc27f-f7e6-42b9-ba9b-5442920fa371" providerId="ADAL" clId="{BF32C05F-7C09-443C-8A27-96B89F9624F5}" dt="2024-07-11T09:12:36.398" v="4347" actId="2711"/>
          <ac:grpSpMkLst>
            <pc:docMk/>
            <pc:sldMk cId="1457225597" sldId="369"/>
            <ac:grpSpMk id="17" creationId="{9489D219-02DE-089E-63C7-3A46A55C32D9}"/>
          </ac:grpSpMkLst>
        </pc:grpChg>
        <pc:grpChg chg="mod topLvl">
          <ac:chgData name="Hans-Martin Heyn" userId="ec4bc27f-f7e6-42b9-ba9b-5442920fa371" providerId="ADAL" clId="{BF32C05F-7C09-443C-8A27-96B89F9624F5}" dt="2024-07-11T09:12:36.398" v="4347" actId="2711"/>
          <ac:grpSpMkLst>
            <pc:docMk/>
            <pc:sldMk cId="1457225597" sldId="369"/>
            <ac:grpSpMk id="18" creationId="{3602188C-A958-7C08-DA98-A7013DB26BA7}"/>
          </ac:grpSpMkLst>
        </pc:grpChg>
        <pc:picChg chg="mod topLvl">
          <ac:chgData name="Hans-Martin Heyn" userId="ec4bc27f-f7e6-42b9-ba9b-5442920fa371" providerId="ADAL" clId="{BF32C05F-7C09-443C-8A27-96B89F9624F5}" dt="2024-07-11T09:12:36.398" v="4347" actId="2711"/>
          <ac:picMkLst>
            <pc:docMk/>
            <pc:sldMk cId="1457225597" sldId="369"/>
            <ac:picMk id="13" creationId="{290180C7-3962-E2FE-010F-4C68AA944EEA}"/>
          </ac:picMkLst>
        </pc:picChg>
      </pc:sldChg>
      <pc:sldChg chg="addSp modSp add mod ord modAnim">
        <pc:chgData name="Hans-Martin Heyn" userId="ec4bc27f-f7e6-42b9-ba9b-5442920fa371" providerId="ADAL" clId="{BF32C05F-7C09-443C-8A27-96B89F9624F5}" dt="2024-07-11T09:18:12.099" v="4639" actId="20577"/>
        <pc:sldMkLst>
          <pc:docMk/>
          <pc:sldMk cId="854979013" sldId="370"/>
        </pc:sldMkLst>
        <pc:spChg chg="add mod">
          <ac:chgData name="Hans-Martin Heyn" userId="ec4bc27f-f7e6-42b9-ba9b-5442920fa371" providerId="ADAL" clId="{BF32C05F-7C09-443C-8A27-96B89F9624F5}" dt="2024-07-11T09:18:02.474" v="4619" actId="14100"/>
          <ac:spMkLst>
            <pc:docMk/>
            <pc:sldMk cId="854979013" sldId="370"/>
            <ac:spMk id="2" creationId="{3B76D49B-7430-F078-CF26-BC470BE2C680}"/>
          </ac:spMkLst>
        </pc:spChg>
        <pc:spChg chg="add mod">
          <ac:chgData name="Hans-Martin Heyn" userId="ec4bc27f-f7e6-42b9-ba9b-5442920fa371" providerId="ADAL" clId="{BF32C05F-7C09-443C-8A27-96B89F9624F5}" dt="2024-07-11T09:16:56.249" v="4546" actId="1076"/>
          <ac:spMkLst>
            <pc:docMk/>
            <pc:sldMk cId="854979013" sldId="370"/>
            <ac:spMk id="3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7:49.832" v="4584" actId="1038"/>
          <ac:spMkLst>
            <pc:docMk/>
            <pc:sldMk cId="854979013" sldId="370"/>
            <ac:spMk id="4" creationId="{0D05DC95-87F5-BA3C-00C1-B45C06315D4F}"/>
          </ac:spMkLst>
        </pc:spChg>
        <pc:spChg chg="add mod">
          <ac:chgData name="Hans-Martin Heyn" userId="ec4bc27f-f7e6-42b9-ba9b-5442920fa371" providerId="ADAL" clId="{BF32C05F-7C09-443C-8A27-96B89F9624F5}" dt="2024-07-11T09:17:49.832" v="4584" actId="1038"/>
          <ac:spMkLst>
            <pc:docMk/>
            <pc:sldMk cId="854979013" sldId="370"/>
            <ac:spMk id="5" creationId="{8A92A571-98B8-34C6-6862-20889655870B}"/>
          </ac:spMkLst>
        </pc:spChg>
        <pc:spChg chg="mod">
          <ac:chgData name="Hans-Martin Heyn" userId="ec4bc27f-f7e6-42b9-ba9b-5442920fa371" providerId="ADAL" clId="{BF32C05F-7C09-443C-8A27-96B89F9624F5}" dt="2024-07-11T09:18:12.099" v="4639" actId="20577"/>
          <ac:spMkLst>
            <pc:docMk/>
            <pc:sldMk cId="854979013" sldId="370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9:16:56.661" v="4547"/>
          <ac:spMkLst>
            <pc:docMk/>
            <pc:sldMk cId="854979013" sldId="370"/>
            <ac:spMk id="70661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6:56.661" v="4547"/>
          <ac:spMkLst>
            <pc:docMk/>
            <pc:sldMk cId="854979013" sldId="370"/>
            <ac:spMk id="70662" creationId="{00000000-0000-0000-0000-000000000000}"/>
          </ac:spMkLst>
        </pc:spChg>
        <pc:picChg chg="add mod">
          <ac:chgData name="Hans-Martin Heyn" userId="ec4bc27f-f7e6-42b9-ba9b-5442920fa371" providerId="ADAL" clId="{BF32C05F-7C09-443C-8A27-96B89F9624F5}" dt="2024-07-11T09:16:56.249" v="4546" actId="1076"/>
          <ac:picMkLst>
            <pc:docMk/>
            <pc:sldMk cId="854979013" sldId="370"/>
            <ac:picMk id="7" creationId="{00000000-0000-0000-0000-000000000000}"/>
          </ac:picMkLst>
        </pc:picChg>
        <pc:picChg chg="add mod">
          <ac:chgData name="Hans-Martin Heyn" userId="ec4bc27f-f7e6-42b9-ba9b-5442920fa371" providerId="ADAL" clId="{BF32C05F-7C09-443C-8A27-96B89F9624F5}" dt="2024-07-11T09:17:55.337" v="4617" actId="1037"/>
          <ac:picMkLst>
            <pc:docMk/>
            <pc:sldMk cId="854979013" sldId="370"/>
            <ac:picMk id="8" creationId="{4D636AE3-7E45-BB65-3851-397B4E4E07C0}"/>
          </ac:picMkLst>
        </pc:picChg>
      </pc:sldChg>
      <pc:sldChg chg="addSp modSp add mod modAnim">
        <pc:chgData name="Hans-Martin Heyn" userId="ec4bc27f-f7e6-42b9-ba9b-5442920fa371" providerId="ADAL" clId="{BF32C05F-7C09-443C-8A27-96B89F9624F5}" dt="2024-07-11T09:45:29.940" v="5377" actId="207"/>
        <pc:sldMkLst>
          <pc:docMk/>
          <pc:sldMk cId="2171755840" sldId="371"/>
        </pc:sldMkLst>
        <pc:spChg chg="add mod">
          <ac:chgData name="Hans-Martin Heyn" userId="ec4bc27f-f7e6-42b9-ba9b-5442920fa371" providerId="ADAL" clId="{BF32C05F-7C09-443C-8A27-96B89F9624F5}" dt="2024-07-11T09:43:49.054" v="5302" actId="14100"/>
          <ac:spMkLst>
            <pc:docMk/>
            <pc:sldMk cId="2171755840" sldId="371"/>
            <ac:spMk id="2" creationId="{74623163-A341-753F-95A8-B1B35BB01940}"/>
          </ac:spMkLst>
        </pc:spChg>
        <pc:spChg chg="add mod">
          <ac:chgData name="Hans-Martin Heyn" userId="ec4bc27f-f7e6-42b9-ba9b-5442920fa371" providerId="ADAL" clId="{BF32C05F-7C09-443C-8A27-96B89F9624F5}" dt="2024-07-11T09:45:16.028" v="5375" actId="207"/>
          <ac:spMkLst>
            <pc:docMk/>
            <pc:sldMk cId="2171755840" sldId="371"/>
            <ac:spMk id="3" creationId="{EBC4584A-45BC-3D33-ED3A-7E18842F4B32}"/>
          </ac:spMkLst>
        </pc:spChg>
        <pc:spChg chg="add mod">
          <ac:chgData name="Hans-Martin Heyn" userId="ec4bc27f-f7e6-42b9-ba9b-5442920fa371" providerId="ADAL" clId="{BF32C05F-7C09-443C-8A27-96B89F9624F5}" dt="2024-07-11T09:37:35.776" v="4874"/>
          <ac:spMkLst>
            <pc:docMk/>
            <pc:sldMk cId="2171755840" sldId="371"/>
            <ac:spMk id="4" creationId="{2FDFE7EC-AF66-D712-424F-3758E6ED2DD0}"/>
          </ac:spMkLst>
        </pc:spChg>
        <pc:spChg chg="add mod">
          <ac:chgData name="Hans-Martin Heyn" userId="ec4bc27f-f7e6-42b9-ba9b-5442920fa371" providerId="ADAL" clId="{BF32C05F-7C09-443C-8A27-96B89F9624F5}" dt="2024-07-11T09:45:22.157" v="5376" actId="207"/>
          <ac:spMkLst>
            <pc:docMk/>
            <pc:sldMk cId="2171755840" sldId="371"/>
            <ac:spMk id="5" creationId="{D9C55DDF-4E72-F2C7-6D20-1ECFD8816CDF}"/>
          </ac:spMkLst>
        </pc:spChg>
        <pc:spChg chg="mod">
          <ac:chgData name="Hans-Martin Heyn" userId="ec4bc27f-f7e6-42b9-ba9b-5442920fa371" providerId="ADAL" clId="{BF32C05F-7C09-443C-8A27-96B89F9624F5}" dt="2024-07-11T09:18:50.565" v="4681" actId="20577"/>
          <ac:spMkLst>
            <pc:docMk/>
            <pc:sldMk cId="2171755840" sldId="371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9:45:29.940" v="5377" actId="207"/>
          <ac:spMkLst>
            <pc:docMk/>
            <pc:sldMk cId="2171755840" sldId="371"/>
            <ac:spMk id="7" creationId="{E150EB59-3353-E0C0-1F60-3493076DFD45}"/>
          </ac:spMkLst>
        </pc:spChg>
      </pc:sldChg>
      <pc:sldChg chg="new del">
        <pc:chgData name="Hans-Martin Heyn" userId="ec4bc27f-f7e6-42b9-ba9b-5442920fa371" providerId="ADAL" clId="{BF32C05F-7C09-443C-8A27-96B89F9624F5}" dt="2024-07-11T09:45:46.383" v="5381" actId="47"/>
        <pc:sldMkLst>
          <pc:docMk/>
          <pc:sldMk cId="1442039092" sldId="372"/>
        </pc:sldMkLst>
      </pc:sldChg>
      <pc:sldMasterChg chg="delSldLayout modSldLayout">
        <pc:chgData name="Hans-Martin Heyn" userId="ec4bc27f-f7e6-42b9-ba9b-5442920fa371" providerId="ADAL" clId="{BF32C05F-7C09-443C-8A27-96B89F9624F5}" dt="2024-07-11T09:48:02.538" v="5401" actId="12"/>
        <pc:sldMasterMkLst>
          <pc:docMk/>
          <pc:sldMasterMk cId="854907505" sldId="2147483662"/>
        </pc:sldMasterMkLst>
        <pc:sldLayoutChg chg="modSp">
          <pc:chgData name="Hans-Martin Heyn" userId="ec4bc27f-f7e6-42b9-ba9b-5442920fa371" providerId="ADAL" clId="{BF32C05F-7C09-443C-8A27-96B89F9624F5}" dt="2024-07-11T09:47:55.819" v="5400" actId="12"/>
          <pc:sldLayoutMkLst>
            <pc:docMk/>
            <pc:sldMasterMk cId="854907505" sldId="2147483662"/>
            <pc:sldLayoutMk cId="1764838105" sldId="2147483663"/>
          </pc:sldLayoutMkLst>
          <pc:spChg chg="mod">
            <ac:chgData name="Hans-Martin Heyn" userId="ec4bc27f-f7e6-42b9-ba9b-5442920fa371" providerId="ADAL" clId="{BF32C05F-7C09-443C-8A27-96B89F9624F5}" dt="2024-07-11T09:46:16.689" v="5384" actId="2711"/>
            <ac:spMkLst>
              <pc:docMk/>
              <pc:sldMasterMk cId="854907505" sldId="2147483662"/>
              <pc:sldLayoutMk cId="1764838105" sldId="2147483663"/>
              <ac:spMk id="6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55.819" v="5400" actId="12"/>
            <ac:spMkLst>
              <pc:docMk/>
              <pc:sldMasterMk cId="854907505" sldId="2147483662"/>
              <pc:sldLayoutMk cId="1764838105" sldId="2147483663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8:02.538" v="5401" actId="12"/>
          <pc:sldLayoutMkLst>
            <pc:docMk/>
            <pc:sldMasterMk cId="854907505" sldId="2147483662"/>
            <pc:sldLayoutMk cId="589898371" sldId="2147483664"/>
          </pc:sldLayoutMkLst>
          <pc:spChg chg="mod">
            <ac:chgData name="Hans-Martin Heyn" userId="ec4bc27f-f7e6-42b9-ba9b-5442920fa371" providerId="ADAL" clId="{BF32C05F-7C09-443C-8A27-96B89F9624F5}" dt="2024-07-11T09:47:01.252" v="5389" actId="2711"/>
            <ac:spMkLst>
              <pc:docMk/>
              <pc:sldMasterMk cId="854907505" sldId="2147483662"/>
              <pc:sldLayoutMk cId="589898371" sldId="2147483664"/>
              <ac:spMk id="10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8:02.538" v="5401" actId="12"/>
            <ac:spMkLst>
              <pc:docMk/>
              <pc:sldMasterMk cId="854907505" sldId="2147483662"/>
              <pc:sldLayoutMk cId="589898371" sldId="2147483664"/>
              <ac:spMk id="13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38.279" v="5397" actId="2711"/>
          <pc:sldLayoutMkLst>
            <pc:docMk/>
            <pc:sldMasterMk cId="854907505" sldId="2147483662"/>
            <pc:sldLayoutMk cId="1637406845" sldId="2147483665"/>
          </pc:sldLayoutMkLst>
          <pc:spChg chg="mod">
            <ac:chgData name="Hans-Martin Heyn" userId="ec4bc27f-f7e6-42b9-ba9b-5442920fa371" providerId="ADAL" clId="{BF32C05F-7C09-443C-8A27-96B89F9624F5}" dt="2024-07-11T09:47:35.448" v="5396" actId="2711"/>
            <ac:spMkLst>
              <pc:docMk/>
              <pc:sldMasterMk cId="854907505" sldId="2147483662"/>
              <pc:sldLayoutMk cId="1637406845" sldId="2147483665"/>
              <ac:spMk id="8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38.279" v="5397" actId="2711"/>
            <ac:spMkLst>
              <pc:docMk/>
              <pc:sldMasterMk cId="854907505" sldId="2147483662"/>
              <pc:sldLayoutMk cId="1637406845" sldId="2147483665"/>
              <ac:spMk id="9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42.582" v="5398" actId="2711"/>
          <pc:sldLayoutMkLst>
            <pc:docMk/>
            <pc:sldMasterMk cId="854907505" sldId="2147483662"/>
            <pc:sldLayoutMk cId="1007697150" sldId="2147483671"/>
          </pc:sldLayoutMkLst>
          <pc:spChg chg="mod">
            <ac:chgData name="Hans-Martin Heyn" userId="ec4bc27f-f7e6-42b9-ba9b-5442920fa371" providerId="ADAL" clId="{BF32C05F-7C09-443C-8A27-96B89F9624F5}" dt="2024-07-11T09:47:42.582" v="5398" actId="2711"/>
            <ac:spMkLst>
              <pc:docMk/>
              <pc:sldMasterMk cId="854907505" sldId="2147483662"/>
              <pc:sldLayoutMk cId="1007697150" sldId="2147483671"/>
              <ac:spMk id="1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25.990" v="5394" actId="5793"/>
          <pc:sldLayoutMkLst>
            <pc:docMk/>
            <pc:sldMasterMk cId="854907505" sldId="2147483662"/>
            <pc:sldLayoutMk cId="0" sldId="2147483680"/>
          </pc:sldLayoutMkLst>
          <pc:spChg chg="mod">
            <ac:chgData name="Hans-Martin Heyn" userId="ec4bc27f-f7e6-42b9-ba9b-5442920fa371" providerId="ADAL" clId="{BF32C05F-7C09-443C-8A27-96B89F9624F5}" dt="2024-07-11T09:46:34.704" v="5386" actId="2711"/>
            <ac:spMkLst>
              <pc:docMk/>
              <pc:sldMasterMk cId="854907505" sldId="2147483662"/>
              <pc:sldLayoutMk cId="0" sldId="2147483680"/>
              <ac:spMk id="6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25.990" v="5394" actId="5793"/>
            <ac:spMkLst>
              <pc:docMk/>
              <pc:sldMasterMk cId="854907505" sldId="2147483662"/>
              <pc:sldLayoutMk cId="0" sldId="2147483680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20.440" v="5392" actId="2711"/>
          <pc:sldLayoutMkLst>
            <pc:docMk/>
            <pc:sldMasterMk cId="854907505" sldId="2147483662"/>
            <pc:sldLayoutMk cId="0" sldId="2147483681"/>
          </pc:sldLayoutMkLst>
          <pc:spChg chg="mod">
            <ac:chgData name="Hans-Martin Heyn" userId="ec4bc27f-f7e6-42b9-ba9b-5442920fa371" providerId="ADAL" clId="{BF32C05F-7C09-443C-8A27-96B89F9624F5}" dt="2024-07-11T09:47:06.053" v="5390" actId="2711"/>
            <ac:spMkLst>
              <pc:docMk/>
              <pc:sldMasterMk cId="854907505" sldId="2147483662"/>
              <pc:sldLayoutMk cId="0" sldId="2147483681"/>
              <ac:spMk id="10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20.440" v="5392" actId="2711"/>
            <ac:spMkLst>
              <pc:docMk/>
              <pc:sldMasterMk cId="854907505" sldId="2147483662"/>
              <pc:sldLayoutMk cId="0" sldId="2147483681"/>
              <ac:spMk id="13" creationId="{00000000-0000-0000-0000-000000000000}"/>
            </ac:spMkLst>
          </pc:spChg>
        </pc:sldLayoutChg>
        <pc:sldLayoutChg chg="del">
          <pc:chgData name="Hans-Martin Heyn" userId="ec4bc27f-f7e6-42b9-ba9b-5442920fa371" providerId="ADAL" clId="{BF32C05F-7C09-443C-8A27-96B89F9624F5}" dt="2024-07-11T09:16:37.816" v="4516" actId="47"/>
          <pc:sldLayoutMkLst>
            <pc:docMk/>
            <pc:sldMasterMk cId="854907505" sldId="2147483662"/>
            <pc:sldLayoutMk cId="2418801094" sldId="2147483696"/>
          </pc:sldLayoutMkLst>
        </pc:sldLayoutChg>
      </pc:sldMasterChg>
      <pc:sldMasterChg chg="modSldLayout">
        <pc:chgData name="Hans-Martin Heyn" userId="ec4bc27f-f7e6-42b9-ba9b-5442920fa371" providerId="ADAL" clId="{BF32C05F-7C09-443C-8A27-96B89F9624F5}" dt="2024-07-11T09:46:07.120" v="5383" actId="2711"/>
        <pc:sldMasterMkLst>
          <pc:docMk/>
          <pc:sldMasterMk cId="1999857955" sldId="2147483676"/>
        </pc:sldMasterMkLst>
        <pc:sldLayoutChg chg="modSp">
          <pc:chgData name="Hans-Martin Heyn" userId="ec4bc27f-f7e6-42b9-ba9b-5442920fa371" providerId="ADAL" clId="{BF32C05F-7C09-443C-8A27-96B89F9624F5}" dt="2024-07-11T09:46:07.120" v="5383" actId="2711"/>
          <pc:sldLayoutMkLst>
            <pc:docMk/>
            <pc:sldMasterMk cId="1999857955" sldId="2147483676"/>
            <pc:sldLayoutMk cId="0" sldId="2147483677"/>
          </pc:sldLayoutMkLst>
          <pc:spChg chg="mod">
            <ac:chgData name="Hans-Martin Heyn" userId="ec4bc27f-f7e6-42b9-ba9b-5442920fa371" providerId="ADAL" clId="{BF32C05F-7C09-443C-8A27-96B89F9624F5}" dt="2024-07-11T09:46:03.679" v="5382" actId="2711"/>
            <ac:spMkLst>
              <pc:docMk/>
              <pc:sldMasterMk cId="1999857955" sldId="2147483676"/>
              <pc:sldLayoutMk cId="0" sldId="2147483677"/>
              <ac:spMk id="4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6:07.120" v="5383" actId="2711"/>
            <ac:spMkLst>
              <pc:docMk/>
              <pc:sldMasterMk cId="1999857955" sldId="2147483676"/>
              <pc:sldLayoutMk cId="0" sldId="2147483677"/>
              <ac:spMk id="5" creationId="{00000000-0000-0000-0000-000000000000}"/>
            </ac:spMkLst>
          </pc:spChg>
        </pc:sldLayoutChg>
      </pc:sldMasterChg>
    </pc:docChg>
  </pc:docChgLst>
  <pc:docChgLst>
    <pc:chgData name="Jennifer Horkoff" userId="976cfc2b-cbba-42f5-9344-84db6fa27fa8" providerId="ADAL" clId="{C071A4FC-FBD6-4501-8504-165BFFAFB60E}"/>
    <pc:docChg chg="undo custSel addSld delSld modSld sldOrd modSection">
      <pc:chgData name="Jennifer Horkoff" userId="976cfc2b-cbba-42f5-9344-84db6fa27fa8" providerId="ADAL" clId="{C071A4FC-FBD6-4501-8504-165BFFAFB60E}" dt="2022-08-09T12:51:17.452" v="5594"/>
      <pc:docMkLst>
        <pc:docMk/>
      </pc:docMkLst>
      <pc:sldChg chg="modSp mod">
        <pc:chgData name="Jennifer Horkoff" userId="976cfc2b-cbba-42f5-9344-84db6fa27fa8" providerId="ADAL" clId="{C071A4FC-FBD6-4501-8504-165BFFAFB60E}" dt="2022-08-09T12:45:34.425" v="5541" actId="1076"/>
        <pc:sldMkLst>
          <pc:docMk/>
          <pc:sldMk cId="1764441523" sldId="266"/>
        </pc:sldMkLst>
        <pc:spChg chg="mod">
          <ac:chgData name="Jennifer Horkoff" userId="976cfc2b-cbba-42f5-9344-84db6fa27fa8" providerId="ADAL" clId="{C071A4FC-FBD6-4501-8504-165BFFAFB60E}" dt="2022-08-09T11:42:40.543" v="4059" actId="14100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Jennifer Horkoff" userId="976cfc2b-cbba-42f5-9344-84db6fa27fa8" providerId="ADAL" clId="{C071A4FC-FBD6-4501-8504-165BFFAFB60E}" dt="2022-08-09T12:45:34.425" v="5541" actId="1076"/>
          <ac:spMkLst>
            <pc:docMk/>
            <pc:sldMk cId="1764441523" sldId="266"/>
            <ac:spMk id="3" creationId="{00000000-0000-0000-0000-000000000000}"/>
          </ac:spMkLst>
        </pc:spChg>
      </pc:sldChg>
      <pc:sldChg chg="del">
        <pc:chgData name="Jennifer Horkoff" userId="976cfc2b-cbba-42f5-9344-84db6fa27fa8" providerId="ADAL" clId="{C071A4FC-FBD6-4501-8504-165BFFAFB60E}" dt="2022-08-09T10:35:34.667" v="3071" actId="47"/>
        <pc:sldMkLst>
          <pc:docMk/>
          <pc:sldMk cId="226510683" sldId="283"/>
        </pc:sldMkLst>
      </pc:sldChg>
      <pc:sldChg chg="delSp add del mod delAnim">
        <pc:chgData name="Jennifer Horkoff" userId="976cfc2b-cbba-42f5-9344-84db6fa27fa8" providerId="ADAL" clId="{C071A4FC-FBD6-4501-8504-165BFFAFB60E}" dt="2022-08-09T10:36:12.616" v="3078" actId="47"/>
        <pc:sldMkLst>
          <pc:docMk/>
          <pc:sldMk cId="4008785861" sldId="285"/>
        </pc:sldMkLst>
        <pc:picChg chg="del">
          <ac:chgData name="Jennifer Horkoff" userId="976cfc2b-cbba-42f5-9344-84db6fa27fa8" providerId="ADAL" clId="{C071A4FC-FBD6-4501-8504-165BFFAFB60E}" dt="2022-08-09T10:35:50.496" v="3073" actId="478"/>
          <ac:picMkLst>
            <pc:docMk/>
            <pc:sldMk cId="4008785861" sldId="285"/>
            <ac:picMk id="38" creationId="{CD8B034E-78CD-B340-A572-137E8C481772}"/>
          </ac:picMkLst>
        </pc:picChg>
        <pc:picChg chg="del">
          <ac:chgData name="Jennifer Horkoff" userId="976cfc2b-cbba-42f5-9344-84db6fa27fa8" providerId="ADAL" clId="{C071A4FC-FBD6-4501-8504-165BFFAFB60E}" dt="2022-08-09T10:35:51.847" v="3074" actId="478"/>
          <ac:picMkLst>
            <pc:docMk/>
            <pc:sldMk cId="4008785861" sldId="285"/>
            <ac:picMk id="40" creationId="{20676142-CB01-6244-A36D-FEF84D76FC70}"/>
          </ac:picMkLst>
        </pc:picChg>
        <pc:picChg chg="del">
          <ac:chgData name="Jennifer Horkoff" userId="976cfc2b-cbba-42f5-9344-84db6fa27fa8" providerId="ADAL" clId="{C071A4FC-FBD6-4501-8504-165BFFAFB60E}" dt="2022-08-09T10:35:53.532" v="3075" actId="478"/>
          <ac:picMkLst>
            <pc:docMk/>
            <pc:sldMk cId="4008785861" sldId="285"/>
            <ac:picMk id="42" creationId="{830440D9-C246-684F-91DC-E85B7D8A0B96}"/>
          </ac:picMkLst>
        </pc:picChg>
        <pc:picChg chg="del">
          <ac:chgData name="Jennifer Horkoff" userId="976cfc2b-cbba-42f5-9344-84db6fa27fa8" providerId="ADAL" clId="{C071A4FC-FBD6-4501-8504-165BFFAFB60E}" dt="2022-08-09T10:35:55.160" v="3076" actId="478"/>
          <ac:picMkLst>
            <pc:docMk/>
            <pc:sldMk cId="4008785861" sldId="285"/>
            <ac:picMk id="44" creationId="{E36A5442-63BD-FE4D-A31C-336CA730B30D}"/>
          </ac:picMkLst>
        </pc:picChg>
        <pc:picChg chg="del">
          <ac:chgData name="Jennifer Horkoff" userId="976cfc2b-cbba-42f5-9344-84db6fa27fa8" providerId="ADAL" clId="{C071A4FC-FBD6-4501-8504-165BFFAFB60E}" dt="2022-08-09T10:35:57.071" v="3077" actId="478"/>
          <ac:picMkLst>
            <pc:docMk/>
            <pc:sldMk cId="4008785861" sldId="285"/>
            <ac:picMk id="46" creationId="{1C2CCBAA-63BC-6A49-B9FB-9589CD849C13}"/>
          </ac:picMkLst>
        </pc:picChg>
      </pc:sldChg>
      <pc:sldChg chg="del">
        <pc:chgData name="Jennifer Horkoff" userId="976cfc2b-cbba-42f5-9344-84db6fa27fa8" providerId="ADAL" clId="{C071A4FC-FBD6-4501-8504-165BFFAFB60E}" dt="2022-08-09T11:01:11.056" v="4058" actId="47"/>
        <pc:sldMkLst>
          <pc:docMk/>
          <pc:sldMk cId="2998246148" sldId="287"/>
        </pc:sldMkLst>
      </pc:sldChg>
      <pc:sldChg chg="modSp add mod">
        <pc:chgData name="Jennifer Horkoff" userId="976cfc2b-cbba-42f5-9344-84db6fa27fa8" providerId="ADAL" clId="{C071A4FC-FBD6-4501-8504-165BFFAFB60E}" dt="2022-08-09T12:11:12.105" v="5162" actId="403"/>
        <pc:sldMkLst>
          <pc:docMk/>
          <pc:sldMk cId="1941218148" sldId="295"/>
        </pc:sldMkLst>
        <pc:spChg chg="mod">
          <ac:chgData name="Jennifer Horkoff" userId="976cfc2b-cbba-42f5-9344-84db6fa27fa8" providerId="ADAL" clId="{C071A4FC-FBD6-4501-8504-165BFFAFB60E}" dt="2022-08-09T12:11:12.105" v="5162" actId="403"/>
          <ac:spMkLst>
            <pc:docMk/>
            <pc:sldMk cId="1941218148" sldId="295"/>
            <ac:spMk id="5" creationId="{F330CE5E-CCAD-C842-A159-42CDA746FD42}"/>
          </ac:spMkLst>
        </pc:spChg>
      </pc:sldChg>
      <pc:sldChg chg="modSp add mod">
        <pc:chgData name="Jennifer Horkoff" userId="976cfc2b-cbba-42f5-9344-84db6fa27fa8" providerId="ADAL" clId="{C071A4FC-FBD6-4501-8504-165BFFAFB60E}" dt="2022-08-09T12:10:09.314" v="5154" actId="947"/>
        <pc:sldMkLst>
          <pc:docMk/>
          <pc:sldMk cId="2799491977" sldId="302"/>
        </pc:sldMkLst>
        <pc:spChg chg="mod">
          <ac:chgData name="Jennifer Horkoff" userId="976cfc2b-cbba-42f5-9344-84db6fa27fa8" providerId="ADAL" clId="{C071A4FC-FBD6-4501-8504-165BFFAFB60E}" dt="2022-08-09T12:10:09.314" v="5154" actId="947"/>
          <ac:spMkLst>
            <pc:docMk/>
            <pc:sldMk cId="2799491977" sldId="302"/>
            <ac:spMk id="5" creationId="{B421C00C-8D45-4632-872A-CB4A0A6C7AAE}"/>
          </ac:spMkLst>
        </pc:spChg>
        <pc:spChg chg="mod">
          <ac:chgData name="Jennifer Horkoff" userId="976cfc2b-cbba-42f5-9344-84db6fa27fa8" providerId="ADAL" clId="{C071A4FC-FBD6-4501-8504-165BFFAFB60E}" dt="2022-08-09T10:38:10.608" v="3112" actId="6549"/>
          <ac:spMkLst>
            <pc:docMk/>
            <pc:sldMk cId="2799491977" sldId="302"/>
            <ac:spMk id="9" creationId="{EE1A7D95-7B3A-4FEA-A430-F076F967958E}"/>
          </ac:spMkLst>
        </pc:spChg>
        <pc:picChg chg="mod">
          <ac:chgData name="Jennifer Horkoff" userId="976cfc2b-cbba-42f5-9344-84db6fa27fa8" providerId="ADAL" clId="{C071A4FC-FBD6-4501-8504-165BFFAFB60E}" dt="2022-08-09T10:38:16.798" v="3114" actId="1076"/>
          <ac:picMkLst>
            <pc:docMk/>
            <pc:sldMk cId="2799491977" sldId="302"/>
            <ac:picMk id="8" creationId="{A265E6D5-2031-46BB-B0F8-28321CC50508}"/>
          </ac:picMkLst>
        </pc:picChg>
      </pc:sldChg>
      <pc:sldChg chg="modSp add mod">
        <pc:chgData name="Jennifer Horkoff" userId="976cfc2b-cbba-42f5-9344-84db6fa27fa8" providerId="ADAL" clId="{C071A4FC-FBD6-4501-8504-165BFFAFB60E}" dt="2022-08-09T12:14:03.177" v="5208" actId="6549"/>
        <pc:sldMkLst>
          <pc:docMk/>
          <pc:sldMk cId="3758159616" sldId="303"/>
        </pc:sldMkLst>
        <pc:spChg chg="mod">
          <ac:chgData name="Jennifer Horkoff" userId="976cfc2b-cbba-42f5-9344-84db6fa27fa8" providerId="ADAL" clId="{C071A4FC-FBD6-4501-8504-165BFFAFB60E}" dt="2022-08-09T12:14:03.177" v="5208" actId="6549"/>
          <ac:spMkLst>
            <pc:docMk/>
            <pc:sldMk cId="3758159616" sldId="303"/>
            <ac:spMk id="9" creationId="{056E6BAB-D962-48AA-A0CF-0BC6723DDD44}"/>
          </ac:spMkLst>
        </pc:spChg>
      </pc:sldChg>
      <pc:sldChg chg="add">
        <pc:chgData name="Jennifer Horkoff" userId="976cfc2b-cbba-42f5-9344-84db6fa27fa8" providerId="ADAL" clId="{C071A4FC-FBD6-4501-8504-165BFFAFB60E}" dt="2022-08-09T11:00:55.856" v="4041"/>
        <pc:sldMkLst>
          <pc:docMk/>
          <pc:sldMk cId="796611403" sldId="305"/>
        </pc:sldMkLst>
      </pc:sldChg>
      <pc:sldChg chg="add">
        <pc:chgData name="Jennifer Horkoff" userId="976cfc2b-cbba-42f5-9344-84db6fa27fa8" providerId="ADAL" clId="{C071A4FC-FBD6-4501-8504-165BFFAFB60E}" dt="2022-08-09T10:59:48.533" v="4040"/>
        <pc:sldMkLst>
          <pc:docMk/>
          <pc:sldMk cId="2892556844" sldId="307"/>
        </pc:sldMkLst>
      </pc:sldChg>
      <pc:sldChg chg="del">
        <pc:chgData name="Jennifer Horkoff" userId="976cfc2b-cbba-42f5-9344-84db6fa27fa8" providerId="ADAL" clId="{C071A4FC-FBD6-4501-8504-165BFFAFB60E}" dt="2022-08-09T10:36:15.777" v="3079" actId="47"/>
        <pc:sldMkLst>
          <pc:docMk/>
          <pc:sldMk cId="1562457607" sldId="316"/>
        </pc:sldMkLst>
      </pc:sldChg>
      <pc:sldChg chg="del">
        <pc:chgData name="Jennifer Horkoff" userId="976cfc2b-cbba-42f5-9344-84db6fa27fa8" providerId="ADAL" clId="{C071A4FC-FBD6-4501-8504-165BFFAFB60E}" dt="2022-08-09T10:36:28.398" v="3080" actId="47"/>
        <pc:sldMkLst>
          <pc:docMk/>
          <pc:sldMk cId="266514811" sldId="317"/>
        </pc:sldMkLst>
      </pc:sldChg>
      <pc:sldChg chg="del">
        <pc:chgData name="Jennifer Horkoff" userId="976cfc2b-cbba-42f5-9344-84db6fa27fa8" providerId="ADAL" clId="{C071A4FC-FBD6-4501-8504-165BFFAFB60E}" dt="2022-08-09T10:39:02.599" v="3141" actId="47"/>
        <pc:sldMkLst>
          <pc:docMk/>
          <pc:sldMk cId="1741439797" sldId="322"/>
        </pc:sldMkLst>
      </pc:sldChg>
      <pc:sldChg chg="mod ord modShow">
        <pc:chgData name="Jennifer Horkoff" userId="976cfc2b-cbba-42f5-9344-84db6fa27fa8" providerId="ADAL" clId="{C071A4FC-FBD6-4501-8504-165BFFAFB60E}" dt="2022-08-09T10:38:59.368" v="3140" actId="729"/>
        <pc:sldMkLst>
          <pc:docMk/>
          <pc:sldMk cId="3098122397" sldId="323"/>
        </pc:sldMkLst>
      </pc:sldChg>
      <pc:sldChg chg="del">
        <pc:chgData name="Jennifer Horkoff" userId="976cfc2b-cbba-42f5-9344-84db6fa27fa8" providerId="ADAL" clId="{C071A4FC-FBD6-4501-8504-165BFFAFB60E}" dt="2022-08-09T12:33:23.725" v="5481" actId="47"/>
        <pc:sldMkLst>
          <pc:docMk/>
          <pc:sldMk cId="2536855867" sldId="340"/>
        </pc:sldMkLst>
      </pc:sldChg>
      <pc:sldChg chg="del">
        <pc:chgData name="Jennifer Horkoff" userId="976cfc2b-cbba-42f5-9344-84db6fa27fa8" providerId="ADAL" clId="{C071A4FC-FBD6-4501-8504-165BFFAFB60E}" dt="2022-08-09T12:33:23.725" v="5481" actId="47"/>
        <pc:sldMkLst>
          <pc:docMk/>
          <pc:sldMk cId="2260292542" sldId="341"/>
        </pc:sldMkLst>
      </pc:sldChg>
      <pc:sldChg chg="modSp mod">
        <pc:chgData name="Jennifer Horkoff" userId="976cfc2b-cbba-42f5-9344-84db6fa27fa8" providerId="ADAL" clId="{C071A4FC-FBD6-4501-8504-165BFFAFB60E}" dt="2022-08-09T11:43:38.069" v="4070" actId="20577"/>
        <pc:sldMkLst>
          <pc:docMk/>
          <pc:sldMk cId="3165915532" sldId="342"/>
        </pc:sldMkLst>
        <pc:spChg chg="mod">
          <ac:chgData name="Jennifer Horkoff" userId="976cfc2b-cbba-42f5-9344-84db6fa27fa8" providerId="ADAL" clId="{C071A4FC-FBD6-4501-8504-165BFFAFB60E}" dt="2022-08-09T11:43:38.069" v="4070" actId="20577"/>
          <ac:spMkLst>
            <pc:docMk/>
            <pc:sldMk cId="3165915532" sldId="342"/>
            <ac:spMk id="5" creationId="{C63B4607-4A92-4202-B628-87FC981830EF}"/>
          </ac:spMkLst>
        </pc:spChg>
      </pc:sldChg>
      <pc:sldChg chg="ord">
        <pc:chgData name="Jennifer Horkoff" userId="976cfc2b-cbba-42f5-9344-84db6fa27fa8" providerId="ADAL" clId="{C071A4FC-FBD6-4501-8504-165BFFAFB60E}" dt="2022-08-09T12:06:31.160" v="5130"/>
        <pc:sldMkLst>
          <pc:docMk/>
          <pc:sldMk cId="150469624" sldId="343"/>
        </pc:sldMkLst>
      </pc:sldChg>
      <pc:sldChg chg="modSp mod">
        <pc:chgData name="Jennifer Horkoff" userId="976cfc2b-cbba-42f5-9344-84db6fa27fa8" providerId="ADAL" clId="{C071A4FC-FBD6-4501-8504-165BFFAFB60E}" dt="2022-08-09T11:44:16.015" v="4077" actId="6549"/>
        <pc:sldMkLst>
          <pc:docMk/>
          <pc:sldMk cId="1603894203" sldId="344"/>
        </pc:sldMkLst>
        <pc:spChg chg="mod">
          <ac:chgData name="Jennifer Horkoff" userId="976cfc2b-cbba-42f5-9344-84db6fa27fa8" providerId="ADAL" clId="{C071A4FC-FBD6-4501-8504-165BFFAFB60E}" dt="2022-08-09T11:44:16.015" v="4077" actId="6549"/>
          <ac:spMkLst>
            <pc:docMk/>
            <pc:sldMk cId="1603894203" sldId="344"/>
            <ac:spMk id="6" creationId="{C076F65F-D0FC-4AA9-8F70-867F0820F518}"/>
          </ac:spMkLst>
        </pc:spChg>
      </pc:sldChg>
      <pc:sldChg chg="modSp mod ord modShow">
        <pc:chgData name="Jennifer Horkoff" userId="976cfc2b-cbba-42f5-9344-84db6fa27fa8" providerId="ADAL" clId="{C071A4FC-FBD6-4501-8504-165BFFAFB60E}" dt="2022-08-09T10:37:15.691" v="3110"/>
        <pc:sldMkLst>
          <pc:docMk/>
          <pc:sldMk cId="4181473071" sldId="350"/>
        </pc:sldMkLst>
        <pc:spChg chg="mod">
          <ac:chgData name="Jennifer Horkoff" userId="976cfc2b-cbba-42f5-9344-84db6fa27fa8" providerId="ADAL" clId="{C071A4FC-FBD6-4501-8504-165BFFAFB60E}" dt="2022-08-09T10:33:39.466" v="3059" actId="20577"/>
          <ac:spMkLst>
            <pc:docMk/>
            <pc:sldMk cId="4181473071" sldId="350"/>
            <ac:spMk id="6" creationId="{506B4491-14BB-4549-A30A-B450A74C983B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13:56.404" v="5207" actId="20577"/>
        <pc:sldMkLst>
          <pc:docMk/>
          <pc:sldMk cId="3233313851" sldId="351"/>
        </pc:sldMkLst>
        <pc:spChg chg="mod">
          <ac:chgData name="Jennifer Horkoff" userId="976cfc2b-cbba-42f5-9344-84db6fa27fa8" providerId="ADAL" clId="{C071A4FC-FBD6-4501-8504-165BFFAFB60E}" dt="2022-08-09T12:13:47.209" v="5206" actId="20577"/>
          <ac:spMkLst>
            <pc:docMk/>
            <pc:sldMk cId="3233313851" sldId="351"/>
            <ac:spMk id="5" creationId="{0B7A1E5B-A21C-45A9-9E46-4BA33CFF4D36}"/>
          </ac:spMkLst>
        </pc:spChg>
        <pc:spChg chg="mod">
          <ac:chgData name="Jennifer Horkoff" userId="976cfc2b-cbba-42f5-9344-84db6fa27fa8" providerId="ADAL" clId="{C071A4FC-FBD6-4501-8504-165BFFAFB60E}" dt="2022-08-09T12:13:56.404" v="5207" actId="20577"/>
          <ac:spMkLst>
            <pc:docMk/>
            <pc:sldMk cId="3233313851" sldId="351"/>
            <ac:spMk id="6" creationId="{532CC020-FAB9-423E-86BC-B5479F4328A8}"/>
          </ac:spMkLst>
        </pc:spChg>
      </pc:sldChg>
      <pc:sldChg chg="del">
        <pc:chgData name="Jennifer Horkoff" userId="976cfc2b-cbba-42f5-9344-84db6fa27fa8" providerId="ADAL" clId="{C071A4FC-FBD6-4501-8504-165BFFAFB60E}" dt="2022-08-09T11:01:05.150" v="4056" actId="47"/>
        <pc:sldMkLst>
          <pc:docMk/>
          <pc:sldMk cId="443362049" sldId="352"/>
        </pc:sldMkLst>
      </pc:sldChg>
      <pc:sldChg chg="del">
        <pc:chgData name="Jennifer Horkoff" userId="976cfc2b-cbba-42f5-9344-84db6fa27fa8" providerId="ADAL" clId="{C071A4FC-FBD6-4501-8504-165BFFAFB60E}" dt="2022-08-09T11:01:06.108" v="4057" actId="47"/>
        <pc:sldMkLst>
          <pc:docMk/>
          <pc:sldMk cId="3797449761" sldId="353"/>
        </pc:sldMkLst>
      </pc:sldChg>
      <pc:sldChg chg="addSp modSp mod modAnim">
        <pc:chgData name="Jennifer Horkoff" userId="976cfc2b-cbba-42f5-9344-84db6fa27fa8" providerId="ADAL" clId="{C071A4FC-FBD6-4501-8504-165BFFAFB60E}" dt="2022-08-09T12:17:57.026" v="5246"/>
        <pc:sldMkLst>
          <pc:docMk/>
          <pc:sldMk cId="1677707758" sldId="354"/>
        </pc:sldMkLst>
        <pc:spChg chg="mod">
          <ac:chgData name="Jennifer Horkoff" userId="976cfc2b-cbba-42f5-9344-84db6fa27fa8" providerId="ADAL" clId="{C071A4FC-FBD6-4501-8504-165BFFAFB60E}" dt="2022-08-09T12:16:33.512" v="5229" actId="20577"/>
          <ac:spMkLst>
            <pc:docMk/>
            <pc:sldMk cId="1677707758" sldId="354"/>
            <ac:spMk id="6" creationId="{860FE37E-A116-4230-8773-AD74E3ECA262}"/>
          </ac:spMkLst>
        </pc:spChg>
        <pc:picChg chg="add mod ord">
          <ac:chgData name="Jennifer Horkoff" userId="976cfc2b-cbba-42f5-9344-84db6fa27fa8" providerId="ADAL" clId="{C071A4FC-FBD6-4501-8504-165BFFAFB60E}" dt="2022-08-08T11:11:03.009" v="44" actId="1076"/>
          <ac:picMkLst>
            <pc:docMk/>
            <pc:sldMk cId="1677707758" sldId="354"/>
            <ac:picMk id="7" creationId="{EE186222-6D31-47C2-90CE-65E6D7BDB386}"/>
          </ac:picMkLst>
        </pc:picChg>
        <pc:picChg chg="mod">
          <ac:chgData name="Jennifer Horkoff" userId="976cfc2b-cbba-42f5-9344-84db6fa27fa8" providerId="ADAL" clId="{C071A4FC-FBD6-4501-8504-165BFFAFB60E}" dt="2022-08-09T12:16:05.936" v="5209" actId="1076"/>
          <ac:picMkLst>
            <pc:docMk/>
            <pc:sldMk cId="1677707758" sldId="354"/>
            <ac:picMk id="8" creationId="{05CEF394-3DD5-4690-AA4F-10D5DBC64D1D}"/>
          </ac:picMkLst>
        </pc:picChg>
        <pc:picChg chg="mod">
          <ac:chgData name="Jennifer Horkoff" userId="976cfc2b-cbba-42f5-9344-84db6fa27fa8" providerId="ADAL" clId="{C071A4FC-FBD6-4501-8504-165BFFAFB60E}" dt="2022-08-08T11:10:07.813" v="31" actId="14100"/>
          <ac:picMkLst>
            <pc:docMk/>
            <pc:sldMk cId="1677707758" sldId="354"/>
            <ac:picMk id="2050" creationId="{BECD7348-3876-4CCE-B4E0-1FA97EB1A492}"/>
          </ac:picMkLst>
        </pc:picChg>
        <pc:picChg chg="mod">
          <ac:chgData name="Jennifer Horkoff" userId="976cfc2b-cbba-42f5-9344-84db6fa27fa8" providerId="ADAL" clId="{C071A4FC-FBD6-4501-8504-165BFFAFB60E}" dt="2022-08-08T11:10:59.258" v="43" actId="14100"/>
          <ac:picMkLst>
            <pc:docMk/>
            <pc:sldMk cId="1677707758" sldId="354"/>
            <ac:picMk id="2052" creationId="{E31CFD3A-B8C2-43E3-B7DF-70FC09233DDF}"/>
          </ac:picMkLst>
        </pc:picChg>
        <pc:picChg chg="mod">
          <ac:chgData name="Jennifer Horkoff" userId="976cfc2b-cbba-42f5-9344-84db6fa27fa8" providerId="ADAL" clId="{C071A4FC-FBD6-4501-8504-165BFFAFB60E}" dt="2022-08-08T11:10:57.276" v="42" actId="14100"/>
          <ac:picMkLst>
            <pc:docMk/>
            <pc:sldMk cId="1677707758" sldId="354"/>
            <ac:picMk id="2054" creationId="{3C40E6E7-70D5-4863-AD42-321BD85752A5}"/>
          </ac:picMkLst>
        </pc:picChg>
      </pc:sldChg>
      <pc:sldChg chg="addSp delSp modSp mod modShow">
        <pc:chgData name="Jennifer Horkoff" userId="976cfc2b-cbba-42f5-9344-84db6fa27fa8" providerId="ADAL" clId="{C071A4FC-FBD6-4501-8504-165BFFAFB60E}" dt="2022-08-09T12:32:42.710" v="5476" actId="1076"/>
        <pc:sldMkLst>
          <pc:docMk/>
          <pc:sldMk cId="3655052643" sldId="355"/>
        </pc:sldMkLst>
        <pc:spChg chg="mod">
          <ac:chgData name="Jennifer Horkoff" userId="976cfc2b-cbba-42f5-9344-84db6fa27fa8" providerId="ADAL" clId="{C071A4FC-FBD6-4501-8504-165BFFAFB60E}" dt="2022-08-09T12:18:34.491" v="5249" actId="20577"/>
          <ac:spMkLst>
            <pc:docMk/>
            <pc:sldMk cId="3655052643" sldId="355"/>
            <ac:spMk id="6" creationId="{5B1D3182-CD4D-4286-85CD-7FC6A0A11223}"/>
          </ac:spMkLst>
        </pc:spChg>
        <pc:picChg chg="add del">
          <ac:chgData name="Jennifer Horkoff" userId="976cfc2b-cbba-42f5-9344-84db6fa27fa8" providerId="ADAL" clId="{C071A4FC-FBD6-4501-8504-165BFFAFB60E}" dt="2022-08-09T10:23:23.226" v="2726" actId="478"/>
          <ac:picMkLst>
            <pc:docMk/>
            <pc:sldMk cId="3655052643" sldId="355"/>
            <ac:picMk id="5122" creationId="{B92556FB-1CE0-4618-8A2D-8F3251ABF31E}"/>
          </ac:picMkLst>
        </pc:picChg>
        <pc:picChg chg="add del mod">
          <ac:chgData name="Jennifer Horkoff" userId="976cfc2b-cbba-42f5-9344-84db6fa27fa8" providerId="ADAL" clId="{C071A4FC-FBD6-4501-8504-165BFFAFB60E}" dt="2022-08-09T10:24:01.055" v="2750" actId="478"/>
          <ac:picMkLst>
            <pc:docMk/>
            <pc:sldMk cId="3655052643" sldId="355"/>
            <ac:picMk id="5123" creationId="{619C798A-4C90-4E0C-AE32-7CAC9195C63D}"/>
          </ac:picMkLst>
        </pc:picChg>
        <pc:picChg chg="add del mod">
          <ac:chgData name="Jennifer Horkoff" userId="976cfc2b-cbba-42f5-9344-84db6fa27fa8" providerId="ADAL" clId="{C071A4FC-FBD6-4501-8504-165BFFAFB60E}" dt="2022-08-09T10:23:25.632" v="2727" actId="478"/>
          <ac:picMkLst>
            <pc:docMk/>
            <pc:sldMk cId="3655052643" sldId="355"/>
            <ac:picMk id="5124" creationId="{86D8EDB8-79A2-40C0-A761-55DCDA821052}"/>
          </ac:picMkLst>
        </pc:picChg>
        <pc:picChg chg="add mod">
          <ac:chgData name="Jennifer Horkoff" userId="976cfc2b-cbba-42f5-9344-84db6fa27fa8" providerId="ADAL" clId="{C071A4FC-FBD6-4501-8504-165BFFAFB60E}" dt="2022-08-09T12:32:40.682" v="5474" actId="1076"/>
          <ac:picMkLst>
            <pc:docMk/>
            <pc:sldMk cId="3655052643" sldId="355"/>
            <ac:picMk id="5126" creationId="{7B49E4A4-6861-4146-978E-5548688682D8}"/>
          </ac:picMkLst>
        </pc:picChg>
        <pc:picChg chg="add mod">
          <ac:chgData name="Jennifer Horkoff" userId="976cfc2b-cbba-42f5-9344-84db6fa27fa8" providerId="ADAL" clId="{C071A4FC-FBD6-4501-8504-165BFFAFB60E}" dt="2022-08-09T10:25:40.510" v="2871" actId="1076"/>
          <ac:picMkLst>
            <pc:docMk/>
            <pc:sldMk cId="3655052643" sldId="355"/>
            <ac:picMk id="5128" creationId="{45C3D67F-1C23-4168-BB88-D6EEAAB37756}"/>
          </ac:picMkLst>
        </pc:picChg>
        <pc:picChg chg="add mod">
          <ac:chgData name="Jennifer Horkoff" userId="976cfc2b-cbba-42f5-9344-84db6fa27fa8" providerId="ADAL" clId="{C071A4FC-FBD6-4501-8504-165BFFAFB60E}" dt="2022-08-09T12:32:42.710" v="5476" actId="1076"/>
          <ac:picMkLst>
            <pc:docMk/>
            <pc:sldMk cId="3655052643" sldId="355"/>
            <ac:picMk id="5130" creationId="{6A7C8348-1BD6-4FA8-A294-F6CCB8C810E0}"/>
          </ac:picMkLst>
        </pc:picChg>
        <pc:picChg chg="add mod">
          <ac:chgData name="Jennifer Horkoff" userId="976cfc2b-cbba-42f5-9344-84db6fa27fa8" providerId="ADAL" clId="{C071A4FC-FBD6-4501-8504-165BFFAFB60E}" dt="2022-08-09T10:25:49.571" v="2874" actId="1076"/>
          <ac:picMkLst>
            <pc:docMk/>
            <pc:sldMk cId="3655052643" sldId="355"/>
            <ac:picMk id="5132" creationId="{DA4ADCBB-9107-461E-B097-FA714D9336E7}"/>
          </ac:picMkLst>
        </pc:picChg>
      </pc:sldChg>
      <pc:sldChg chg="addSp delSp modSp mod modShow">
        <pc:chgData name="Jennifer Horkoff" userId="976cfc2b-cbba-42f5-9344-84db6fa27fa8" providerId="ADAL" clId="{C071A4FC-FBD6-4501-8504-165BFFAFB60E}" dt="2022-08-09T12:18:46.281" v="5253" actId="14100"/>
        <pc:sldMkLst>
          <pc:docMk/>
          <pc:sldMk cId="4226521772" sldId="356"/>
        </pc:sldMkLst>
        <pc:spChg chg="del">
          <ac:chgData name="Jennifer Horkoff" userId="976cfc2b-cbba-42f5-9344-84db6fa27fa8" providerId="ADAL" clId="{C071A4FC-FBD6-4501-8504-165BFFAFB60E}" dt="2022-08-08T11:57:59.235" v="2364" actId="478"/>
          <ac:spMkLst>
            <pc:docMk/>
            <pc:sldMk cId="4226521772" sldId="356"/>
            <ac:spMk id="6" creationId="{97C1F725-0EA6-43AC-9DC9-2DF66E682C73}"/>
          </ac:spMkLst>
        </pc:spChg>
        <pc:picChg chg="add del mod">
          <ac:chgData name="Jennifer Horkoff" userId="976cfc2b-cbba-42f5-9344-84db6fa27fa8" providerId="ADAL" clId="{C071A4FC-FBD6-4501-8504-165BFFAFB60E}" dt="2022-08-08T11:58:27.160" v="2366" actId="478"/>
          <ac:picMkLst>
            <pc:docMk/>
            <pc:sldMk cId="4226521772" sldId="356"/>
            <ac:picMk id="1026" creationId="{BB40ACA1-4B5B-4F05-922E-C58C7C247792}"/>
          </ac:picMkLst>
        </pc:picChg>
        <pc:picChg chg="add mod">
          <ac:chgData name="Jennifer Horkoff" userId="976cfc2b-cbba-42f5-9344-84db6fa27fa8" providerId="ADAL" clId="{C071A4FC-FBD6-4501-8504-165BFFAFB60E}" dt="2022-08-09T12:18:46.281" v="5253" actId="14100"/>
          <ac:picMkLst>
            <pc:docMk/>
            <pc:sldMk cId="4226521772" sldId="356"/>
            <ac:picMk id="1028" creationId="{75C668F9-9D7C-4793-8F1B-AFB37CB20929}"/>
          </ac:picMkLst>
        </pc:picChg>
      </pc:sldChg>
      <pc:sldChg chg="modSp mod modShow">
        <pc:chgData name="Jennifer Horkoff" userId="976cfc2b-cbba-42f5-9344-84db6fa27fa8" providerId="ADAL" clId="{C071A4FC-FBD6-4501-8504-165BFFAFB60E}" dt="2022-08-09T12:19:04.788" v="5254" actId="404"/>
        <pc:sldMkLst>
          <pc:docMk/>
          <pc:sldMk cId="3136671238" sldId="357"/>
        </pc:sldMkLst>
        <pc:spChg chg="mod">
          <ac:chgData name="Jennifer Horkoff" userId="976cfc2b-cbba-42f5-9344-84db6fa27fa8" providerId="ADAL" clId="{C071A4FC-FBD6-4501-8504-165BFFAFB60E}" dt="2022-08-09T12:19:04.788" v="5254" actId="404"/>
          <ac:spMkLst>
            <pc:docMk/>
            <pc:sldMk cId="3136671238" sldId="357"/>
            <ac:spMk id="6" creationId="{E394B1ED-6F3B-4D8B-A4A6-ECC1B6C3321A}"/>
          </ac:spMkLst>
        </pc:spChg>
      </pc:sldChg>
      <pc:sldChg chg="modSp mod modAnim modShow">
        <pc:chgData name="Jennifer Horkoff" userId="976cfc2b-cbba-42f5-9344-84db6fa27fa8" providerId="ADAL" clId="{C071A4FC-FBD6-4501-8504-165BFFAFB60E}" dt="2022-08-09T12:19:45.198" v="5255"/>
        <pc:sldMkLst>
          <pc:docMk/>
          <pc:sldMk cId="3676897448" sldId="358"/>
        </pc:sldMkLst>
        <pc:spChg chg="mod">
          <ac:chgData name="Jennifer Horkoff" userId="976cfc2b-cbba-42f5-9344-84db6fa27fa8" providerId="ADAL" clId="{C071A4FC-FBD6-4501-8504-165BFFAFB60E}" dt="2022-08-08T11:12:21.644" v="68" actId="12"/>
          <ac:spMkLst>
            <pc:docMk/>
            <pc:sldMk cId="3676897448" sldId="358"/>
            <ac:spMk id="6" creationId="{0D609DF1-E655-4FE4-95A0-2EBA578F5408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21:52.927" v="5279" actId="404"/>
        <pc:sldMkLst>
          <pc:docMk/>
          <pc:sldMk cId="2169572869" sldId="359"/>
        </pc:sldMkLst>
        <pc:spChg chg="mod">
          <ac:chgData name="Jennifer Horkoff" userId="976cfc2b-cbba-42f5-9344-84db6fa27fa8" providerId="ADAL" clId="{C071A4FC-FBD6-4501-8504-165BFFAFB60E}" dt="2022-08-08T11:39:35.805" v="1241" actId="20577"/>
          <ac:spMkLst>
            <pc:docMk/>
            <pc:sldMk cId="2169572869" sldId="359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1:52.927" v="5279" actId="404"/>
          <ac:spMkLst>
            <pc:docMk/>
            <pc:sldMk cId="2169572869" sldId="359"/>
            <ac:spMk id="6" creationId="{8CFCD8BB-0D1B-4DB5-BCB4-7383DD0508DC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23:12.248" v="5319" actId="404"/>
        <pc:sldMkLst>
          <pc:docMk/>
          <pc:sldMk cId="1685038186" sldId="360"/>
        </pc:sldMkLst>
        <pc:spChg chg="mod">
          <ac:chgData name="Jennifer Horkoff" userId="976cfc2b-cbba-42f5-9344-84db6fa27fa8" providerId="ADAL" clId="{C071A4FC-FBD6-4501-8504-165BFFAFB60E}" dt="2022-08-08T11:39:40.205" v="1242" actId="20577"/>
          <ac:spMkLst>
            <pc:docMk/>
            <pc:sldMk cId="1685038186" sldId="360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3:12.248" v="5319" actId="404"/>
          <ac:spMkLst>
            <pc:docMk/>
            <pc:sldMk cId="1685038186" sldId="360"/>
            <ac:spMk id="6" creationId="{8CFCD8BB-0D1B-4DB5-BCB4-7383DD0508DC}"/>
          </ac:spMkLst>
        </pc:spChg>
      </pc:sldChg>
      <pc:sldChg chg="modSp del mod modClrScheme modShow chgLayout">
        <pc:chgData name="Jennifer Horkoff" userId="976cfc2b-cbba-42f5-9344-84db6fa27fa8" providerId="ADAL" clId="{C071A4FC-FBD6-4501-8504-165BFFAFB60E}" dt="2022-08-08T11:26:20.894" v="764" actId="2696"/>
        <pc:sldMkLst>
          <pc:docMk/>
          <pc:sldMk cId="2756758738" sldId="361"/>
        </pc:sldMkLst>
        <pc:spChg chg="mod ord">
          <ac:chgData name="Jennifer Horkoff" userId="976cfc2b-cbba-42f5-9344-84db6fa27fa8" providerId="ADAL" clId="{C071A4FC-FBD6-4501-8504-165BFFAFB60E}" dt="2022-08-08T11:16:30.688" v="501" actId="700"/>
          <ac:spMkLst>
            <pc:docMk/>
            <pc:sldMk cId="2756758738" sldId="361"/>
            <ac:spMk id="3" creationId="{49BD4492-F3BB-4AD8-97EB-BA3E5AA64A23}"/>
          </ac:spMkLst>
        </pc:spChg>
        <pc:spChg chg="mod ord">
          <ac:chgData name="Jennifer Horkoff" userId="976cfc2b-cbba-42f5-9344-84db6fa27fa8" providerId="ADAL" clId="{C071A4FC-FBD6-4501-8504-165BFFAFB60E}" dt="2022-08-08T11:16:30.688" v="501" actId="700"/>
          <ac:spMkLst>
            <pc:docMk/>
            <pc:sldMk cId="2756758738" sldId="361"/>
            <ac:spMk id="4" creationId="{5512F0F1-7E5D-4A60-A90F-03B3C07D2C52}"/>
          </ac:spMkLst>
        </pc:spChg>
        <pc:spChg chg="mod ord">
          <ac:chgData name="Jennifer Horkoff" userId="976cfc2b-cbba-42f5-9344-84db6fa27fa8" providerId="ADAL" clId="{C071A4FC-FBD6-4501-8504-165BFFAFB60E}" dt="2022-08-08T11:20:28.120" v="648" actId="20577"/>
          <ac:spMkLst>
            <pc:docMk/>
            <pc:sldMk cId="2756758738" sldId="361"/>
            <ac:spMk id="5" creationId="{8EF84EBB-8AF8-4016-9B69-5328A4C7FEAF}"/>
          </ac:spMkLst>
        </pc:spChg>
        <pc:spChg chg="mod ord">
          <ac:chgData name="Jennifer Horkoff" userId="976cfc2b-cbba-42f5-9344-84db6fa27fa8" providerId="ADAL" clId="{C071A4FC-FBD6-4501-8504-165BFFAFB60E}" dt="2022-08-08T11:17:58.318" v="520" actId="14100"/>
          <ac:spMkLst>
            <pc:docMk/>
            <pc:sldMk cId="2756758738" sldId="361"/>
            <ac:spMk id="6" creationId="{8CFCD8BB-0D1B-4DB5-BCB4-7383DD0508DC}"/>
          </ac:spMkLst>
        </pc:spChg>
      </pc:sldChg>
      <pc:sldChg chg="add">
        <pc:chgData name="Jennifer Horkoff" userId="976cfc2b-cbba-42f5-9344-84db6fa27fa8" providerId="ADAL" clId="{C071A4FC-FBD6-4501-8504-165BFFAFB60E}" dt="2022-08-08T11:26:22.491" v="765"/>
        <pc:sldMkLst>
          <pc:docMk/>
          <pc:sldMk cId="3242648146" sldId="361"/>
        </pc:sldMkLst>
      </pc:sldChg>
      <pc:sldChg chg="modSp del mod">
        <pc:chgData name="Jennifer Horkoff" userId="976cfc2b-cbba-42f5-9344-84db6fa27fa8" providerId="ADAL" clId="{C071A4FC-FBD6-4501-8504-165BFFAFB60E}" dt="2022-08-08T11:24:54.927" v="745" actId="47"/>
        <pc:sldMkLst>
          <pc:docMk/>
          <pc:sldMk cId="3957069508" sldId="362"/>
        </pc:sldMkLst>
        <pc:spChg chg="mod">
          <ac:chgData name="Jennifer Horkoff" userId="976cfc2b-cbba-42f5-9344-84db6fa27fa8" providerId="ADAL" clId="{C071A4FC-FBD6-4501-8504-165BFFAFB60E}" dt="2022-08-08T11:24:50.009" v="743" actId="21"/>
          <ac:spMkLst>
            <pc:docMk/>
            <pc:sldMk cId="3957069508" sldId="362"/>
            <ac:spMk id="6" creationId="{E2BD993B-9F00-4262-A2B3-419A8ED4F90F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50:41.166" v="5586" actId="404"/>
        <pc:sldMkLst>
          <pc:docMk/>
          <pc:sldMk cId="247061138" sldId="363"/>
        </pc:sldMkLst>
        <pc:spChg chg="mod">
          <ac:chgData name="Jennifer Horkoff" userId="976cfc2b-cbba-42f5-9344-84db6fa27fa8" providerId="ADAL" clId="{C071A4FC-FBD6-4501-8504-165BFFAFB60E}" dt="2022-08-09T12:50:41.166" v="5586" actId="404"/>
          <ac:spMkLst>
            <pc:docMk/>
            <pc:sldMk cId="247061138" sldId="363"/>
            <ac:spMk id="6" creationId="{C4E64391-E3FD-4C9C-B295-650BC1613E27}"/>
          </ac:spMkLst>
        </pc:spChg>
      </pc:sldChg>
      <pc:sldChg chg="del">
        <pc:chgData name="Jennifer Horkoff" userId="976cfc2b-cbba-42f5-9344-84db6fa27fa8" providerId="ADAL" clId="{C071A4FC-FBD6-4501-8504-165BFFAFB60E}" dt="2022-08-09T12:30:47.126" v="5383" actId="47"/>
        <pc:sldMkLst>
          <pc:docMk/>
          <pc:sldMk cId="2427404854" sldId="364"/>
        </pc:sldMkLst>
      </pc:sldChg>
      <pc:sldChg chg="modSp mod">
        <pc:chgData name="Jennifer Horkoff" userId="976cfc2b-cbba-42f5-9344-84db6fa27fa8" providerId="ADAL" clId="{C071A4FC-FBD6-4501-8504-165BFFAFB60E}" dt="2022-08-09T12:30:37.248" v="5380" actId="404"/>
        <pc:sldMkLst>
          <pc:docMk/>
          <pc:sldMk cId="2005932469" sldId="365"/>
        </pc:sldMkLst>
        <pc:spChg chg="mod">
          <ac:chgData name="Jennifer Horkoff" userId="976cfc2b-cbba-42f5-9344-84db6fa27fa8" providerId="ADAL" clId="{C071A4FC-FBD6-4501-8504-165BFFAFB60E}" dt="2022-08-09T12:30:37.248" v="5380" actId="404"/>
          <ac:spMkLst>
            <pc:docMk/>
            <pc:sldMk cId="2005932469" sldId="365"/>
            <ac:spMk id="6" creationId="{88B31486-0A09-4F92-BCA1-6D605F9B2C63}"/>
          </ac:spMkLst>
        </pc:spChg>
      </pc:sldChg>
      <pc:sldChg chg="modSp mod">
        <pc:chgData name="Jennifer Horkoff" userId="976cfc2b-cbba-42f5-9344-84db6fa27fa8" providerId="ADAL" clId="{C071A4FC-FBD6-4501-8504-165BFFAFB60E}" dt="2022-08-08T11:08:20.963" v="19"/>
        <pc:sldMkLst>
          <pc:docMk/>
          <pc:sldMk cId="4273351102" sldId="367"/>
        </pc:sldMkLst>
        <pc:spChg chg="mod">
          <ac:chgData name="Jennifer Horkoff" userId="976cfc2b-cbba-42f5-9344-84db6fa27fa8" providerId="ADAL" clId="{C071A4FC-FBD6-4501-8504-165BFFAFB60E}" dt="2022-08-08T11:08:20.963" v="19"/>
          <ac:spMkLst>
            <pc:docMk/>
            <pc:sldMk cId="4273351102" sldId="367"/>
            <ac:spMk id="7" creationId="{B48AC923-8AC8-40D8-884E-569759D37EE7}"/>
          </ac:spMkLst>
        </pc:spChg>
      </pc:sldChg>
      <pc:sldChg chg="addSp delSp modSp mod ord delAnim modAnim">
        <pc:chgData name="Jennifer Horkoff" userId="976cfc2b-cbba-42f5-9344-84db6fa27fa8" providerId="ADAL" clId="{C071A4FC-FBD6-4501-8504-165BFFAFB60E}" dt="2022-08-09T12:51:17.452" v="5594"/>
        <pc:sldMkLst>
          <pc:docMk/>
          <pc:sldMk cId="3888246079" sldId="368"/>
        </pc:sldMkLst>
        <pc:spChg chg="del">
          <ac:chgData name="Jennifer Horkoff" userId="976cfc2b-cbba-42f5-9344-84db6fa27fa8" providerId="ADAL" clId="{C071A4FC-FBD6-4501-8504-165BFFAFB60E}" dt="2022-08-09T12:30:01.040" v="5366" actId="478"/>
          <ac:spMkLst>
            <pc:docMk/>
            <pc:sldMk cId="3888246079" sldId="368"/>
            <ac:spMk id="4" creationId="{0955EF9B-3390-4163-9361-1DD4B6455130}"/>
          </ac:spMkLst>
        </pc:spChg>
        <pc:spChg chg="del mod">
          <ac:chgData name="Jennifer Horkoff" userId="976cfc2b-cbba-42f5-9344-84db6fa27fa8" providerId="ADAL" clId="{C071A4FC-FBD6-4501-8504-165BFFAFB60E}" dt="2022-08-09T12:26:43.626" v="5329" actId="478"/>
          <ac:spMkLst>
            <pc:docMk/>
            <pc:sldMk cId="3888246079" sldId="368"/>
            <ac:spMk id="5" creationId="{81F1393F-615A-4780-A47D-658BA5738206}"/>
          </ac:spMkLst>
        </pc:spChg>
        <pc:picChg chg="add del mod">
          <ac:chgData name="Jennifer Horkoff" userId="976cfc2b-cbba-42f5-9344-84db6fa27fa8" providerId="ADAL" clId="{C071A4FC-FBD6-4501-8504-165BFFAFB60E}" dt="2022-08-09T12:27:40.481" v="5335" actId="478"/>
          <ac:picMkLst>
            <pc:docMk/>
            <pc:sldMk cId="3888246079" sldId="368"/>
            <ac:picMk id="6" creationId="{4A5CBAF3-DF59-4480-9706-A8106D976EE0}"/>
          </ac:picMkLst>
        </pc:picChg>
        <pc:picChg chg="add mod">
          <ac:chgData name="Jennifer Horkoff" userId="976cfc2b-cbba-42f5-9344-84db6fa27fa8" providerId="ADAL" clId="{C071A4FC-FBD6-4501-8504-165BFFAFB60E}" dt="2022-08-09T12:30:04.430" v="5368" actId="1076"/>
          <ac:picMkLst>
            <pc:docMk/>
            <pc:sldMk cId="3888246079" sldId="368"/>
            <ac:picMk id="7" creationId="{2C7E1794-1A8D-4948-AB47-DE4CFFF6A0C5}"/>
          </ac:picMkLst>
        </pc:picChg>
        <pc:picChg chg="add del mod">
          <ac:chgData name="Jennifer Horkoff" userId="976cfc2b-cbba-42f5-9344-84db6fa27fa8" providerId="ADAL" clId="{C071A4FC-FBD6-4501-8504-165BFFAFB60E}" dt="2022-08-09T12:27:50.310" v="5339" actId="478"/>
          <ac:picMkLst>
            <pc:docMk/>
            <pc:sldMk cId="3888246079" sldId="368"/>
            <ac:picMk id="8" creationId="{65B9CF81-C155-4969-A568-8CF316A036D2}"/>
          </ac:picMkLst>
        </pc:picChg>
        <pc:picChg chg="add mod">
          <ac:chgData name="Jennifer Horkoff" userId="976cfc2b-cbba-42f5-9344-84db6fa27fa8" providerId="ADAL" clId="{C071A4FC-FBD6-4501-8504-165BFFAFB60E}" dt="2022-08-09T12:30:03.054" v="5367" actId="1076"/>
          <ac:picMkLst>
            <pc:docMk/>
            <pc:sldMk cId="3888246079" sldId="368"/>
            <ac:picMk id="9" creationId="{53F2604C-7310-4B9F-AAAE-A7728CA058B2}"/>
          </ac:picMkLst>
        </pc:picChg>
        <pc:picChg chg="add mod">
          <ac:chgData name="Jennifer Horkoff" userId="976cfc2b-cbba-42f5-9344-84db6fa27fa8" providerId="ADAL" clId="{C071A4FC-FBD6-4501-8504-165BFFAFB60E}" dt="2022-08-09T12:30:08.274" v="5371" actId="1076"/>
          <ac:picMkLst>
            <pc:docMk/>
            <pc:sldMk cId="3888246079" sldId="368"/>
            <ac:picMk id="10" creationId="{4BA54CDF-06B3-4672-8437-EE89426862D0}"/>
          </ac:picMkLst>
        </pc:picChg>
        <pc:picChg chg="add del mod">
          <ac:chgData name="Jennifer Horkoff" userId="976cfc2b-cbba-42f5-9344-84db6fa27fa8" providerId="ADAL" clId="{C071A4FC-FBD6-4501-8504-165BFFAFB60E}" dt="2022-08-09T12:28:45.961" v="5351" actId="478"/>
          <ac:picMkLst>
            <pc:docMk/>
            <pc:sldMk cId="3888246079" sldId="368"/>
            <ac:picMk id="11" creationId="{D78D6048-D935-4D74-BFD6-CB7B8ED12EED}"/>
          </ac:picMkLst>
        </pc:picChg>
        <pc:picChg chg="add mod">
          <ac:chgData name="Jennifer Horkoff" userId="976cfc2b-cbba-42f5-9344-84db6fa27fa8" providerId="ADAL" clId="{C071A4FC-FBD6-4501-8504-165BFFAFB60E}" dt="2022-08-09T12:30:13.579" v="5373" actId="14100"/>
          <ac:picMkLst>
            <pc:docMk/>
            <pc:sldMk cId="3888246079" sldId="368"/>
            <ac:picMk id="12" creationId="{7A673FB4-E804-4E6B-B5DB-66CE7C324D60}"/>
          </ac:picMkLst>
        </pc:picChg>
        <pc:picChg chg="add mod">
          <ac:chgData name="Jennifer Horkoff" userId="976cfc2b-cbba-42f5-9344-84db6fa27fa8" providerId="ADAL" clId="{C071A4FC-FBD6-4501-8504-165BFFAFB60E}" dt="2022-08-09T12:30:16.830" v="5375" actId="14100"/>
          <ac:picMkLst>
            <pc:docMk/>
            <pc:sldMk cId="3888246079" sldId="368"/>
            <ac:picMk id="13" creationId="{57A63DD5-A33A-403A-9DE2-70217A94AD6F}"/>
          </ac:picMkLst>
        </pc:picChg>
        <pc:picChg chg="add mod">
          <ac:chgData name="Jennifer Horkoff" userId="976cfc2b-cbba-42f5-9344-84db6fa27fa8" providerId="ADAL" clId="{C071A4FC-FBD6-4501-8504-165BFFAFB60E}" dt="2022-08-09T12:33:02.722" v="5479" actId="1076"/>
          <ac:picMkLst>
            <pc:docMk/>
            <pc:sldMk cId="3888246079" sldId="368"/>
            <ac:picMk id="14" creationId="{316567E4-8424-4909-8B6E-BD7EC14AA75B}"/>
          </ac:picMkLst>
        </pc:picChg>
        <pc:picChg chg="add mod">
          <ac:chgData name="Jennifer Horkoff" userId="976cfc2b-cbba-42f5-9344-84db6fa27fa8" providerId="ADAL" clId="{C071A4FC-FBD6-4501-8504-165BFFAFB60E}" dt="2022-08-09T12:33:07.994" v="5480" actId="1076"/>
          <ac:picMkLst>
            <pc:docMk/>
            <pc:sldMk cId="3888246079" sldId="368"/>
            <ac:picMk id="15" creationId="{AFA0B595-B984-4F4A-9551-A674C60107EB}"/>
          </ac:picMkLst>
        </pc:picChg>
        <pc:picChg chg="add mod">
          <ac:chgData name="Jennifer Horkoff" userId="976cfc2b-cbba-42f5-9344-84db6fa27fa8" providerId="ADAL" clId="{C071A4FC-FBD6-4501-8504-165BFFAFB60E}" dt="2022-08-09T12:33:00.882" v="5478" actId="1076"/>
          <ac:picMkLst>
            <pc:docMk/>
            <pc:sldMk cId="3888246079" sldId="368"/>
            <ac:picMk id="16" creationId="{134ED375-1E7B-4DFA-84B7-14DBB88ABEEC}"/>
          </ac:picMkLst>
        </pc:picChg>
      </pc:sldChg>
      <pc:sldChg chg="addSp modSp">
        <pc:chgData name="Jennifer Horkoff" userId="976cfc2b-cbba-42f5-9344-84db6fa27fa8" providerId="ADAL" clId="{C071A4FC-FBD6-4501-8504-165BFFAFB60E}" dt="2022-08-09T10:22:38.785" v="2715" actId="1076"/>
        <pc:sldMkLst>
          <pc:docMk/>
          <pc:sldMk cId="2526854489" sldId="370"/>
        </pc:sldMkLst>
        <pc:picChg chg="add mod">
          <ac:chgData name="Jennifer Horkoff" userId="976cfc2b-cbba-42f5-9344-84db6fa27fa8" providerId="ADAL" clId="{C071A4FC-FBD6-4501-8504-165BFFAFB60E}" dt="2022-08-09T10:22:38.785" v="2715" actId="1076"/>
          <ac:picMkLst>
            <pc:docMk/>
            <pc:sldMk cId="2526854489" sldId="370"/>
            <ac:picMk id="4098" creationId="{DFFE9BF5-059D-4E76-92D6-6303AA3542E4}"/>
          </ac:picMkLst>
        </pc:picChg>
      </pc:sldChg>
      <pc:sldChg chg="addSp modSp mod modAnim">
        <pc:chgData name="Jennifer Horkoff" userId="976cfc2b-cbba-42f5-9344-84db6fa27fa8" providerId="ADAL" clId="{C071A4FC-FBD6-4501-8504-165BFFAFB60E}" dt="2022-08-09T11:48:08.887" v="4178"/>
        <pc:sldMkLst>
          <pc:docMk/>
          <pc:sldMk cId="28142500" sldId="371"/>
        </pc:sldMkLst>
        <pc:spChg chg="mod">
          <ac:chgData name="Jennifer Horkoff" userId="976cfc2b-cbba-42f5-9344-84db6fa27fa8" providerId="ADAL" clId="{C071A4FC-FBD6-4501-8504-165BFFAFB60E}" dt="2022-08-09T11:47:43.119" v="4166" actId="20577"/>
          <ac:spMkLst>
            <pc:docMk/>
            <pc:sldMk cId="28142500" sldId="371"/>
            <ac:spMk id="15" creationId="{9B574B31-48FF-4B95-8502-769ACF312EC6}"/>
          </ac:spMkLst>
        </pc:spChg>
        <pc:spChg chg="add mod">
          <ac:chgData name="Jennifer Horkoff" userId="976cfc2b-cbba-42f5-9344-84db6fa27fa8" providerId="ADAL" clId="{C071A4FC-FBD6-4501-8504-165BFFAFB60E}" dt="2022-08-09T11:48:03.768" v="4177" actId="207"/>
          <ac:spMkLst>
            <pc:docMk/>
            <pc:sldMk cId="28142500" sldId="371"/>
            <ac:spMk id="16" creationId="{99108CD4-E064-48BC-9D3D-95F95F03E180}"/>
          </ac:spMkLst>
        </pc:spChg>
      </pc:sldChg>
      <pc:sldChg chg="modSp add del mod">
        <pc:chgData name="Jennifer Horkoff" userId="976cfc2b-cbba-42f5-9344-84db6fa27fa8" providerId="ADAL" clId="{C071A4FC-FBD6-4501-8504-165BFFAFB60E}" dt="2022-08-08T11:22:07.436" v="683" actId="47"/>
        <pc:sldMkLst>
          <pc:docMk/>
          <pc:sldMk cId="1952185018" sldId="372"/>
        </pc:sldMkLst>
        <pc:spChg chg="mod">
          <ac:chgData name="Jennifer Horkoff" userId="976cfc2b-cbba-42f5-9344-84db6fa27fa8" providerId="ADAL" clId="{C071A4FC-FBD6-4501-8504-165BFFAFB60E}" dt="2022-08-08T11:20:33.652" v="651" actId="20577"/>
          <ac:spMkLst>
            <pc:docMk/>
            <pc:sldMk cId="1952185018" sldId="372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1:49.572" v="681" actId="6549"/>
          <ac:spMkLst>
            <pc:docMk/>
            <pc:sldMk cId="1952185018" sldId="372"/>
            <ac:spMk id="6" creationId="{8CFCD8BB-0D1B-4DB5-BCB4-7383DD0508DC}"/>
          </ac:spMkLst>
        </pc:spChg>
      </pc:sldChg>
      <pc:sldChg chg="modSp add del mo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251594977" sldId="373"/>
        </pc:sldMkLst>
        <pc:spChg chg="mod">
          <ac:chgData name="Jennifer Horkoff" userId="976cfc2b-cbba-42f5-9344-84db6fa27fa8" providerId="ADAL" clId="{C071A4FC-FBD6-4501-8504-165BFFAFB60E}" dt="2022-08-08T11:25:01.627" v="746" actId="108"/>
          <ac:spMkLst>
            <pc:docMk/>
            <pc:sldMk cId="251594977" sldId="373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9T12:21:08.449" v="5278" actId="20577"/>
        <pc:sldMkLst>
          <pc:docMk/>
          <pc:sldMk cId="2431310382" sldId="373"/>
        </pc:sldMkLst>
        <pc:spChg chg="mod">
          <ac:chgData name="Jennifer Horkoff" userId="976cfc2b-cbba-42f5-9344-84db6fa27fa8" providerId="ADAL" clId="{C071A4FC-FBD6-4501-8504-165BFFAFB60E}" dt="2022-08-09T12:21:08.449" v="5278" actId="20577"/>
          <ac:spMkLst>
            <pc:docMk/>
            <pc:sldMk cId="2431310382" sldId="373"/>
            <ac:spMk id="6" creationId="{8CFCD8BB-0D1B-4DB5-BCB4-7383DD0508DC}"/>
          </ac:spMkLst>
        </pc:spChg>
      </pc:sldChg>
      <pc:sldChg chg="add">
        <pc:chgData name="Jennifer Horkoff" userId="976cfc2b-cbba-42f5-9344-84db6fa27fa8" providerId="ADAL" clId="{C071A4FC-FBD6-4501-8504-165BFFAFB60E}" dt="2022-08-08T11:26:22.491" v="765"/>
        <pc:sldMkLst>
          <pc:docMk/>
          <pc:sldMk cId="2650751247" sldId="374"/>
        </pc:sldMkLst>
      </pc:sldChg>
      <pc:sldChg chg="modSp add del mo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2759770012" sldId="374"/>
        </pc:sldMkLst>
        <pc:spChg chg="mod">
          <ac:chgData name="Jennifer Horkoff" userId="976cfc2b-cbba-42f5-9344-84db6fa27fa8" providerId="ADAL" clId="{C071A4FC-FBD6-4501-8504-165BFFAFB60E}" dt="2022-08-08T11:26:02.446" v="759" actId="20577"/>
          <ac:spMkLst>
            <pc:docMk/>
            <pc:sldMk cId="2759770012" sldId="374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5:53.212" v="757" actId="20577"/>
          <ac:spMkLst>
            <pc:docMk/>
            <pc:sldMk cId="2759770012" sldId="374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9T12:20:52.681" v="5274" actId="21"/>
        <pc:sldMkLst>
          <pc:docMk/>
          <pc:sldMk cId="2134388615" sldId="375"/>
        </pc:sldMkLst>
        <pc:spChg chg="mod">
          <ac:chgData name="Jennifer Horkoff" userId="976cfc2b-cbba-42f5-9344-84db6fa27fa8" providerId="ADAL" clId="{C071A4FC-FBD6-4501-8504-165BFFAFB60E}" dt="2022-08-09T12:20:52.681" v="5274" actId="21"/>
          <ac:spMkLst>
            <pc:docMk/>
            <pc:sldMk cId="2134388615" sldId="375"/>
            <ac:spMk id="6" creationId="{8CFCD8BB-0D1B-4DB5-BCB4-7383DD0508DC}"/>
          </ac:spMkLst>
        </pc:spChg>
      </pc:sldChg>
      <pc:sldChg chg="modSp add del mod or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3493503156" sldId="375"/>
        </pc:sldMkLst>
        <pc:spChg chg="mod">
          <ac:chgData name="Jennifer Horkoff" userId="976cfc2b-cbba-42f5-9344-84db6fa27fa8" providerId="ADAL" clId="{C071A4FC-FBD6-4501-8504-165BFFAFB60E}" dt="2022-08-08T11:25:59.429" v="758" actId="20577"/>
          <ac:spMkLst>
            <pc:docMk/>
            <pc:sldMk cId="3493503156" sldId="375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5:12.600" v="748" actId="14"/>
          <ac:spMkLst>
            <pc:docMk/>
            <pc:sldMk cId="3493503156" sldId="375"/>
            <ac:spMk id="6" creationId="{8CFCD8BB-0D1B-4DB5-BCB4-7383DD0508DC}"/>
          </ac:spMkLst>
        </pc:spChg>
      </pc:sldChg>
      <pc:sldChg chg="modSp add mod modShow">
        <pc:chgData name="Jennifer Horkoff" userId="976cfc2b-cbba-42f5-9344-84db6fa27fa8" providerId="ADAL" clId="{C071A4FC-FBD6-4501-8504-165BFFAFB60E}" dt="2022-08-09T12:23:20.789" v="5320" actId="404"/>
        <pc:sldMkLst>
          <pc:docMk/>
          <pc:sldMk cId="1752141244" sldId="376"/>
        </pc:sldMkLst>
        <pc:spChg chg="mod">
          <ac:chgData name="Jennifer Horkoff" userId="976cfc2b-cbba-42f5-9344-84db6fa27fa8" providerId="ADAL" clId="{C071A4FC-FBD6-4501-8504-165BFFAFB60E}" dt="2022-08-08T11:44:53.985" v="1414" actId="20577"/>
          <ac:spMkLst>
            <pc:docMk/>
            <pc:sldMk cId="1752141244" sldId="376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3:20.789" v="5320" actId="404"/>
          <ac:spMkLst>
            <pc:docMk/>
            <pc:sldMk cId="1752141244" sldId="376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8T11:59:10.367" v="2430" actId="20577"/>
        <pc:sldMkLst>
          <pc:docMk/>
          <pc:sldMk cId="2373029634" sldId="377"/>
        </pc:sldMkLst>
        <pc:spChg chg="mod">
          <ac:chgData name="Jennifer Horkoff" userId="976cfc2b-cbba-42f5-9344-84db6fa27fa8" providerId="ADAL" clId="{C071A4FC-FBD6-4501-8504-165BFFAFB60E}" dt="2022-08-08T11:59:10.367" v="2430" actId="20577"/>
          <ac:spMkLst>
            <pc:docMk/>
            <pc:sldMk cId="2373029634" sldId="377"/>
            <ac:spMk id="5" creationId="{186F8BCC-201D-4ECA-8488-127A49D07116}"/>
          </ac:spMkLst>
        </pc:spChg>
      </pc:sldChg>
      <pc:sldChg chg="delSp modSp add mod delAnim">
        <pc:chgData name="Jennifer Horkoff" userId="976cfc2b-cbba-42f5-9344-84db6fa27fa8" providerId="ADAL" clId="{C071A4FC-FBD6-4501-8504-165BFFAFB60E}" dt="2022-08-09T12:11:05.040" v="5160" actId="403"/>
        <pc:sldMkLst>
          <pc:docMk/>
          <pc:sldMk cId="1371051754" sldId="378"/>
        </pc:sldMkLst>
        <pc:spChg chg="mod">
          <ac:chgData name="Jennifer Horkoff" userId="976cfc2b-cbba-42f5-9344-84db6fa27fa8" providerId="ADAL" clId="{C071A4FC-FBD6-4501-8504-165BFFAFB60E}" dt="2022-08-09T12:11:05.040" v="5160" actId="403"/>
          <ac:spMkLst>
            <pc:docMk/>
            <pc:sldMk cId="1371051754" sldId="378"/>
            <ac:spMk id="5" creationId="{1EC32CC6-5133-D742-A937-491AE20548BA}"/>
          </ac:spMkLst>
        </pc:spChg>
        <pc:picChg chg="mod">
          <ac:chgData name="Jennifer Horkoff" userId="976cfc2b-cbba-42f5-9344-84db6fa27fa8" providerId="ADAL" clId="{C071A4FC-FBD6-4501-8504-165BFFAFB60E}" dt="2022-08-09T12:11:01.275" v="5158" actId="14100"/>
          <ac:picMkLst>
            <pc:docMk/>
            <pc:sldMk cId="1371051754" sldId="378"/>
            <ac:picMk id="10" creationId="{63B78A06-B24D-E74A-8918-C50B0F8872CD}"/>
          </ac:picMkLst>
        </pc:picChg>
        <pc:picChg chg="del">
          <ac:chgData name="Jennifer Horkoff" userId="976cfc2b-cbba-42f5-9344-84db6fa27fa8" providerId="ADAL" clId="{C071A4FC-FBD6-4501-8504-165BFFAFB60E}" dt="2022-08-09T10:35:17.301" v="3066" actId="478"/>
          <ac:picMkLst>
            <pc:docMk/>
            <pc:sldMk cId="1371051754" sldId="378"/>
            <ac:picMk id="13" creationId="{374B8FBE-09E0-6E44-8E7D-5CDD398369DC}"/>
          </ac:picMkLst>
        </pc:picChg>
        <pc:picChg chg="del">
          <ac:chgData name="Jennifer Horkoff" userId="976cfc2b-cbba-42f5-9344-84db6fa27fa8" providerId="ADAL" clId="{C071A4FC-FBD6-4501-8504-165BFFAFB60E}" dt="2022-08-09T10:35:19.029" v="3067" actId="478"/>
          <ac:picMkLst>
            <pc:docMk/>
            <pc:sldMk cId="1371051754" sldId="378"/>
            <ac:picMk id="15" creationId="{B9F67E1B-16E7-5347-956D-0105A290EA50}"/>
          </ac:picMkLst>
        </pc:picChg>
        <pc:picChg chg="del">
          <ac:chgData name="Jennifer Horkoff" userId="976cfc2b-cbba-42f5-9344-84db6fa27fa8" providerId="ADAL" clId="{C071A4FC-FBD6-4501-8504-165BFFAFB60E}" dt="2022-08-09T10:35:21.419" v="3068" actId="478"/>
          <ac:picMkLst>
            <pc:docMk/>
            <pc:sldMk cId="1371051754" sldId="378"/>
            <ac:picMk id="17" creationId="{D7A61D85-E983-8448-8D4D-00353F310093}"/>
          </ac:picMkLst>
        </pc:picChg>
      </pc:sldChg>
      <pc:sldChg chg="add del">
        <pc:chgData name="Jennifer Horkoff" userId="976cfc2b-cbba-42f5-9344-84db6fa27fa8" providerId="ADAL" clId="{C071A4FC-FBD6-4501-8504-165BFFAFB60E}" dt="2022-08-08T11:58:34.631" v="2368"/>
        <pc:sldMkLst>
          <pc:docMk/>
          <pc:sldMk cId="2676706069" sldId="378"/>
        </pc:sldMkLst>
      </pc:sldChg>
      <pc:sldChg chg="modSp new del mod ord">
        <pc:chgData name="Jennifer Horkoff" userId="976cfc2b-cbba-42f5-9344-84db6fa27fa8" providerId="ADAL" clId="{C071A4FC-FBD6-4501-8504-165BFFAFB60E}" dt="2022-08-09T10:41:49.338" v="3183" actId="47"/>
        <pc:sldMkLst>
          <pc:docMk/>
          <pc:sldMk cId="1333822682" sldId="379"/>
        </pc:sldMkLst>
        <pc:spChg chg="mod">
          <ac:chgData name="Jennifer Horkoff" userId="976cfc2b-cbba-42f5-9344-84db6fa27fa8" providerId="ADAL" clId="{C071A4FC-FBD6-4501-8504-165BFFAFB60E}" dt="2022-08-09T10:36:56.543" v="3104" actId="20577"/>
          <ac:spMkLst>
            <pc:docMk/>
            <pc:sldMk cId="1333822682" sldId="379"/>
            <ac:spMk id="4" creationId="{B3EFCE6C-1B22-4238-8C89-5913A96413A3}"/>
          </ac:spMkLst>
        </pc:spChg>
        <pc:spChg chg="mod">
          <ac:chgData name="Jennifer Horkoff" userId="976cfc2b-cbba-42f5-9344-84db6fa27fa8" providerId="ADAL" clId="{C071A4FC-FBD6-4501-8504-165BFFAFB60E}" dt="2022-08-09T10:37:11.823" v="3108" actId="404"/>
          <ac:spMkLst>
            <pc:docMk/>
            <pc:sldMk cId="1333822682" sldId="379"/>
            <ac:spMk id="5" creationId="{CB6963CA-9888-4429-BC04-5E11D9D345C5}"/>
          </ac:spMkLst>
        </pc:spChg>
      </pc:sldChg>
      <pc:sldChg chg="modSp new mod">
        <pc:chgData name="Jennifer Horkoff" userId="976cfc2b-cbba-42f5-9344-84db6fa27fa8" providerId="ADAL" clId="{C071A4FC-FBD6-4501-8504-165BFFAFB60E}" dt="2022-08-09T10:57:20.256" v="3827" actId="20577"/>
        <pc:sldMkLst>
          <pc:docMk/>
          <pc:sldMk cId="1939848160" sldId="380"/>
        </pc:sldMkLst>
        <pc:spChg chg="mod">
          <ac:chgData name="Jennifer Horkoff" userId="976cfc2b-cbba-42f5-9344-84db6fa27fa8" providerId="ADAL" clId="{C071A4FC-FBD6-4501-8504-165BFFAFB60E}" dt="2022-08-09T10:57:20.256" v="3827" actId="20577"/>
          <ac:spMkLst>
            <pc:docMk/>
            <pc:sldMk cId="1939848160" sldId="380"/>
            <ac:spMk id="4" creationId="{64FE5436-1990-41FF-9F93-4410259FBC79}"/>
          </ac:spMkLst>
        </pc:spChg>
        <pc:spChg chg="mod">
          <ac:chgData name="Jennifer Horkoff" userId="976cfc2b-cbba-42f5-9344-84db6fa27fa8" providerId="ADAL" clId="{C071A4FC-FBD6-4501-8504-165BFFAFB60E}" dt="2022-08-09T10:41:09.593" v="3182" actId="6549"/>
          <ac:spMkLst>
            <pc:docMk/>
            <pc:sldMk cId="1939848160" sldId="380"/>
            <ac:spMk id="5" creationId="{24DD6171-B0C7-4B72-AFBB-F5A1A84D0227}"/>
          </ac:spMkLst>
        </pc:spChg>
      </pc:sldChg>
      <pc:sldChg chg="modSp new mod modShow">
        <pc:chgData name="Jennifer Horkoff" userId="976cfc2b-cbba-42f5-9344-84db6fa27fa8" providerId="ADAL" clId="{C071A4FC-FBD6-4501-8504-165BFFAFB60E}" dt="2022-08-09T12:12:21.734" v="5168" actId="729"/>
        <pc:sldMkLst>
          <pc:docMk/>
          <pc:sldMk cId="945048021" sldId="381"/>
        </pc:sldMkLst>
        <pc:spChg chg="mod">
          <ac:chgData name="Jennifer Horkoff" userId="976cfc2b-cbba-42f5-9344-84db6fa27fa8" providerId="ADAL" clId="{C071A4FC-FBD6-4501-8504-165BFFAFB60E}" dt="2022-08-09T10:57:12.710" v="3800" actId="20577"/>
          <ac:spMkLst>
            <pc:docMk/>
            <pc:sldMk cId="945048021" sldId="381"/>
            <ac:spMk id="4" creationId="{651A81A4-A7AB-4A02-8496-94D33B32B425}"/>
          </ac:spMkLst>
        </pc:spChg>
        <pc:spChg chg="mod">
          <ac:chgData name="Jennifer Horkoff" userId="976cfc2b-cbba-42f5-9344-84db6fa27fa8" providerId="ADAL" clId="{C071A4FC-FBD6-4501-8504-165BFFAFB60E}" dt="2022-08-09T12:12:18.583" v="5167" actId="6549"/>
          <ac:spMkLst>
            <pc:docMk/>
            <pc:sldMk cId="945048021" sldId="381"/>
            <ac:spMk id="5" creationId="{8B8104FA-B14B-4C80-919D-A4FA1439FCE1}"/>
          </ac:spMkLst>
        </pc:spChg>
      </pc:sldChg>
      <pc:sldChg chg="addSp delSp modSp new mod">
        <pc:chgData name="Jennifer Horkoff" userId="976cfc2b-cbba-42f5-9344-84db6fa27fa8" providerId="ADAL" clId="{C071A4FC-FBD6-4501-8504-165BFFAFB60E}" dt="2022-08-09T10:51:07.470" v="3407" actId="20577"/>
        <pc:sldMkLst>
          <pc:docMk/>
          <pc:sldMk cId="3317609746" sldId="382"/>
        </pc:sldMkLst>
        <pc:spChg chg="mod">
          <ac:chgData name="Jennifer Horkoff" userId="976cfc2b-cbba-42f5-9344-84db6fa27fa8" providerId="ADAL" clId="{C071A4FC-FBD6-4501-8504-165BFFAFB60E}" dt="2022-08-09T10:51:07.470" v="3407" actId="20577"/>
          <ac:spMkLst>
            <pc:docMk/>
            <pc:sldMk cId="3317609746" sldId="382"/>
            <ac:spMk id="4" creationId="{58DB902B-CE76-4509-9147-03F3D75BDCB6}"/>
          </ac:spMkLst>
        </pc:spChg>
        <pc:spChg chg="del">
          <ac:chgData name="Jennifer Horkoff" userId="976cfc2b-cbba-42f5-9344-84db6fa27fa8" providerId="ADAL" clId="{C071A4FC-FBD6-4501-8504-165BFFAFB60E}" dt="2022-08-09T10:47:26.592" v="3339" actId="478"/>
          <ac:spMkLst>
            <pc:docMk/>
            <pc:sldMk cId="3317609746" sldId="382"/>
            <ac:spMk id="5" creationId="{26B53692-ECF4-4D09-B357-C9C624105A68}"/>
          </ac:spMkLst>
        </pc:spChg>
        <pc:picChg chg="add del mod">
          <ac:chgData name="Jennifer Horkoff" userId="976cfc2b-cbba-42f5-9344-84db6fa27fa8" providerId="ADAL" clId="{C071A4FC-FBD6-4501-8504-165BFFAFB60E}" dt="2022-08-09T10:47:00" v="3274" actId="478"/>
          <ac:picMkLst>
            <pc:docMk/>
            <pc:sldMk cId="3317609746" sldId="382"/>
            <ac:picMk id="7" creationId="{F14D4E6B-6931-406B-9F2E-7D8247AC04D5}"/>
          </ac:picMkLst>
        </pc:picChg>
        <pc:picChg chg="add mod">
          <ac:chgData name="Jennifer Horkoff" userId="976cfc2b-cbba-42f5-9344-84db6fa27fa8" providerId="ADAL" clId="{C071A4FC-FBD6-4501-8504-165BFFAFB60E}" dt="2022-08-09T10:47:07.587" v="3277" actId="1076"/>
          <ac:picMkLst>
            <pc:docMk/>
            <pc:sldMk cId="3317609746" sldId="382"/>
            <ac:picMk id="9" creationId="{A6BF6100-E4AB-4928-B960-68456A05F2AC}"/>
          </ac:picMkLst>
        </pc:picChg>
      </pc:sldChg>
      <pc:sldChg chg="addSp delSp modSp add mod">
        <pc:chgData name="Jennifer Horkoff" userId="976cfc2b-cbba-42f5-9344-84db6fa27fa8" providerId="ADAL" clId="{C071A4FC-FBD6-4501-8504-165BFFAFB60E}" dt="2022-08-09T10:51:43.032" v="3497" actId="20577"/>
        <pc:sldMkLst>
          <pc:docMk/>
          <pc:sldMk cId="827689213" sldId="383"/>
        </pc:sldMkLst>
        <pc:spChg chg="mod">
          <ac:chgData name="Jennifer Horkoff" userId="976cfc2b-cbba-42f5-9344-84db6fa27fa8" providerId="ADAL" clId="{C071A4FC-FBD6-4501-8504-165BFFAFB60E}" dt="2022-08-09T10:51:43.032" v="3497" actId="20577"/>
          <ac:spMkLst>
            <pc:docMk/>
            <pc:sldMk cId="827689213" sldId="383"/>
            <ac:spMk id="4" creationId="{58DB902B-CE76-4509-9147-03F3D75BDCB6}"/>
          </ac:spMkLst>
        </pc:spChg>
        <pc:picChg chg="add mod ord">
          <ac:chgData name="Jennifer Horkoff" userId="976cfc2b-cbba-42f5-9344-84db6fa27fa8" providerId="ADAL" clId="{C071A4FC-FBD6-4501-8504-165BFFAFB60E}" dt="2022-08-09T10:48:07.677" v="3347" actId="14100"/>
          <ac:picMkLst>
            <pc:docMk/>
            <pc:sldMk cId="827689213" sldId="383"/>
            <ac:picMk id="6" creationId="{611D7E6E-B854-4D73-820F-B97881125307}"/>
          </ac:picMkLst>
        </pc:picChg>
        <pc:picChg chg="del">
          <ac:chgData name="Jennifer Horkoff" userId="976cfc2b-cbba-42f5-9344-84db6fa27fa8" providerId="ADAL" clId="{C071A4FC-FBD6-4501-8504-165BFFAFB60E}" dt="2022-08-09T10:47:50.197" v="3341" actId="478"/>
          <ac:picMkLst>
            <pc:docMk/>
            <pc:sldMk cId="827689213" sldId="383"/>
            <ac:picMk id="9" creationId="{A6BF6100-E4AB-4928-B960-68456A05F2AC}"/>
          </ac:picMkLst>
        </pc:picChg>
      </pc:sldChg>
      <pc:sldChg chg="addSp modSp new mod">
        <pc:chgData name="Jennifer Horkoff" userId="976cfc2b-cbba-42f5-9344-84db6fa27fa8" providerId="ADAL" clId="{C071A4FC-FBD6-4501-8504-165BFFAFB60E}" dt="2022-08-09T10:51:35.551" v="3473" actId="20577"/>
        <pc:sldMkLst>
          <pc:docMk/>
          <pc:sldMk cId="2875051564" sldId="384"/>
        </pc:sldMkLst>
        <pc:spChg chg="mod">
          <ac:chgData name="Jennifer Horkoff" userId="976cfc2b-cbba-42f5-9344-84db6fa27fa8" providerId="ADAL" clId="{C071A4FC-FBD6-4501-8504-165BFFAFB60E}" dt="2022-08-09T10:51:35.551" v="3473" actId="20577"/>
          <ac:spMkLst>
            <pc:docMk/>
            <pc:sldMk cId="2875051564" sldId="384"/>
            <ac:spMk id="4" creationId="{67229A6A-C909-47DF-A01A-28D3FFC99091}"/>
          </ac:spMkLst>
        </pc:spChg>
        <pc:picChg chg="add mod">
          <ac:chgData name="Jennifer Horkoff" userId="976cfc2b-cbba-42f5-9344-84db6fa27fa8" providerId="ADAL" clId="{C071A4FC-FBD6-4501-8504-165BFFAFB60E}" dt="2022-08-09T10:49:18.322" v="3352" actId="1076"/>
          <ac:picMkLst>
            <pc:docMk/>
            <pc:sldMk cId="2875051564" sldId="384"/>
            <ac:picMk id="7" creationId="{8A6B972F-6D38-4068-8168-AF6ED9D0A525}"/>
          </ac:picMkLst>
        </pc:picChg>
      </pc:sldChg>
      <pc:sldChg chg="addSp delSp modSp new mod">
        <pc:chgData name="Jennifer Horkoff" userId="976cfc2b-cbba-42f5-9344-84db6fa27fa8" providerId="ADAL" clId="{C071A4FC-FBD6-4501-8504-165BFFAFB60E}" dt="2022-08-09T10:51:20.799" v="3444" actId="20577"/>
        <pc:sldMkLst>
          <pc:docMk/>
          <pc:sldMk cId="3005267633" sldId="385"/>
        </pc:sldMkLst>
        <pc:spChg chg="mod">
          <ac:chgData name="Jennifer Horkoff" userId="976cfc2b-cbba-42f5-9344-84db6fa27fa8" providerId="ADAL" clId="{C071A4FC-FBD6-4501-8504-165BFFAFB60E}" dt="2022-08-09T10:51:20.799" v="3444" actId="20577"/>
          <ac:spMkLst>
            <pc:docMk/>
            <pc:sldMk cId="3005267633" sldId="385"/>
            <ac:spMk id="4" creationId="{71BB8616-D9D2-4F92-9E1E-38D723582C93}"/>
          </ac:spMkLst>
        </pc:spChg>
        <pc:spChg chg="del">
          <ac:chgData name="Jennifer Horkoff" userId="976cfc2b-cbba-42f5-9344-84db6fa27fa8" providerId="ADAL" clId="{C071A4FC-FBD6-4501-8504-165BFFAFB60E}" dt="2022-08-09T10:50:07.885" v="3384" actId="478"/>
          <ac:spMkLst>
            <pc:docMk/>
            <pc:sldMk cId="3005267633" sldId="385"/>
            <ac:spMk id="5" creationId="{D31B0F9D-3E92-4688-9020-4CB7CA6AA51E}"/>
          </ac:spMkLst>
        </pc:spChg>
        <pc:picChg chg="add mod">
          <ac:chgData name="Jennifer Horkoff" userId="976cfc2b-cbba-42f5-9344-84db6fa27fa8" providerId="ADAL" clId="{C071A4FC-FBD6-4501-8504-165BFFAFB60E}" dt="2022-08-09T10:50:09.682" v="3385" actId="1076"/>
          <ac:picMkLst>
            <pc:docMk/>
            <pc:sldMk cId="3005267633" sldId="385"/>
            <ac:picMk id="7" creationId="{F3DDA041-A16D-4512-80E4-FB25B3B2E9DC}"/>
          </ac:picMkLst>
        </pc:picChg>
      </pc:sldChg>
      <pc:sldChg chg="addSp delSp modSp new mod">
        <pc:chgData name="Jennifer Horkoff" userId="976cfc2b-cbba-42f5-9344-84db6fa27fa8" providerId="ADAL" clId="{C071A4FC-FBD6-4501-8504-165BFFAFB60E}" dt="2022-08-09T10:53:55.642" v="3571" actId="1076"/>
        <pc:sldMkLst>
          <pc:docMk/>
          <pc:sldMk cId="1382147670" sldId="386"/>
        </pc:sldMkLst>
        <pc:spChg chg="mod">
          <ac:chgData name="Jennifer Horkoff" userId="976cfc2b-cbba-42f5-9344-84db6fa27fa8" providerId="ADAL" clId="{C071A4FC-FBD6-4501-8504-165BFFAFB60E}" dt="2022-08-09T10:51:59.514" v="3535" actId="20577"/>
          <ac:spMkLst>
            <pc:docMk/>
            <pc:sldMk cId="1382147670" sldId="386"/>
            <ac:spMk id="4" creationId="{860FDC38-0D12-4BF1-9527-5FC8A07FCF41}"/>
          </ac:spMkLst>
        </pc:spChg>
        <pc:picChg chg="add del mod">
          <ac:chgData name="Jennifer Horkoff" userId="976cfc2b-cbba-42f5-9344-84db6fa27fa8" providerId="ADAL" clId="{C071A4FC-FBD6-4501-8504-165BFFAFB60E}" dt="2022-08-09T10:53:37.687" v="3563" actId="478"/>
          <ac:picMkLst>
            <pc:docMk/>
            <pc:sldMk cId="1382147670" sldId="386"/>
            <ac:picMk id="7" creationId="{E11C9D3C-42F6-4A4C-BD07-4FA9E9E57E3D}"/>
          </ac:picMkLst>
        </pc:picChg>
        <pc:picChg chg="add del mod">
          <ac:chgData name="Jennifer Horkoff" userId="976cfc2b-cbba-42f5-9344-84db6fa27fa8" providerId="ADAL" clId="{C071A4FC-FBD6-4501-8504-165BFFAFB60E}" dt="2022-08-09T10:52:47.714" v="3551" actId="478"/>
          <ac:picMkLst>
            <pc:docMk/>
            <pc:sldMk cId="1382147670" sldId="386"/>
            <ac:picMk id="8" creationId="{E52CBE05-4040-4DE2-B1E7-2FF075C2F0DE}"/>
          </ac:picMkLst>
        </pc:picChg>
        <pc:picChg chg="add mod">
          <ac:chgData name="Jennifer Horkoff" userId="976cfc2b-cbba-42f5-9344-84db6fa27fa8" providerId="ADAL" clId="{C071A4FC-FBD6-4501-8504-165BFFAFB60E}" dt="2022-08-09T10:53:55.642" v="3571" actId="1076"/>
          <ac:picMkLst>
            <pc:docMk/>
            <pc:sldMk cId="1382147670" sldId="386"/>
            <ac:picMk id="10" creationId="{6996FB63-7345-454B-A725-6C59BF0491E0}"/>
          </ac:picMkLst>
        </pc:picChg>
        <pc:picChg chg="add mod">
          <ac:chgData name="Jennifer Horkoff" userId="976cfc2b-cbba-42f5-9344-84db6fa27fa8" providerId="ADAL" clId="{C071A4FC-FBD6-4501-8504-165BFFAFB60E}" dt="2022-08-09T10:53:47.717" v="3569" actId="14100"/>
          <ac:picMkLst>
            <pc:docMk/>
            <pc:sldMk cId="1382147670" sldId="386"/>
            <ac:picMk id="12" creationId="{E8362479-FF6D-43DD-A5A5-EF312B49FE5B}"/>
          </ac:picMkLst>
        </pc:picChg>
      </pc:sldChg>
      <pc:sldChg chg="modSp add mod">
        <pc:chgData name="Jennifer Horkoff" userId="976cfc2b-cbba-42f5-9344-84db6fa27fa8" providerId="ADAL" clId="{C071A4FC-FBD6-4501-8504-165BFFAFB60E}" dt="2022-08-09T11:01:01.342" v="4055" actId="20577"/>
        <pc:sldMkLst>
          <pc:docMk/>
          <pc:sldMk cId="3103276363" sldId="387"/>
        </pc:sldMkLst>
        <pc:spChg chg="mod">
          <ac:chgData name="Jennifer Horkoff" userId="976cfc2b-cbba-42f5-9344-84db6fa27fa8" providerId="ADAL" clId="{C071A4FC-FBD6-4501-8504-165BFFAFB60E}" dt="2022-08-09T11:01:01.342" v="4055" actId="20577"/>
          <ac:spMkLst>
            <pc:docMk/>
            <pc:sldMk cId="3103276363" sldId="387"/>
            <ac:spMk id="5" creationId="{B421C00C-8D45-4632-872A-CB4A0A6C7AAE}"/>
          </ac:spMkLst>
        </pc:spChg>
      </pc:sldChg>
      <pc:sldChg chg="modSp add mod">
        <pc:chgData name="Jennifer Horkoff" userId="976cfc2b-cbba-42f5-9344-84db6fa27fa8" providerId="ADAL" clId="{C071A4FC-FBD6-4501-8504-165BFFAFB60E}" dt="2022-08-09T11:46:42.321" v="4155" actId="403"/>
        <pc:sldMkLst>
          <pc:docMk/>
          <pc:sldMk cId="162698372" sldId="388"/>
        </pc:sldMkLst>
        <pc:spChg chg="mod">
          <ac:chgData name="Jennifer Horkoff" userId="976cfc2b-cbba-42f5-9344-84db6fa27fa8" providerId="ADAL" clId="{C071A4FC-FBD6-4501-8504-165BFFAFB60E}" dt="2022-08-09T11:46:42.321" v="4155" actId="403"/>
          <ac:spMkLst>
            <pc:docMk/>
            <pc:sldMk cId="162698372" sldId="388"/>
            <ac:spMk id="6" creationId="{C076F65F-D0FC-4AA9-8F70-867F0820F518}"/>
          </ac:spMkLst>
        </pc:spChg>
      </pc:sldChg>
      <pc:sldChg chg="add del">
        <pc:chgData name="Jennifer Horkoff" userId="976cfc2b-cbba-42f5-9344-84db6fa27fa8" providerId="ADAL" clId="{C071A4FC-FBD6-4501-8504-165BFFAFB60E}" dt="2022-08-09T11:44:02.067" v="4072"/>
        <pc:sldMkLst>
          <pc:docMk/>
          <pc:sldMk cId="3897495526" sldId="388"/>
        </pc:sldMkLst>
      </pc:sldChg>
      <pc:sldChg chg="add del">
        <pc:chgData name="Jennifer Horkoff" userId="976cfc2b-cbba-42f5-9344-84db6fa27fa8" providerId="ADAL" clId="{C071A4FC-FBD6-4501-8504-165BFFAFB60E}" dt="2022-08-09T11:44:02.067" v="4072"/>
        <pc:sldMkLst>
          <pc:docMk/>
          <pc:sldMk cId="137522021" sldId="389"/>
        </pc:sldMkLst>
      </pc:sldChg>
      <pc:sldChg chg="addSp delSp modSp new mod modClrScheme modAnim chgLayout">
        <pc:chgData name="Jennifer Horkoff" userId="976cfc2b-cbba-42f5-9344-84db6fa27fa8" providerId="ADAL" clId="{C071A4FC-FBD6-4501-8504-165BFFAFB60E}" dt="2022-08-09T12:48:04.592" v="5542" actId="20577"/>
        <pc:sldMkLst>
          <pc:docMk/>
          <pc:sldMk cId="2759117704" sldId="389"/>
        </pc:sldMkLst>
        <pc:spChg chg="mod ord">
          <ac:chgData name="Jennifer Horkoff" userId="976cfc2b-cbba-42f5-9344-84db6fa27fa8" providerId="ADAL" clId="{C071A4FC-FBD6-4501-8504-165BFFAFB60E}" dt="2022-08-09T11:55:13.065" v="4295" actId="700"/>
          <ac:spMkLst>
            <pc:docMk/>
            <pc:sldMk cId="2759117704" sldId="389"/>
            <ac:spMk id="2" creationId="{13DBCF2C-37FB-4933-8B76-8929465ABEF2}"/>
          </ac:spMkLst>
        </pc:spChg>
        <pc:spChg chg="mod ord">
          <ac:chgData name="Jennifer Horkoff" userId="976cfc2b-cbba-42f5-9344-84db6fa27fa8" providerId="ADAL" clId="{C071A4FC-FBD6-4501-8504-165BFFAFB60E}" dt="2022-08-09T11:55:13.065" v="4295" actId="700"/>
          <ac:spMkLst>
            <pc:docMk/>
            <pc:sldMk cId="2759117704" sldId="389"/>
            <ac:spMk id="3" creationId="{E2B6AC94-1069-4A64-8F39-B137FEDCEF3C}"/>
          </ac:spMkLst>
        </pc:spChg>
        <pc:spChg chg="mod ord">
          <ac:chgData name="Jennifer Horkoff" userId="976cfc2b-cbba-42f5-9344-84db6fa27fa8" providerId="ADAL" clId="{C071A4FC-FBD6-4501-8504-165BFFAFB60E}" dt="2022-08-09T11:55:44.915" v="4340" actId="27636"/>
          <ac:spMkLst>
            <pc:docMk/>
            <pc:sldMk cId="2759117704" sldId="389"/>
            <ac:spMk id="4" creationId="{B099A229-62DE-4500-8FBD-84BBF1D53611}"/>
          </ac:spMkLst>
        </pc:spChg>
        <pc:spChg chg="del mod ord">
          <ac:chgData name="Jennifer Horkoff" userId="976cfc2b-cbba-42f5-9344-84db6fa27fa8" providerId="ADAL" clId="{C071A4FC-FBD6-4501-8504-165BFFAFB60E}" dt="2022-08-09T11:59:48.004" v="4728" actId="478"/>
          <ac:spMkLst>
            <pc:docMk/>
            <pc:sldMk cId="2759117704" sldId="389"/>
            <ac:spMk id="5" creationId="{C21FC1B1-EE09-403C-98F5-73C12A6B27AA}"/>
          </ac:spMkLst>
        </pc:spChg>
        <pc:spChg chg="add del mod">
          <ac:chgData name="Jennifer Horkoff" userId="976cfc2b-cbba-42f5-9344-84db6fa27fa8" providerId="ADAL" clId="{C071A4FC-FBD6-4501-8504-165BFFAFB60E}" dt="2022-08-09T11:59:49.521" v="4729" actId="478"/>
          <ac:spMkLst>
            <pc:docMk/>
            <pc:sldMk cId="2759117704" sldId="389"/>
            <ac:spMk id="8" creationId="{F0E0EC03-0C43-479F-8455-83C38A340387}"/>
          </ac:spMkLst>
        </pc:spChg>
        <pc:spChg chg="add mod">
          <ac:chgData name="Jennifer Horkoff" userId="976cfc2b-cbba-42f5-9344-84db6fa27fa8" providerId="ADAL" clId="{C071A4FC-FBD6-4501-8504-165BFFAFB60E}" dt="2022-08-09T12:03:48.594" v="5102" actId="208"/>
          <ac:spMkLst>
            <pc:docMk/>
            <pc:sldMk cId="2759117704" sldId="389"/>
            <ac:spMk id="9" creationId="{293D2186-8B2F-4B7A-8413-D38054B587B4}"/>
          </ac:spMkLst>
        </pc:spChg>
        <pc:spChg chg="add mod">
          <ac:chgData name="Jennifer Horkoff" userId="976cfc2b-cbba-42f5-9344-84db6fa27fa8" providerId="ADAL" clId="{C071A4FC-FBD6-4501-8504-165BFFAFB60E}" dt="2022-08-09T12:03:54.836" v="5104" actId="1076"/>
          <ac:spMkLst>
            <pc:docMk/>
            <pc:sldMk cId="2759117704" sldId="389"/>
            <ac:spMk id="10" creationId="{902653D4-A27A-4C62-B200-17582FF2B888}"/>
          </ac:spMkLst>
        </pc:spChg>
        <pc:spChg chg="add mod">
          <ac:chgData name="Jennifer Horkoff" userId="976cfc2b-cbba-42f5-9344-84db6fa27fa8" providerId="ADAL" clId="{C071A4FC-FBD6-4501-8504-165BFFAFB60E}" dt="2022-08-09T12:04:42.361" v="5117" actId="14100"/>
          <ac:spMkLst>
            <pc:docMk/>
            <pc:sldMk cId="2759117704" sldId="389"/>
            <ac:spMk id="11" creationId="{B90AA4E1-1A4C-4C95-8DE0-2BD6A8A9A2F1}"/>
          </ac:spMkLst>
        </pc:spChg>
        <pc:spChg chg="add mod">
          <ac:chgData name="Jennifer Horkoff" userId="976cfc2b-cbba-42f5-9344-84db6fa27fa8" providerId="ADAL" clId="{C071A4FC-FBD6-4501-8504-165BFFAFB60E}" dt="2022-08-09T12:04:50.100" v="5119" actId="14100"/>
          <ac:spMkLst>
            <pc:docMk/>
            <pc:sldMk cId="2759117704" sldId="389"/>
            <ac:spMk id="12" creationId="{124BD947-D9D8-4CC9-84F8-523829D6060D}"/>
          </ac:spMkLst>
        </pc:spChg>
        <pc:spChg chg="add mod">
          <ac:chgData name="Jennifer Horkoff" userId="976cfc2b-cbba-42f5-9344-84db6fa27fa8" providerId="ADAL" clId="{C071A4FC-FBD6-4501-8504-165BFFAFB60E}" dt="2022-08-09T12:04:58.485" v="5121" actId="14100"/>
          <ac:spMkLst>
            <pc:docMk/>
            <pc:sldMk cId="2759117704" sldId="389"/>
            <ac:spMk id="13" creationId="{0225A7D4-1949-406E-8F88-75B5F6410E1B}"/>
          </ac:spMkLst>
        </pc:spChg>
        <pc:spChg chg="add mod">
          <ac:chgData name="Jennifer Horkoff" userId="976cfc2b-cbba-42f5-9344-84db6fa27fa8" providerId="ADAL" clId="{C071A4FC-FBD6-4501-8504-165BFFAFB60E}" dt="2022-08-09T12:05:05.537" v="5123" actId="14100"/>
          <ac:spMkLst>
            <pc:docMk/>
            <pc:sldMk cId="2759117704" sldId="389"/>
            <ac:spMk id="14" creationId="{9274B653-C71E-4C72-99E8-13B415F8B64F}"/>
          </ac:spMkLst>
        </pc:spChg>
        <pc:spChg chg="add mod">
          <ac:chgData name="Jennifer Horkoff" userId="976cfc2b-cbba-42f5-9344-84db6fa27fa8" providerId="ADAL" clId="{C071A4FC-FBD6-4501-8504-165BFFAFB60E}" dt="2022-08-09T12:04:18.948" v="5114" actId="1076"/>
          <ac:spMkLst>
            <pc:docMk/>
            <pc:sldMk cId="2759117704" sldId="389"/>
            <ac:spMk id="15" creationId="{706B1141-473B-42BB-B761-5E161578656D}"/>
          </ac:spMkLst>
        </pc:spChg>
        <pc:graphicFrameChg chg="add mod ord modGraphic">
          <ac:chgData name="Jennifer Horkoff" userId="976cfc2b-cbba-42f5-9344-84db6fa27fa8" providerId="ADAL" clId="{C071A4FC-FBD6-4501-8504-165BFFAFB60E}" dt="2022-08-09T12:48:04.592" v="5542" actId="20577"/>
          <ac:graphicFrameMkLst>
            <pc:docMk/>
            <pc:sldMk cId="2759117704" sldId="389"/>
            <ac:graphicFrameMk id="6" creationId="{34F0A6AC-6219-4912-8C1F-949F99A4EC4C}"/>
          </ac:graphicFrameMkLst>
        </pc:graphicFrameChg>
      </pc:sldChg>
      <pc:sldChg chg="add del">
        <pc:chgData name="Jennifer Horkoff" userId="976cfc2b-cbba-42f5-9344-84db6fa27fa8" providerId="ADAL" clId="{C071A4FC-FBD6-4501-8504-165BFFAFB60E}" dt="2022-08-09T12:28:14.380" v="5344"/>
        <pc:sldMkLst>
          <pc:docMk/>
          <pc:sldMk cId="2669294897" sldId="390"/>
        </pc:sldMkLst>
      </pc:sldChg>
      <pc:sldMasterChg chg="delSldLayout">
        <pc:chgData name="Jennifer Horkoff" userId="976cfc2b-cbba-42f5-9344-84db6fa27fa8" providerId="ADAL" clId="{C071A4FC-FBD6-4501-8504-165BFFAFB60E}" dt="2022-08-09T12:33:23.725" v="5481" actId="47"/>
        <pc:sldMasterMkLst>
          <pc:docMk/>
          <pc:sldMasterMk cId="1999857955" sldId="2147483676"/>
        </pc:sldMasterMkLst>
        <pc:sldLayoutChg chg="del">
          <pc:chgData name="Jennifer Horkoff" userId="976cfc2b-cbba-42f5-9344-84db6fa27fa8" providerId="ADAL" clId="{C071A4FC-FBD6-4501-8504-165BFFAFB60E}" dt="2022-08-09T12:33:23.725" v="5481" actId="47"/>
          <pc:sldLayoutMkLst>
            <pc:docMk/>
            <pc:sldMasterMk cId="1999857955" sldId="2147483676"/>
            <pc:sldLayoutMk cId="2646405008" sldId="2147483696"/>
          </pc:sldLayoutMkLst>
        </pc:sldLayoutChg>
      </pc:sldMasterChg>
    </pc:docChg>
  </pc:docChgLst>
  <pc:docChgLst>
    <pc:chgData name="Hans-Martin Heyn" userId="ec4bc27f-f7e6-42b9-ba9b-5442920fa371" providerId="ADAL" clId="{60E6BCE4-92DF-4438-8085-472BF585163B}"/>
    <pc:docChg chg="addSld delSld modSld modSection">
      <pc:chgData name="Hans-Martin Heyn" userId="ec4bc27f-f7e6-42b9-ba9b-5442920fa371" providerId="ADAL" clId="{60E6BCE4-92DF-4438-8085-472BF585163B}" dt="2024-10-03T12:46:58.410" v="2" actId="47"/>
      <pc:docMkLst>
        <pc:docMk/>
      </pc:docMkLst>
      <pc:sldChg chg="del">
        <pc:chgData name="Hans-Martin Heyn" userId="ec4bc27f-f7e6-42b9-ba9b-5442920fa371" providerId="ADAL" clId="{60E6BCE4-92DF-4438-8085-472BF585163B}" dt="2024-10-03T12:46:58.410" v="2" actId="47"/>
        <pc:sldMkLst>
          <pc:docMk/>
          <pc:sldMk cId="1764441523" sldId="266"/>
        </pc:sldMkLst>
      </pc:sldChg>
      <pc:sldChg chg="add del">
        <pc:chgData name="Hans-Martin Heyn" userId="ec4bc27f-f7e6-42b9-ba9b-5442920fa371" providerId="ADAL" clId="{60E6BCE4-92DF-4438-8085-472BF585163B}" dt="2024-10-03T12:46:53.999" v="1"/>
        <pc:sldMkLst>
          <pc:docMk/>
          <pc:sldMk cId="1475983852" sldId="342"/>
        </pc:sldMkLst>
      </pc:sldChg>
      <pc:sldMasterChg chg="delSldLayout">
        <pc:chgData name="Hans-Martin Heyn" userId="ec4bc27f-f7e6-42b9-ba9b-5442920fa371" providerId="ADAL" clId="{60E6BCE4-92DF-4438-8085-472BF585163B}" dt="2024-10-03T12:46:58.410" v="2" actId="47"/>
        <pc:sldMasterMkLst>
          <pc:docMk/>
          <pc:sldMasterMk cId="1999857955" sldId="2147483676"/>
        </pc:sldMasterMkLst>
        <pc:sldLayoutChg chg="del">
          <pc:chgData name="Hans-Martin Heyn" userId="ec4bc27f-f7e6-42b9-ba9b-5442920fa371" providerId="ADAL" clId="{60E6BCE4-92DF-4438-8085-472BF585163B}" dt="2024-10-03T12:46:58.410" v="2" actId="47"/>
          <pc:sldLayoutMkLst>
            <pc:docMk/>
            <pc:sldMasterMk cId="1999857955" sldId="2147483676"/>
            <pc:sldLayoutMk cId="4158423032" sldId="2147483696"/>
          </pc:sldLayoutMkLst>
        </pc:sldLayoutChg>
      </pc:sldMasterChg>
    </pc:docChg>
  </pc:docChgLst>
  <pc:docChgLst>
    <pc:chgData name="Hans-Martin Heyn" userId="ec4bc27f-f7e6-42b9-ba9b-5442920fa371" providerId="ADAL" clId="{9776B75E-E041-42F7-A1E7-BB91F1AD18C2}"/>
    <pc:docChg chg="addSld delSld modSection">
      <pc:chgData name="Hans-Martin Heyn" userId="ec4bc27f-f7e6-42b9-ba9b-5442920fa371" providerId="ADAL" clId="{9776B75E-E041-42F7-A1E7-BB91F1AD18C2}" dt="2024-07-11T09:49:31.871" v="2" actId="47"/>
      <pc:docMkLst>
        <pc:docMk/>
      </pc:docMkLst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231653607" sldId="34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274570085" sldId="34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508188833" sldId="34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75782209" sldId="343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414399871" sldId="34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638421386" sldId="345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780357868" sldId="34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931804320" sldId="347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618412686" sldId="34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05577091" sldId="35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4111451324" sldId="35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063799733" sldId="35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68758840" sldId="35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537304645" sldId="35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36410870" sldId="358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257424183" sldId="35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769743856" sldId="36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688654043" sldId="36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549357784" sldId="363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693652413" sldId="36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0587408" sldId="365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883677405" sldId="36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790446078" sldId="367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744310981" sldId="368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457225597" sldId="36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54979013" sldId="37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71755840" sldId="371"/>
        </pc:sldMkLst>
      </pc:sldChg>
      <pc:sldChg chg="new del">
        <pc:chgData name="Hans-Martin Heyn" userId="ec4bc27f-f7e6-42b9-ba9b-5442920fa371" providerId="ADAL" clId="{9776B75E-E041-42F7-A1E7-BB91F1AD18C2}" dt="2024-07-11T09:49:26.539" v="1" actId="47"/>
        <pc:sldMkLst>
          <pc:docMk/>
          <pc:sldMk cId="2848711124" sldId="372"/>
        </pc:sldMkLst>
      </pc:sldChg>
    </pc:docChg>
  </pc:docChgLst>
  <pc:docChgLst>
    <pc:chgData name="Hans-Martin Heyn" userId="ec4bc27f-f7e6-42b9-ba9b-5442920fa371" providerId="ADAL" clId="{2DBC1306-47AE-4AD2-AF9A-F8F1E797823E}"/>
    <pc:docChg chg="custSel addSld modSld delMainMaster modMainMaster modSection">
      <pc:chgData name="Hans-Martin Heyn" userId="ec4bc27f-f7e6-42b9-ba9b-5442920fa371" providerId="ADAL" clId="{2DBC1306-47AE-4AD2-AF9A-F8F1E797823E}" dt="2024-08-28T13:38:12.446" v="328" actId="2696"/>
      <pc:docMkLst>
        <pc:docMk/>
      </pc:docMkLst>
      <pc:sldChg chg="modSp mod">
        <pc:chgData name="Hans-Martin Heyn" userId="ec4bc27f-f7e6-42b9-ba9b-5442920fa371" providerId="ADAL" clId="{2DBC1306-47AE-4AD2-AF9A-F8F1E797823E}" dt="2024-08-28T13:34:44.781" v="87" actId="20577"/>
        <pc:sldMkLst>
          <pc:docMk/>
          <pc:sldMk cId="1764441523" sldId="266"/>
        </pc:sldMkLst>
        <pc:spChg chg="mod">
          <ac:chgData name="Hans-Martin Heyn" userId="ec4bc27f-f7e6-42b9-ba9b-5442920fa371" providerId="ADAL" clId="{2DBC1306-47AE-4AD2-AF9A-F8F1E797823E}" dt="2024-08-28T13:34:41.785" v="85" actId="20577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Hans-Martin Heyn" userId="ec4bc27f-f7e6-42b9-ba9b-5442920fa371" providerId="ADAL" clId="{2DBC1306-47AE-4AD2-AF9A-F8F1E797823E}" dt="2024-08-28T13:34:44.781" v="87" actId="20577"/>
          <ac:spMkLst>
            <pc:docMk/>
            <pc:sldMk cId="1764441523" sldId="266"/>
            <ac:spMk id="3" creationId="{00000000-0000-0000-0000-000000000000}"/>
          </ac:spMkLst>
        </pc:spChg>
      </pc:sldChg>
      <pc:sldChg chg="modSp modAnim">
        <pc:chgData name="Hans-Martin Heyn" userId="ec4bc27f-f7e6-42b9-ba9b-5442920fa371" providerId="ADAL" clId="{2DBC1306-47AE-4AD2-AF9A-F8F1E797823E}" dt="2024-08-28T13:36:49.015" v="304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2DBC1306-47AE-4AD2-AF9A-F8F1E797823E}" dt="2024-08-28T13:36:49.015" v="304" actId="20577"/>
          <ac:spMkLst>
            <pc:docMk/>
            <pc:sldMk cId="792684216" sldId="339"/>
            <ac:spMk id="7" creationId="{DF09F3A6-79B1-4E51-97D3-304E0D0975F4}"/>
          </ac:spMkLst>
        </pc:spChg>
      </pc:sldChg>
      <pc:sldChg chg="modSp add mod modAnim">
        <pc:chgData name="Hans-Martin Heyn" userId="ec4bc27f-f7e6-42b9-ba9b-5442920fa371" providerId="ADAL" clId="{2DBC1306-47AE-4AD2-AF9A-F8F1E797823E}" dt="2024-08-28T13:35:49.901" v="180" actId="113"/>
        <pc:sldMkLst>
          <pc:docMk/>
          <pc:sldMk cId="2336565459" sldId="340"/>
        </pc:sldMkLst>
        <pc:spChg chg="mod">
          <ac:chgData name="Hans-Martin Heyn" userId="ec4bc27f-f7e6-42b9-ba9b-5442920fa371" providerId="ADAL" clId="{2DBC1306-47AE-4AD2-AF9A-F8F1E797823E}" dt="2024-08-28T13:35:17.370" v="172" actId="14100"/>
          <ac:spMkLst>
            <pc:docMk/>
            <pc:sldMk cId="2336565459" sldId="340"/>
            <ac:spMk id="6" creationId="{AA1ECC7E-5879-4C83-8C8A-4D77A5B7866E}"/>
          </ac:spMkLst>
        </pc:spChg>
        <pc:spChg chg="mod">
          <ac:chgData name="Hans-Martin Heyn" userId="ec4bc27f-f7e6-42b9-ba9b-5442920fa371" providerId="ADAL" clId="{2DBC1306-47AE-4AD2-AF9A-F8F1E797823E}" dt="2024-08-28T13:35:49.901" v="180" actId="113"/>
          <ac:spMkLst>
            <pc:docMk/>
            <pc:sldMk cId="2336565459" sldId="340"/>
            <ac:spMk id="7" creationId="{DF09F3A6-79B1-4E51-97D3-304E0D0975F4}"/>
          </ac:spMkLst>
        </pc:spChg>
      </pc:sldChg>
      <pc:sldChg chg="modSp new mod">
        <pc:chgData name="Hans-Martin Heyn" userId="ec4bc27f-f7e6-42b9-ba9b-5442920fa371" providerId="ADAL" clId="{2DBC1306-47AE-4AD2-AF9A-F8F1E797823E}" dt="2024-08-28T13:37:14.271" v="319" actId="255"/>
        <pc:sldMkLst>
          <pc:docMk/>
          <pc:sldMk cId="2137236709" sldId="341"/>
        </pc:sldMkLst>
        <pc:spChg chg="mod">
          <ac:chgData name="Hans-Martin Heyn" userId="ec4bc27f-f7e6-42b9-ba9b-5442920fa371" providerId="ADAL" clId="{2DBC1306-47AE-4AD2-AF9A-F8F1E797823E}" dt="2024-08-28T13:37:14.271" v="319" actId="255"/>
          <ac:spMkLst>
            <pc:docMk/>
            <pc:sldMk cId="2137236709" sldId="341"/>
            <ac:spMk id="4" creationId="{61BD304D-B2A4-6A1C-4EED-9D5B79AB2BD4}"/>
          </ac:spMkLst>
        </pc:spChg>
      </pc:sldChg>
      <pc:sldMasterChg chg="modSldLayout">
        <pc:chgData name="Hans-Martin Heyn" userId="ec4bc27f-f7e6-42b9-ba9b-5442920fa371" providerId="ADAL" clId="{2DBC1306-47AE-4AD2-AF9A-F8F1E797823E}" dt="2024-08-28T13:37:56.731" v="326"/>
        <pc:sldMasterMkLst>
          <pc:docMk/>
          <pc:sldMasterMk cId="854907505" sldId="2147483662"/>
        </pc:sldMasterMkLst>
        <pc:sldLayoutChg chg="modSp">
          <pc:chgData name="Hans-Martin Heyn" userId="ec4bc27f-f7e6-42b9-ba9b-5442920fa371" providerId="ADAL" clId="{2DBC1306-47AE-4AD2-AF9A-F8F1E797823E}" dt="2024-08-28T13:37:56.731" v="326"/>
          <pc:sldLayoutMkLst>
            <pc:docMk/>
            <pc:sldMasterMk cId="854907505" sldId="2147483662"/>
            <pc:sldLayoutMk cId="1764838105" sldId="2147483663"/>
          </pc:sldLayoutMkLst>
          <pc:spChg chg="mod">
            <ac:chgData name="Hans-Martin Heyn" userId="ec4bc27f-f7e6-42b9-ba9b-5442920fa371" providerId="ADAL" clId="{2DBC1306-47AE-4AD2-AF9A-F8F1E797823E}" dt="2024-08-28T13:37:56.731" v="326"/>
            <ac:spMkLst>
              <pc:docMk/>
              <pc:sldMasterMk cId="854907505" sldId="2147483662"/>
              <pc:sldLayoutMk cId="1764838105" sldId="2147483663"/>
              <ac:spMk id="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1.314" v="321" actId="255"/>
          <pc:sldLayoutMkLst>
            <pc:docMk/>
            <pc:sldMasterMk cId="854907505" sldId="2147483662"/>
            <pc:sldLayoutMk cId="589898371" sldId="2147483664"/>
          </pc:sldLayoutMkLst>
          <pc:spChg chg="mod">
            <ac:chgData name="Hans-Martin Heyn" userId="ec4bc27f-f7e6-42b9-ba9b-5442920fa371" providerId="ADAL" clId="{2DBC1306-47AE-4AD2-AF9A-F8F1E797823E}" dt="2024-08-28T13:37:31.314" v="321" actId="255"/>
            <ac:spMkLst>
              <pc:docMk/>
              <pc:sldMasterMk cId="854907505" sldId="2147483662"/>
              <pc:sldLayoutMk cId="589898371" sldId="2147483664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8.424" v="323" actId="255"/>
          <pc:sldLayoutMkLst>
            <pc:docMk/>
            <pc:sldMasterMk cId="854907505" sldId="2147483662"/>
            <pc:sldLayoutMk cId="1637406845" sldId="2147483665"/>
          </pc:sldLayoutMkLst>
          <pc:spChg chg="mod">
            <ac:chgData name="Hans-Martin Heyn" userId="ec4bc27f-f7e6-42b9-ba9b-5442920fa371" providerId="ADAL" clId="{2DBC1306-47AE-4AD2-AF9A-F8F1E797823E}" dt="2024-08-28T13:37:38.424" v="323" actId="255"/>
            <ac:spMkLst>
              <pc:docMk/>
              <pc:sldMasterMk cId="854907505" sldId="2147483662"/>
              <pc:sldLayoutMk cId="1637406845" sldId="2147483665"/>
              <ac:spMk id="8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42.395" v="324" actId="255"/>
          <pc:sldLayoutMkLst>
            <pc:docMk/>
            <pc:sldMasterMk cId="854907505" sldId="2147483662"/>
            <pc:sldLayoutMk cId="1007697150" sldId="2147483671"/>
          </pc:sldLayoutMkLst>
          <pc:spChg chg="mod">
            <ac:chgData name="Hans-Martin Heyn" userId="ec4bc27f-f7e6-42b9-ba9b-5442920fa371" providerId="ADAL" clId="{2DBC1306-47AE-4AD2-AF9A-F8F1E797823E}" dt="2024-08-28T13:37:42.395" v="324" actId="255"/>
            <ac:spMkLst>
              <pc:docMk/>
              <pc:sldMasterMk cId="854907505" sldId="2147483662"/>
              <pc:sldLayoutMk cId="1007697150" sldId="2147483671"/>
              <ac:spMk id="1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26.322" v="320" actId="255"/>
          <pc:sldLayoutMkLst>
            <pc:docMk/>
            <pc:sldMasterMk cId="854907505" sldId="2147483662"/>
            <pc:sldLayoutMk cId="0" sldId="2147483680"/>
          </pc:sldLayoutMkLst>
          <pc:spChg chg="mod">
            <ac:chgData name="Hans-Martin Heyn" userId="ec4bc27f-f7e6-42b9-ba9b-5442920fa371" providerId="ADAL" clId="{2DBC1306-47AE-4AD2-AF9A-F8F1E797823E}" dt="2024-08-28T13:37:26.322" v="320" actId="255"/>
            <ac:spMkLst>
              <pc:docMk/>
              <pc:sldMasterMk cId="854907505" sldId="2147483662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4.674" v="322" actId="255"/>
          <pc:sldLayoutMkLst>
            <pc:docMk/>
            <pc:sldMasterMk cId="854907505" sldId="2147483662"/>
            <pc:sldLayoutMk cId="0" sldId="2147483681"/>
          </pc:sldLayoutMkLst>
          <pc:spChg chg="mod">
            <ac:chgData name="Hans-Martin Heyn" userId="ec4bc27f-f7e6-42b9-ba9b-5442920fa371" providerId="ADAL" clId="{2DBC1306-47AE-4AD2-AF9A-F8F1E797823E}" dt="2024-08-28T13:37:34.674" v="322" actId="255"/>
            <ac:spMkLst>
              <pc:docMk/>
              <pc:sldMasterMk cId="854907505" sldId="2147483662"/>
              <pc:sldLayoutMk cId="0" sldId="2147483681"/>
              <ac:spMk id="10" creationId="{00000000-0000-0000-0000-000000000000}"/>
            </ac:spMkLst>
          </pc:spChg>
        </pc:sldLayoutChg>
      </pc:sldMasterChg>
      <pc:sldMasterChg chg="del">
        <pc:chgData name="Hans-Martin Heyn" userId="ec4bc27f-f7e6-42b9-ba9b-5442920fa371" providerId="ADAL" clId="{2DBC1306-47AE-4AD2-AF9A-F8F1E797823E}" dt="2024-08-28T13:38:12.414" v="327" actId="2696"/>
        <pc:sldMasterMkLst>
          <pc:docMk/>
          <pc:sldMasterMk cId="1522565979" sldId="2147483682"/>
        </pc:sldMasterMkLst>
      </pc:sldMasterChg>
      <pc:sldMasterChg chg="del">
        <pc:chgData name="Hans-Martin Heyn" userId="ec4bc27f-f7e6-42b9-ba9b-5442920fa371" providerId="ADAL" clId="{2DBC1306-47AE-4AD2-AF9A-F8F1E797823E}" dt="2024-08-28T13:38:12.446" v="328" actId="2696"/>
        <pc:sldMasterMkLst>
          <pc:docMk/>
          <pc:sldMasterMk cId="1344894359" sldId="2147483694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74D9A-6C7D-234D-AE86-E3DE22D241CB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ABE9-8BB0-4640-A642-76776F30F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B149-0FB5-1240-8D15-628354CAB5A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C585-97D2-734D-B208-1B7E4E6CC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8C585-97D2-734D-B208-1B7E4E6CCB1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4000" b="1" cap="all" spc="-100" baseline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charset="0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all" baseline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lang="en-GB" sz="3600" b="1" kern="900" cap="none" spc="-15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  <p:extLst>
      <p:ext uri="{BB962C8B-B14F-4D97-AF65-F5344CB8AC3E}">
        <p14:creationId xmlns:p14="http://schemas.microsoft.com/office/powerpoint/2010/main" val="39361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sz="3200" b="1" kern="900" cap="none" spc="-15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 noProof="0" dirty="0"/>
              <a:t>Headline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 sz="1100" baseline="0"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List one column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48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amble,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sz="3200" b="1" kern="900" cap="none" spc="-15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 noProof="0" dirty="0"/>
              <a:t>Headline</a:t>
            </a:r>
            <a:endParaRPr lang="sv-SE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 sz="1100" baseline="0"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Preamble one column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 numCol="2" spcCol="324000"/>
          <a:lstStyle>
            <a:lvl1pPr marL="457200" indent="-4572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List two columns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989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amble,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 numCol="2" spcCol="324000"/>
          <a:lstStyle>
            <a:lvl1pPr marL="0" indent="0">
              <a:buFont typeface="Wingdings" panose="05000000000000000000" pitchFamily="2" charset="2"/>
              <a:buNone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Preamble two columns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752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</p:spPr>
        <p:txBody>
          <a:bodyPr numCol="2" spcCol="32400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1800" baseline="0">
                <a:solidFill>
                  <a:schemeClr val="tx1"/>
                </a:solidFill>
              </a:defRPr>
            </a:lvl3pPr>
            <a:lvl4pPr>
              <a:defRPr sz="16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Text block over two columns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74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Side image</a:t>
            </a: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4"/>
            <a:ext cx="5875349" cy="9137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List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769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lang="en-GB" sz="3600" b="1" kern="900" cap="none" spc="-15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  <p:extLst>
      <p:ext uri="{BB962C8B-B14F-4D97-AF65-F5344CB8AC3E}">
        <p14:creationId xmlns:p14="http://schemas.microsoft.com/office/powerpoint/2010/main" val="15575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a bi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94" y="348344"/>
            <a:ext cx="6114504" cy="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885" y="-70325"/>
            <a:ext cx="3846286" cy="58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D4B72-0E04-CD48-AFC5-629D665F280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5104" y="5297"/>
            <a:ext cx="9038896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81" r:id="rId4"/>
    <p:sldLayoutId id="2147483665" r:id="rId5"/>
    <p:sldLayoutId id="214748367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32479404-9672-074B-8E3B-EAD5658BE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85" y="-70325"/>
            <a:ext cx="3846286" cy="587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A5C4F-31E6-5048-8D7B-0ED953D68F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4" y="5297"/>
            <a:ext cx="9038896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7037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4C41FEA-1626-1D4F-A4A8-D72B303C6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592" y="286472"/>
            <a:ext cx="5924912" cy="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BE1494-CEB0-7F4E-A528-6E17EBDFE1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0752" y="661720"/>
            <a:ext cx="2802914" cy="3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4C41FEA-1626-1D4F-A4A8-D72B303C6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592" y="286472"/>
            <a:ext cx="5924912" cy="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6862" y="1137980"/>
            <a:ext cx="8076549" cy="1696660"/>
          </a:xfrm>
        </p:spPr>
        <p:txBody>
          <a:bodyPr/>
          <a:lstStyle/>
          <a:p>
            <a:pPr algn="ctr"/>
            <a:r>
              <a:rPr lang="en-US" sz="2400" b="0" i="1" spc="0" dirty="0">
                <a:effectLst/>
                <a:latin typeface="Aptos" panose="020B0004020202020204" pitchFamily="34" charset="0"/>
                <a:cs typeface="AngsanaUPC" panose="020B0502040204020203" pitchFamily="18" charset="-34"/>
              </a:rPr>
              <a:t>Supervising SE Research</a:t>
            </a:r>
          </a:p>
          <a:p>
            <a:pPr algn="ctr"/>
            <a:endParaRPr lang="en-US" sz="2400" b="0" dirty="0">
              <a:latin typeface="Helvetica Neue"/>
            </a:endParaRPr>
          </a:p>
          <a:p>
            <a:pPr algn="ctr"/>
            <a:endParaRPr lang="en-US" sz="2800" b="0" dirty="0">
              <a:latin typeface="Helvetica Neue"/>
            </a:endParaRPr>
          </a:p>
          <a:p>
            <a:pPr algn="ctr"/>
            <a:r>
              <a:rPr lang="en-US" sz="2800" b="0" spc="0" dirty="0">
                <a:latin typeface="Aptos" panose="020B0004020202020204" pitchFamily="34" charset="0"/>
              </a:rPr>
              <a:t>The tale of</a:t>
            </a:r>
            <a:br>
              <a:rPr lang="en-US" sz="2800" b="0" spc="0" dirty="0">
                <a:latin typeface="Aptos" panose="020B0004020202020204" pitchFamily="34" charset="0"/>
              </a:rPr>
            </a:br>
            <a:r>
              <a:rPr lang="en-US" sz="2800" b="0" spc="0" dirty="0">
                <a:latin typeface="Aptos" panose="020B0004020202020204" pitchFamily="34" charset="0"/>
              </a:rPr>
              <a:t>Case Studies in Software Engineering</a:t>
            </a:r>
            <a:endParaRPr lang="en-GB" sz="2800" spc="0" dirty="0">
              <a:latin typeface="Aptos" panose="020B00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5080" y="3790924"/>
            <a:ext cx="4980373" cy="429192"/>
          </a:xfrm>
        </p:spPr>
        <p:txBody>
          <a:bodyPr/>
          <a:lstStyle/>
          <a:p>
            <a:r>
              <a:rPr lang="en-GB" sz="2400" dirty="0">
                <a:latin typeface="Aptos" panose="020B0004020202020204" pitchFamily="34" charset="0"/>
              </a:rPr>
              <a:t>Hans-Martin Heyn, </a:t>
            </a:r>
            <a:r>
              <a:rPr lang="en-GB" sz="2400" dirty="0" err="1">
                <a:latin typeface="Aptos" panose="020B0004020202020204" pitchFamily="34" charset="0"/>
              </a:rPr>
              <a:t>Universitetslektor</a:t>
            </a:r>
            <a:endParaRPr lang="en-GB" sz="2400" dirty="0">
              <a:latin typeface="Aptos" panose="020B0004020202020204" pitchFamily="34" charset="0"/>
            </a:endParaRPr>
          </a:p>
          <a:p>
            <a:r>
              <a:rPr lang="en-GB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heyn@chalmers.se</a:t>
            </a:r>
          </a:p>
        </p:txBody>
      </p:sp>
    </p:spTree>
    <p:extLst>
      <p:ext uri="{BB962C8B-B14F-4D97-AF65-F5344CB8AC3E}">
        <p14:creationId xmlns:p14="http://schemas.microsoft.com/office/powerpoint/2010/main" val="19015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not a case study?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198585"/>
            <a:ext cx="8619827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Small-scale evaluations: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Use of a constructed environment (e.g., simulation or simplified examples).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Evaluation of “an artifact” on a small artificial example.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HM: Toy examples / “academic” problems.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HM: Benchmarking without context-relation.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611C454-47EA-824E-D4C9-37730B40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08293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1201-76F4-F69D-BB9A-34A3BFD8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905E7-515F-A379-E7B2-E795748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6B7D4D-253A-384F-0F21-2FBB6C5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What is not a case study? [1]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5996E-C215-DE76-1A5A-DFE89338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4" y="1595012"/>
            <a:ext cx="5509840" cy="2928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0E227-0F94-2E78-C09D-E71652EC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5" y="559621"/>
            <a:ext cx="3482211" cy="1117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63545-9B17-7F63-670A-122A8BF2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905" y="2315510"/>
            <a:ext cx="3482211" cy="16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How to guide students towards a case study?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198585"/>
            <a:ext cx="8619827" cy="34802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sz="2400" dirty="0"/>
              <a:t>What is the case?</a:t>
            </a:r>
          </a:p>
          <a:p>
            <a:pPr marL="1200150" lvl="1" indent="-514350"/>
            <a:r>
              <a:rPr lang="en-NZ" sz="2000" dirty="0"/>
              <a:t>Identify what it is the students are going to study. </a:t>
            </a:r>
            <a:r>
              <a:rPr lang="en-NZ" sz="2000" b="1" u="sng" dirty="0"/>
              <a:t>Be careful to find the “right” scope, do not overdo it.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2400" dirty="0"/>
              <a:t>What is the “real-life™” context of the study? </a:t>
            </a:r>
          </a:p>
          <a:p>
            <a:pPr marL="1200150" lvl="1" indent="-514350"/>
            <a:r>
              <a:rPr lang="en-NZ" sz="2000" dirty="0"/>
              <a:t>Argue why the problem is an authentic problem. Describe the context in which the problem is studied.</a:t>
            </a:r>
          </a:p>
          <a:p>
            <a:pPr marL="514350" indent="-514350">
              <a:buFont typeface="+mj-lt"/>
              <a:buAutoNum type="arabicPeriod"/>
            </a:pPr>
            <a:r>
              <a:rPr lang="en-NZ" sz="2400" dirty="0"/>
              <a:t>How is triangulation supported? </a:t>
            </a:r>
          </a:p>
          <a:p>
            <a:pPr marL="1200150" lvl="1" indent="-514350"/>
            <a:r>
              <a:rPr lang="en-NZ" sz="2000" dirty="0"/>
              <a:t>I would recommend (for ease of argumentation) to use at least two different methods of data collection. A popular combination are interviews and document analysis or interview and focus groups / workshops.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611C454-47EA-824E-D4C9-37730B40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351066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How to guide students towards a case study?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198585"/>
            <a:ext cx="8619827" cy="348024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NZ" dirty="0"/>
              <a:t>Is the problem under investigation occurring at the time of the study (is it contemporary?)?</a:t>
            </a:r>
          </a:p>
          <a:p>
            <a:pPr marL="1200150" lvl="1" indent="-514350"/>
            <a:r>
              <a:rPr lang="en-NZ" dirty="0"/>
              <a:t>Try to describe a “chain of events” that lead to the current situation that is being studied.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NZ" dirty="0"/>
              <a:t>Are the students observing or are they “actively involved in implementing change based on the research” [1]?</a:t>
            </a:r>
          </a:p>
          <a:p>
            <a:pPr marL="1200150" lvl="1" indent="-514350"/>
            <a:r>
              <a:rPr lang="en-NZ" dirty="0"/>
              <a:t>The latter would indicate it is not a case study but action research.</a:t>
            </a:r>
          </a:p>
          <a:p>
            <a:pPr marL="1200150" lvl="1" indent="-514350"/>
            <a:r>
              <a:rPr lang="en-NZ" dirty="0"/>
              <a:t>I saw a few theses in the past where the student is e.g., already employed / involved in the company.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611C454-47EA-824E-D4C9-37730B40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99765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CBAA7-55BB-EE8C-77CA-82EA2D5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142AF-84E0-3E86-C930-F9EAAFB5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Checklist [1] </a:t>
            </a:r>
            <a:r>
              <a:rPr lang="en-NZ" dirty="0">
                <a:sym typeface="Wingdings" panose="05000000000000000000" pitchFamily="2" charset="2"/>
              </a:rPr>
              <a:t> 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31209-F63E-A3A3-D60D-7DED44E4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78" y="514852"/>
            <a:ext cx="5524153" cy="4290718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207197-0C88-8C95-88F2-B4203BC4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62220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4B0B0-DCBF-4254-B010-CBC9872B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A30B3-8DE9-799B-2BC5-FE0CE2A6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52272-284C-824B-304A-EFDFAC5F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advice on supervising case studies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5B8D8-5A54-D6ED-99A9-80499EEF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Help students in defining a clear, crisp scope and context of the case study. Students might struggle in finding a “good” scope.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1800" dirty="0"/>
              <a:t>Remind students about the scope and context regularly.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Ideal situation is that you as supervisor are involved in a research project (often with a clear scope) with a company (having a clear context of operation) that provides interview partners or other material.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1800" dirty="0"/>
              <a:t>Be careful if students say they can organise interview partners. It might work…or not. Have a Plan B: E.g., change the context of the study to “emerging / young SE”.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Don’t start too late with secondary research methods / triangulation.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275500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1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1ECC7E-5879-4C83-8C8A-4D77A5B7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4" y="528836"/>
            <a:ext cx="8382191" cy="668387"/>
          </a:xfrm>
        </p:spPr>
        <p:txBody>
          <a:bodyPr>
            <a:normAutofit/>
          </a:bodyPr>
          <a:lstStyle/>
          <a:p>
            <a:r>
              <a:rPr lang="nb-NO" sz="3200" cap="none" spc="0" dirty="0">
                <a:latin typeface="Aptos" panose="020B0004020202020204" pitchFamily="34" charset="0"/>
              </a:rPr>
              <a:t>Learning </a:t>
            </a:r>
            <a:r>
              <a:rPr lang="nb-NO" sz="3200" cap="none" spc="0" dirty="0" err="1">
                <a:latin typeface="Aptos" panose="020B0004020202020204" pitchFamily="34" charset="0"/>
              </a:rPr>
              <a:t>Objectives</a:t>
            </a:r>
            <a:endParaRPr lang="en-US" sz="3200" cap="none" spc="0" dirty="0"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09F3A6-79B1-4E51-97D3-304E0D0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282391"/>
            <a:ext cx="8376346" cy="3162860"/>
          </a:xfrm>
        </p:spPr>
        <p:txBody>
          <a:bodyPr/>
          <a:lstStyle/>
          <a:p>
            <a:r>
              <a:rPr lang="en-NZ" sz="2000" dirty="0"/>
              <a:t>Know what a case study in SE is</a:t>
            </a:r>
          </a:p>
          <a:p>
            <a:r>
              <a:rPr lang="en-NZ" sz="2000" dirty="0"/>
              <a:t>Be able to decide what a case study in SE is not </a:t>
            </a:r>
          </a:p>
          <a:p>
            <a:r>
              <a:rPr lang="en-NZ" sz="2000" dirty="0"/>
              <a:t>Guide students towards defining and conducting case studies in SE</a:t>
            </a:r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r>
              <a:rPr lang="en-NZ" sz="2000" dirty="0"/>
              <a:t>Most content of this seminar bases on </a:t>
            </a:r>
          </a:p>
          <a:p>
            <a:r>
              <a:rPr lang="en-NZ" sz="2000" dirty="0"/>
              <a:t>[1]: </a:t>
            </a:r>
            <a:r>
              <a:rPr lang="en-NZ" sz="2000" dirty="0" err="1"/>
              <a:t>Wohlin</a:t>
            </a:r>
            <a:r>
              <a:rPr lang="en-NZ" sz="2000" dirty="0"/>
              <a:t>, C., &amp; Rainer, A. (2022). Is it a case study?—A critical analysis and guidance. </a:t>
            </a:r>
            <a:r>
              <a:rPr lang="en-NZ" sz="2000" i="1" dirty="0"/>
              <a:t>Journal of Systems and Software</a:t>
            </a:r>
            <a:r>
              <a:rPr lang="en-NZ" sz="2000" dirty="0"/>
              <a:t>, </a:t>
            </a:r>
            <a:r>
              <a:rPr lang="en-NZ" sz="2000" i="1" dirty="0"/>
              <a:t>192</a:t>
            </a:r>
          </a:p>
          <a:p>
            <a:r>
              <a:rPr lang="en-NZ" sz="2000" dirty="0"/>
              <a:t>[2]: </a:t>
            </a:r>
            <a:r>
              <a:rPr lang="en-NZ" sz="2000" dirty="0" err="1"/>
              <a:t>Runeson</a:t>
            </a:r>
            <a:r>
              <a:rPr lang="en-NZ" sz="2000" dirty="0"/>
              <a:t>, P., &amp; </a:t>
            </a:r>
            <a:r>
              <a:rPr lang="en-NZ" sz="2000" dirty="0" err="1"/>
              <a:t>Höst</a:t>
            </a:r>
            <a:r>
              <a:rPr lang="en-NZ" sz="2000" dirty="0"/>
              <a:t>, M. (2009). Guidelines for conducting and reporting case study research in software engineering. </a:t>
            </a:r>
            <a:r>
              <a:rPr lang="en-NZ" sz="2000" i="1" dirty="0"/>
              <a:t>Empirical software engineering</a:t>
            </a:r>
            <a:r>
              <a:rPr lang="en-NZ" sz="2000" dirty="0"/>
              <a:t>, </a:t>
            </a:r>
            <a:r>
              <a:rPr lang="en-NZ" sz="2000" i="1" dirty="0"/>
              <a:t>14</a:t>
            </a:r>
            <a:r>
              <a:rPr lang="en-NZ" sz="2000" dirty="0"/>
              <a:t>, 131-164. (A classic </a:t>
            </a:r>
            <a:r>
              <a:rPr lang="en-NZ" sz="2000" dirty="0">
                <a:sym typeface="Wingdings" panose="05000000000000000000" pitchFamily="2" charset="2"/>
              </a:rPr>
              <a:t>)</a:t>
            </a:r>
            <a:endParaRPr lang="en-NZ" sz="2000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B050A3A-04AA-466C-B872-E2537A0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84B8B5-6FB3-4B2A-B084-B7244926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</p:spPr>
        <p:txBody>
          <a:bodyPr/>
          <a:lstStyle/>
          <a:p>
            <a:fld id="{344E8EA3-C3DD-5544-8A1C-EA00A1673D37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65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Why case studies?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8" y="1282390"/>
            <a:ext cx="4381202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We want to study “phenomena in their context”.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We study an object in its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Case studies can help to increase knowledge about “individuals, groups, and organisations”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36E7A-3E83-55AB-22BE-2DE82F74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5" y="697626"/>
            <a:ext cx="4248447" cy="374824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C87A7F5-A628-4500-E360-A50A2421280A}"/>
              </a:ext>
            </a:extLst>
          </p:cNvPr>
          <p:cNvSpPr txBox="1">
            <a:spLocks/>
          </p:cNvSpPr>
          <p:nvPr/>
        </p:nvSpPr>
        <p:spPr>
          <a:xfrm>
            <a:off x="5280585" y="4445874"/>
            <a:ext cx="3398260" cy="668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6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200" i="1" dirty="0" err="1"/>
              <a:t>Stol</a:t>
            </a:r>
            <a:r>
              <a:rPr lang="en-NZ" sz="1200" i="1" dirty="0"/>
              <a:t> et </a:t>
            </a:r>
            <a:r>
              <a:rPr lang="en-NZ" sz="1200" i="1" dirty="0" err="1"/>
              <a:t>Fitgerald</a:t>
            </a:r>
            <a:r>
              <a:rPr lang="en-NZ" sz="1200" i="1" dirty="0"/>
              <a:t> (2018), The ABC of SE Research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BCA6825-BF2A-A04F-07CE-55A66C6C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1372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a case study?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282390"/>
            <a:ext cx="8619827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It is a flexible research approach, because it must cope with unexpected dynamics and complexities of a contemporary real world™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It aims at building a </a:t>
            </a:r>
            <a:r>
              <a:rPr lang="en-NZ" b="1" dirty="0"/>
              <a:t>chain of evidence</a:t>
            </a:r>
            <a:r>
              <a:rPr lang="en-NZ" dirty="0"/>
              <a:t>, qualitative and/or quantitative, in a </a:t>
            </a:r>
            <a:r>
              <a:rPr lang="en-NZ" b="1" dirty="0"/>
              <a:t>planned and consistent </a:t>
            </a:r>
            <a:r>
              <a:rPr lang="en-NZ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It supports established theories, or it supports building new theories.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2BF58D3-FC98-C663-E53C-31E9D25D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0941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How to conduct a case study?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282390"/>
            <a:ext cx="8619827" cy="34802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Case study design: Define objectives and plan case study.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Preparation for data collection: Define procedures and protocols for data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Collecting evidence: Execute data collection on the studied case.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Analysis of collected data.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Reporting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1DB9806-483A-1961-E19D-56603775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42194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How to conduct a case study?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282390"/>
            <a:ext cx="8619827" cy="34802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Case study design: Define objectives and plan case study.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Preparation for data collection: Define procedures and protocols for data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Collecting evidence: Execute data collection on the studied case.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Analysis of collected data.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Reporting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603F5-4545-7CF6-1A51-D799F4CDA441}"/>
              </a:ext>
            </a:extLst>
          </p:cNvPr>
          <p:cNvSpPr txBox="1"/>
          <p:nvPr/>
        </p:nvSpPr>
        <p:spPr>
          <a:xfrm rot="21101683">
            <a:off x="751433" y="2072342"/>
            <a:ext cx="7292147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sz="3200" dirty="0">
                <a:latin typeface="Aptos SemiBold" panose="020B0004020202020204" pitchFamily="34" charset="0"/>
              </a:rPr>
              <a:t>OK, that’s true for basically any empirical method. So what is it that makes a case study a </a:t>
            </a:r>
            <a:r>
              <a:rPr lang="en-NZ" sz="3200" b="1" u="sng" dirty="0">
                <a:solidFill>
                  <a:srgbClr val="FF0000"/>
                </a:solidFill>
                <a:latin typeface="Aptos SemiBold" panose="020B0004020202020204" pitchFamily="34" charset="0"/>
              </a:rPr>
              <a:t>case</a:t>
            </a:r>
            <a:r>
              <a:rPr lang="en-NZ" sz="3200" dirty="0">
                <a:latin typeface="Aptos SemiBold" panose="020B0004020202020204" pitchFamily="34" charset="0"/>
              </a:rPr>
              <a:t> study?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47E174A-C04C-7DC0-8080-BB22EF70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20901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not a case study?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282390"/>
            <a:ext cx="8619827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 Lack of real-life context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A case that actually does not occur in a real-life™ context.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What is a real-life context? =&gt; Depends on research objective.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NZ" dirty="0"/>
              <a:t>Example: We want to study the behaviour of professional programmers tackling a programming problem in a commercial software. It is not a real-life case to observe / study student programmer tackling the problem.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Case studies require direct contact with people in projects / problems that are being studied.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4703A90-0279-70CC-E97F-080B9093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67725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not a case study?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282390"/>
            <a:ext cx="8619827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 Lack of real-life context examples: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Historical data analysis / data mining in historical data: This is not a study of a contemporary phenomenon and there is a lack of contact to people involved in the problem.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Laboratory experiments: By definition, a laboratory is not a real-life™ environment. It’s a lab, a synthetic world under our control.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Re-analysis or reproducing a previously conducted case study is (probably) not anymore a study of a contemporary problem.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752A1B1-A3DE-22E9-A04B-1C3F259F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9499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6CA0-222D-BBEC-C487-7AD22009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D304D-B2A4-6A1C-4EED-9D5B79A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not a case study?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8AA84-EE8E-88E2-B4F6-C9AAB480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7" y="1198585"/>
            <a:ext cx="8619827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 Lack of multiple sources of evidence / triangulation: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Multiple instances of one method of data collection, e.g., multiple interviews.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NZ" dirty="0"/>
              <a:t>HM: (I tend to disagree here, because I think triangulation is possible with a series of multiple interviews with different stakeholders / from different perspectives =&gt; see within-method triangulation, Flick 2000).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A primary method (e.g., interviews) and a complementary method (e.g., workshops) where the latter is not for data collection.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NZ" dirty="0"/>
              <a:t>HM: (I tend to disagree here too, because why would a researcher organise a workshop and not collect any data?)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D3D57CC-2DE7-01C7-3089-A98C2661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0415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Helsidesbild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14500</TotalTime>
  <Words>1235</Words>
  <Application>Microsoft Office PowerPoint</Application>
  <PresentationFormat>On-screen Show (16:9)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Aptos</vt:lpstr>
      <vt:lpstr>Aptos SemiBold</vt:lpstr>
      <vt:lpstr>Arial</vt:lpstr>
      <vt:lpstr>Calibri</vt:lpstr>
      <vt:lpstr>Helvetica Neue</vt:lpstr>
      <vt:lpstr>Wingdings</vt:lpstr>
      <vt:lpstr>Title Master</vt:lpstr>
      <vt:lpstr>Master layout</vt:lpstr>
      <vt:lpstr>Master Helsidesbild</vt:lpstr>
      <vt:lpstr>Title Master blå</vt:lpstr>
      <vt:lpstr>Sista bilden Master</vt:lpstr>
      <vt:lpstr>1_Title Master blå</vt:lpstr>
      <vt:lpstr>PowerPoint Presentation</vt:lpstr>
      <vt:lpstr>Learning Objectives</vt:lpstr>
      <vt:lpstr>Why case studies? [2]</vt:lpstr>
      <vt:lpstr>What is a case study? [2]</vt:lpstr>
      <vt:lpstr>How to conduct a case study? [2]</vt:lpstr>
      <vt:lpstr>How to conduct a case study? [2]</vt:lpstr>
      <vt:lpstr>What is not a case study? [1]</vt:lpstr>
      <vt:lpstr>What is not a case study? [1]</vt:lpstr>
      <vt:lpstr>What is not a case study? [1]</vt:lpstr>
      <vt:lpstr>What is not a case study? [1]</vt:lpstr>
      <vt:lpstr>What is not a case study? [1]</vt:lpstr>
      <vt:lpstr>How to guide students towards a case study?</vt:lpstr>
      <vt:lpstr>How to guide students towards a case study?</vt:lpstr>
      <vt:lpstr>Checklist [1]  </vt:lpstr>
      <vt:lpstr>Some advice on supervising case studies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Hans-Martin Heyn</cp:lastModifiedBy>
  <cp:revision>235</cp:revision>
  <dcterms:created xsi:type="dcterms:W3CDTF">2017-08-17T11:09:32Z</dcterms:created>
  <dcterms:modified xsi:type="dcterms:W3CDTF">2024-10-04T08:46:03Z</dcterms:modified>
</cp:coreProperties>
</file>