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+mj-lt"/>
        <a:ea typeface="+mj-ea"/>
        <a:cs typeface="+mj-cs"/>
        <a:sym typeface="Lucida Grande"/>
      </a:defRPr>
    </a:lvl1pPr>
    <a:lvl2pPr indent="228600" defTabSz="546100" latinLnBrk="0">
      <a:defRPr sz="2000">
        <a:latin typeface="+mj-lt"/>
        <a:ea typeface="+mj-ea"/>
        <a:cs typeface="+mj-cs"/>
        <a:sym typeface="Lucida Grande"/>
      </a:defRPr>
    </a:lvl2pPr>
    <a:lvl3pPr indent="457200" defTabSz="546100" latinLnBrk="0">
      <a:defRPr sz="2000">
        <a:latin typeface="+mj-lt"/>
        <a:ea typeface="+mj-ea"/>
        <a:cs typeface="+mj-cs"/>
        <a:sym typeface="Lucida Grande"/>
      </a:defRPr>
    </a:lvl3pPr>
    <a:lvl4pPr indent="685800" defTabSz="546100" latinLnBrk="0">
      <a:defRPr sz="2000">
        <a:latin typeface="+mj-lt"/>
        <a:ea typeface="+mj-ea"/>
        <a:cs typeface="+mj-cs"/>
        <a:sym typeface="Lucida Grande"/>
      </a:defRPr>
    </a:lvl4pPr>
    <a:lvl5pPr indent="914400" defTabSz="546100" latinLnBrk="0">
      <a:defRPr sz="2000">
        <a:latin typeface="+mj-lt"/>
        <a:ea typeface="+mj-ea"/>
        <a:cs typeface="+mj-cs"/>
        <a:sym typeface="Lucida Grande"/>
      </a:defRPr>
    </a:lvl5pPr>
    <a:lvl6pPr indent="1143000" defTabSz="546100" latinLnBrk="0">
      <a:defRPr sz="2000">
        <a:latin typeface="+mj-lt"/>
        <a:ea typeface="+mj-ea"/>
        <a:cs typeface="+mj-cs"/>
        <a:sym typeface="Lucida Grande"/>
      </a:defRPr>
    </a:lvl6pPr>
    <a:lvl7pPr indent="1371600" defTabSz="546100" latinLnBrk="0">
      <a:defRPr sz="2000">
        <a:latin typeface="+mj-lt"/>
        <a:ea typeface="+mj-ea"/>
        <a:cs typeface="+mj-cs"/>
        <a:sym typeface="Lucida Grande"/>
      </a:defRPr>
    </a:lvl7pPr>
    <a:lvl8pPr indent="1600200" defTabSz="546100" latinLnBrk="0">
      <a:defRPr sz="2000">
        <a:latin typeface="+mj-lt"/>
        <a:ea typeface="+mj-ea"/>
        <a:cs typeface="+mj-cs"/>
        <a:sym typeface="Lucida Grande"/>
      </a:defRPr>
    </a:lvl8pPr>
    <a:lvl9pPr indent="1828800" defTabSz="546100" latinLnBrk="0">
      <a:defRPr sz="20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2146300" y="393700"/>
            <a:ext cx="13868400" cy="3086100"/>
          </a:xfrm>
          <a:prstGeom prst="rect">
            <a:avLst/>
          </a:prstGeom>
          <a:effectLst/>
        </p:spPr>
        <p:txBody>
          <a:bodyPr anchor="b"/>
          <a:lstStyle>
            <a:lvl1pPr algn="ctr">
              <a:defRPr sz="7200">
                <a:solidFill>
                  <a:srgbClr val="231F2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5092700" y="3479800"/>
            <a:ext cx="7962900" cy="2895600"/>
          </a:xfrm>
          <a:prstGeom prst="rect">
            <a:avLst/>
          </a:prstGeom>
        </p:spPr>
        <p:txBody>
          <a:bodyPr numCol="1" spcCol="38100"/>
          <a:lstStyle>
            <a:lvl1pPr marL="0" indent="0" algn="ctr">
              <a:spcBef>
                <a:spcPts val="0"/>
              </a:spcBef>
              <a:buSzTx/>
              <a:buNone/>
              <a:defRPr b="1" sz="3000">
                <a:solidFill>
                  <a:srgbClr val="231F2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0" algn="ctr">
              <a:spcBef>
                <a:spcPts val="0"/>
              </a:spcBef>
              <a:buSzTx/>
              <a:buNone/>
              <a:defRPr b="1" sz="3000">
                <a:solidFill>
                  <a:srgbClr val="231F2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0" algn="ctr">
              <a:spcBef>
                <a:spcPts val="0"/>
              </a:spcBef>
              <a:buSzTx/>
              <a:buNone/>
              <a:defRPr b="1" sz="3000">
                <a:solidFill>
                  <a:srgbClr val="231F2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0" algn="ctr">
              <a:spcBef>
                <a:spcPts val="0"/>
              </a:spcBef>
              <a:buSzTx/>
              <a:buNone/>
              <a:defRPr b="1" sz="3000">
                <a:solidFill>
                  <a:srgbClr val="231F2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0" algn="ctr">
              <a:spcBef>
                <a:spcPts val="0"/>
              </a:spcBef>
              <a:buSzTx/>
              <a:buNone/>
              <a:defRPr b="1" sz="3000">
                <a:solidFill>
                  <a:srgbClr val="231F21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" name="image5.jpg"/>
          <p:cNvPicPr>
            <a:picLocks noChangeAspect="1"/>
          </p:cNvPicPr>
          <p:nvPr/>
        </p:nvPicPr>
        <p:blipFill>
          <a:blip r:embed="rId2">
            <a:extLst/>
          </a:blip>
          <a:srcRect l="0" t="31452" r="0" b="32079"/>
          <a:stretch>
            <a:fillRect/>
          </a:stretch>
        </p:blipFill>
        <p:spPr>
          <a:xfrm>
            <a:off x="14157325" y="7476066"/>
            <a:ext cx="1857375" cy="67733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6717988" y="7614707"/>
            <a:ext cx="324088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Platinum Sponsors:</a:t>
            </a:r>
          </a:p>
        </p:txBody>
      </p:sp>
      <p:pic>
        <p:nvPicPr>
          <p:cNvPr id="23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81523" y="6903421"/>
            <a:ext cx="1981373" cy="1981373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2979936" y="2900114"/>
            <a:ext cx="4992589" cy="214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Demo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F5AF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6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3479800" y="3581403"/>
            <a:ext cx="8216901" cy="15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9102824" y="8547398"/>
            <a:ext cx="70993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@</a:t>
            </a:r>
            <a:r>
              <a:t>Y</a:t>
            </a:r>
            <a:r>
              <a:t>ourTwitterHandle</a:t>
            </a:r>
          </a:p>
        </p:txBody>
      </p:sp>
      <p:sp>
        <p:nvSpPr>
          <p:cNvPr id="67" name="Shape 67"/>
          <p:cNvSpPr/>
          <p:nvPr/>
        </p:nvSpPr>
        <p:spPr>
          <a:xfrm>
            <a:off x="703323" y="8547398"/>
            <a:ext cx="58928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#D</a:t>
            </a:r>
            <a:r>
              <a:t>evoxxPL</a:t>
            </a:r>
          </a:p>
        </p:txBody>
      </p:sp>
      <p:pic>
        <p:nvPicPr>
          <p:cNvPr id="68" name="image3.png" descr="https://storm.apache.org/images/logos/twit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440245"/>
            <a:ext cx="772511" cy="77251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F5AF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8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3479800" y="3581403"/>
            <a:ext cx="8216901" cy="15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9102824" y="8547398"/>
            <a:ext cx="70993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@</a:t>
            </a:r>
            <a:r>
              <a:t>Y</a:t>
            </a:r>
            <a:r>
              <a:t>ourTwitterHandle</a:t>
            </a:r>
          </a:p>
        </p:txBody>
      </p:sp>
      <p:sp>
        <p:nvSpPr>
          <p:cNvPr id="82" name="Shape 82"/>
          <p:cNvSpPr/>
          <p:nvPr/>
        </p:nvSpPr>
        <p:spPr>
          <a:xfrm>
            <a:off x="703323" y="8547398"/>
            <a:ext cx="58928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#D</a:t>
            </a:r>
            <a:r>
              <a:t>evoxxPL</a:t>
            </a:r>
          </a:p>
        </p:txBody>
      </p:sp>
      <p:pic>
        <p:nvPicPr>
          <p:cNvPr id="83" name="image3.png" descr="https://storm.apache.org/images/logos/twit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440245"/>
            <a:ext cx="772511" cy="77251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2979936" y="2900114"/>
            <a:ext cx="4992589" cy="214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400"/>
            </a:lvl1pPr>
          </a:lstStyle>
          <a:p>
            <a:pPr/>
            <a:r>
              <a:t>Demo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F5AF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9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3479800" y="3581403"/>
            <a:ext cx="8216901" cy="15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9102824" y="8547398"/>
            <a:ext cx="70993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@</a:t>
            </a:r>
            <a:r>
              <a:t>Y</a:t>
            </a:r>
            <a:r>
              <a:t>ourTwitterHandle</a:t>
            </a:r>
          </a:p>
        </p:txBody>
      </p:sp>
      <p:sp>
        <p:nvSpPr>
          <p:cNvPr id="96" name="Shape 96"/>
          <p:cNvSpPr/>
          <p:nvPr/>
        </p:nvSpPr>
        <p:spPr>
          <a:xfrm>
            <a:off x="703323" y="8547398"/>
            <a:ext cx="58928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#D</a:t>
            </a:r>
            <a:r>
              <a:t>evoxxPL</a:t>
            </a:r>
          </a:p>
        </p:txBody>
      </p:sp>
      <p:pic>
        <p:nvPicPr>
          <p:cNvPr id="97" name="image3.png" descr="https://storm.apache.org/images/logos/twit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440245"/>
            <a:ext cx="772511" cy="77251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F5AF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3479800" y="3581403"/>
            <a:ext cx="8216901" cy="15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9102824" y="8547398"/>
            <a:ext cx="70993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@</a:t>
            </a:r>
            <a:r>
              <a:t>Y</a:t>
            </a:r>
            <a:r>
              <a:t>ourTwitterHandle</a:t>
            </a:r>
          </a:p>
        </p:txBody>
      </p:sp>
      <p:sp>
        <p:nvSpPr>
          <p:cNvPr id="110" name="Shape 110"/>
          <p:cNvSpPr/>
          <p:nvPr/>
        </p:nvSpPr>
        <p:spPr>
          <a:xfrm>
            <a:off x="703323" y="8547398"/>
            <a:ext cx="58928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#D</a:t>
            </a:r>
            <a:r>
              <a:t>evoxxPL</a:t>
            </a:r>
          </a:p>
        </p:txBody>
      </p:sp>
      <p:pic>
        <p:nvPicPr>
          <p:cNvPr id="111" name="image3.png" descr="https://storm.apache.org/images/logos/twit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440245"/>
            <a:ext cx="772511" cy="77251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52400" y="-12700"/>
            <a:ext cx="16395700" cy="1638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8521700"/>
            <a:ext cx="16370300" cy="622300"/>
          </a:xfrm>
          <a:prstGeom prst="rect">
            <a:avLst/>
          </a:prstGeom>
          <a:solidFill>
            <a:srgbClr val="F5AF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4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3479800" y="3581403"/>
            <a:ext cx="8216901" cy="15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9102824" y="8547398"/>
            <a:ext cx="70993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@</a:t>
            </a:r>
            <a:r>
              <a:t>Y</a:t>
            </a:r>
            <a:r>
              <a:t>ourTwitterHandle</a:t>
            </a:r>
          </a:p>
        </p:txBody>
      </p:sp>
      <p:sp>
        <p:nvSpPr>
          <p:cNvPr id="6" name="Shape 6"/>
          <p:cNvSpPr/>
          <p:nvPr/>
        </p:nvSpPr>
        <p:spPr>
          <a:xfrm>
            <a:off x="703323" y="8547398"/>
            <a:ext cx="58928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#D</a:t>
            </a:r>
            <a:r>
              <a:t>evoxxPL</a:t>
            </a:r>
          </a:p>
        </p:txBody>
      </p:sp>
      <p:pic>
        <p:nvPicPr>
          <p:cNvPr id="7" name="image3.png" descr="https://storm.apache.org/images/logos/twit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440245"/>
            <a:ext cx="772511" cy="77251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/>
          <p:nvPr>
            <p:ph type="body" idx="1"/>
          </p:nvPr>
        </p:nvSpPr>
        <p:spPr>
          <a:xfrm>
            <a:off x="1587500" y="1968500"/>
            <a:ext cx="14351000" cy="643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71755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"/>
          <p:cNvSpPr/>
          <p:nvPr/>
        </p:nvSpPr>
        <p:spPr>
          <a:xfrm>
            <a:off x="-406400" y="-152401"/>
            <a:ext cx="2133600" cy="868154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10" name="image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-3086100" y="3657598"/>
            <a:ext cx="7950201" cy="104140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>
            <p:ph type="title"/>
          </p:nvPr>
        </p:nvSpPr>
        <p:spPr>
          <a:xfrm>
            <a:off x="1970689" y="127000"/>
            <a:ext cx="13942411" cy="14986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38100" dir="2700000">
              <a:srgbClr val="B5F0F1">
                <a:alpha val="58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7857066" y="8231716"/>
            <a:ext cx="3793068" cy="4868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transition xmlns:p14="http://schemas.microsoft.com/office/powerpoint/2010/main" spd="med" advClick="1"/>
  <p:txStyles>
    <p:titleStyle>
      <a:lvl1pPr marL="0" marR="0" indent="0" algn="l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5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5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5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5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5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5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5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5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5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749300" marR="0" indent="-533400" algn="l" defTabSz="5461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1113481" marR="0" indent="-605481" algn="l" defTabSz="5461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405581" marR="0" indent="-605481" algn="l" defTabSz="5461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10381" marR="0" indent="-605481" algn="l" defTabSz="5461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002481" marR="0" indent="-605481" algn="l" defTabSz="5461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294581" marR="0" indent="-605481" algn="l" defTabSz="5461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2586681" marR="0" indent="-605481" algn="l" defTabSz="5461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2878781" marR="0" indent="-605481" algn="l" defTabSz="5461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3170881" marR="0" indent="-605481" algn="l" defTabSz="5461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r" defTabSz="546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Shape your infrastructure</a:t>
            </a:r>
          </a:p>
          <a:p>
            <a:pPr>
              <a:defRPr sz="4100"/>
            </a:pPr>
            <a:r>
              <a:t>with Terraform</a:t>
            </a:r>
          </a:p>
        </p:txBody>
      </p:sp>
      <p:sp>
        <p:nvSpPr>
          <p:cNvPr id="130" name="Shape 130"/>
          <p:cNvSpPr/>
          <p:nvPr>
            <p:ph type="subTitle" sz="quarter" idx="1"/>
          </p:nvPr>
        </p:nvSpPr>
        <p:spPr>
          <a:xfrm>
            <a:off x="5092700" y="4436531"/>
            <a:ext cx="7962900" cy="1938867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Robert Firek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1" name="codurance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9691" y="4638809"/>
            <a:ext cx="4101618" cy="1463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0677" y="938563"/>
            <a:ext cx="7368052" cy="3354435"/>
          </a:xfrm>
          <a:prstGeom prst="rect">
            <a:avLst/>
          </a:prstGeom>
          <a:effectLst>
            <a:outerShdw sx="100000" sy="100000" kx="0" ky="0" algn="b" rotWithShape="0" blurRad="215722" dist="25400" dir="5400000">
              <a:srgbClr val="000000">
                <a:alpha val="93356"/>
              </a:srgbClr>
            </a:outerShdw>
          </a:effectLst>
        </p:spPr>
      </p:pic>
      <p:pic>
        <p:nvPicPr>
          <p:cNvPr id="13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17476" y="2894782"/>
            <a:ext cx="7368053" cy="3354436"/>
          </a:xfrm>
          <a:prstGeom prst="rect">
            <a:avLst/>
          </a:prstGeom>
          <a:effectLst>
            <a:outerShdw sx="100000" sy="100000" kx="0" ky="0" algn="b" rotWithShape="0" blurRad="203200" dist="25400" dir="5400000">
              <a:srgbClr val="000000">
                <a:alpha val="93356"/>
              </a:srgbClr>
            </a:outerShdw>
          </a:effectLst>
        </p:spPr>
      </p:pic>
      <p:pic>
        <p:nvPicPr>
          <p:cNvPr id="13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7576" y="3745682"/>
            <a:ext cx="7368053" cy="3354436"/>
          </a:xfrm>
          <a:prstGeom prst="rect">
            <a:avLst/>
          </a:prstGeom>
          <a:effectLst>
            <a:outerShdw sx="100000" sy="100000" kx="0" ky="0" algn="b" rotWithShape="0" blurRad="203200" dist="25400" dir="5400000">
              <a:srgbClr val="000000">
                <a:alpha val="93356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0676" y="938563"/>
            <a:ext cx="7368053" cy="3354435"/>
          </a:xfrm>
          <a:prstGeom prst="rect">
            <a:avLst/>
          </a:prstGeom>
          <a:effectLst>
            <a:outerShdw sx="100000" sy="100000" kx="0" ky="0" algn="b" rotWithShape="0" blurRad="203200" dist="25400" dir="5400000">
              <a:srgbClr val="000000">
                <a:alpha val="93356"/>
              </a:srgbClr>
            </a:outerShdw>
          </a:effectLst>
        </p:spPr>
      </p:pic>
      <p:pic>
        <p:nvPicPr>
          <p:cNvPr id="13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7476" y="2894782"/>
            <a:ext cx="7368053" cy="3354436"/>
          </a:xfrm>
          <a:prstGeom prst="rect">
            <a:avLst/>
          </a:prstGeom>
          <a:effectLst>
            <a:outerShdw sx="100000" sy="100000" kx="0" ky="0" algn="b" rotWithShape="0" blurRad="203200" dist="25400" dir="5400000">
              <a:srgbClr val="000000">
                <a:alpha val="93356"/>
              </a:srgbClr>
            </a:outerShdw>
          </a:effectLst>
        </p:spPr>
      </p:pic>
      <p:pic>
        <p:nvPicPr>
          <p:cNvPr id="13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7576" y="3745682"/>
            <a:ext cx="7368053" cy="3354436"/>
          </a:xfrm>
          <a:prstGeom prst="rect">
            <a:avLst/>
          </a:prstGeom>
          <a:effectLst>
            <a:outerShdw sx="100000" sy="100000" kx="0" ky="0" algn="b" rotWithShape="0" blurRad="203200" dist="25400" dir="5400000">
              <a:srgbClr val="000000">
                <a:alpha val="93356"/>
              </a:srgbClr>
            </a:outerShdw>
          </a:effectLst>
        </p:spPr>
      </p:pic>
      <p:pic>
        <p:nvPicPr>
          <p:cNvPr id="140" name="DigitalOcean_logo.sv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0711" y="3646741"/>
            <a:ext cx="2881584" cy="1850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downloa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49128" y="1938531"/>
            <a:ext cx="3735550" cy="1494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logo_lockup_cloud_platform_icon_vertical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9447" y="4217576"/>
            <a:ext cx="3901717" cy="2410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6"/>
          <p:cNvGrpSpPr/>
          <p:nvPr/>
        </p:nvGrpSpPr>
        <p:grpSpPr>
          <a:xfrm>
            <a:off x="2371375" y="538567"/>
            <a:ext cx="2556630" cy="1165525"/>
            <a:chOff x="-19050" y="-19079"/>
            <a:chExt cx="2556629" cy="1165523"/>
          </a:xfrm>
        </p:grpSpPr>
        <p:pic>
          <p:nvPicPr>
            <p:cNvPr id="14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9050" y="-19080"/>
              <a:ext cx="2556630" cy="1165524"/>
            </a:xfrm>
            <a:prstGeom prst="rect">
              <a:avLst/>
            </a:prstGeom>
            <a:effectLst>
              <a:outerShdw sx="100000" sy="100000" kx="0" ky="0" algn="b" rotWithShape="0" blurRad="203200" dist="25400" dir="5400000">
                <a:srgbClr val="000000">
                  <a:alpha val="93356"/>
                </a:srgbClr>
              </a:outerShdw>
            </a:effectLst>
          </p:spPr>
        </p:pic>
        <p:pic>
          <p:nvPicPr>
            <p:cNvPr id="145" name="downloa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274" y="328949"/>
              <a:ext cx="1294731" cy="517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7" name="04.AWS_consol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01830" y="2028520"/>
            <a:ext cx="11899512" cy="5380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1"/>
          <p:cNvGrpSpPr/>
          <p:nvPr/>
        </p:nvGrpSpPr>
        <p:grpSpPr>
          <a:xfrm>
            <a:off x="2371374" y="538567"/>
            <a:ext cx="2556631" cy="1165525"/>
            <a:chOff x="-19050" y="-19079"/>
            <a:chExt cx="2556629" cy="1165523"/>
          </a:xfrm>
        </p:grpSpPr>
        <p:pic>
          <p:nvPicPr>
            <p:cNvPr id="149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9050" y="-19080"/>
              <a:ext cx="2556630" cy="1165524"/>
            </a:xfrm>
            <a:prstGeom prst="rect">
              <a:avLst/>
            </a:prstGeom>
            <a:effectLst>
              <a:outerShdw sx="100000" sy="100000" kx="0" ky="0" algn="b" rotWithShape="0" blurRad="203200" dist="25400" dir="5400000">
                <a:srgbClr val="000000">
                  <a:alpha val="93356"/>
                </a:srgbClr>
              </a:outerShdw>
            </a:effectLst>
          </p:spPr>
        </p:pic>
        <p:pic>
          <p:nvPicPr>
            <p:cNvPr id="150" name="downloa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274" y="328949"/>
              <a:ext cx="1294731" cy="517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2" name="VPC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69406" y="1318106"/>
            <a:ext cx="8517994" cy="6507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6"/>
          <p:cNvGrpSpPr/>
          <p:nvPr/>
        </p:nvGrpSpPr>
        <p:grpSpPr>
          <a:xfrm>
            <a:off x="2371374" y="538567"/>
            <a:ext cx="2556631" cy="1165525"/>
            <a:chOff x="-19050" y="-19079"/>
            <a:chExt cx="2556629" cy="1165523"/>
          </a:xfrm>
        </p:grpSpPr>
        <p:pic>
          <p:nvPicPr>
            <p:cNvPr id="154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9050" y="-19080"/>
              <a:ext cx="2556630" cy="1165524"/>
            </a:xfrm>
            <a:prstGeom prst="rect">
              <a:avLst/>
            </a:prstGeom>
            <a:effectLst>
              <a:outerShdw sx="100000" sy="100000" kx="0" ky="0" algn="b" rotWithShape="0" blurRad="203200" dist="25400" dir="5400000">
                <a:srgbClr val="000000">
                  <a:alpha val="93356"/>
                </a:srgbClr>
              </a:outerShdw>
            </a:effectLst>
          </p:spPr>
        </p:pic>
        <p:pic>
          <p:nvPicPr>
            <p:cNvPr id="155" name="downloa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274" y="328949"/>
              <a:ext cx="1294731" cy="517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7" name="bash-logo-we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1450" y="5092700"/>
            <a:ext cx="4775200" cy="200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cformation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052049" y="3555999"/>
            <a:ext cx="4590808" cy="4590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ansible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89746" y="1015451"/>
            <a:ext cx="4590808" cy="3634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59" grpId="2"/>
      <p:bldP build="whole" bldLvl="1" animBg="1" rev="0" advAuto="0" spid="158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3"/>
          <p:cNvGrpSpPr/>
          <p:nvPr/>
        </p:nvGrpSpPr>
        <p:grpSpPr>
          <a:xfrm>
            <a:off x="2371374" y="538567"/>
            <a:ext cx="2556631" cy="1165525"/>
            <a:chOff x="-19050" y="-19079"/>
            <a:chExt cx="2556629" cy="1165523"/>
          </a:xfrm>
        </p:grpSpPr>
        <p:pic>
          <p:nvPicPr>
            <p:cNvPr id="161" name="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9050" y="-19080"/>
              <a:ext cx="2556630" cy="1165524"/>
            </a:xfrm>
            <a:prstGeom prst="rect">
              <a:avLst/>
            </a:prstGeom>
            <a:effectLst>
              <a:outerShdw sx="100000" sy="100000" kx="0" ky="0" algn="b" rotWithShape="0" blurRad="203200" dist="25400" dir="5400000">
                <a:srgbClr val="000000">
                  <a:alpha val="93356"/>
                </a:srgbClr>
              </a:outerShdw>
            </a:effectLst>
          </p:spPr>
        </p:pic>
        <p:pic>
          <p:nvPicPr>
            <p:cNvPr id="162" name="downloa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274" y="328949"/>
              <a:ext cx="1294731" cy="5178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4" name="logo_lar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8796" y="1461047"/>
            <a:ext cx="5988051" cy="5988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5436431" y="3319332"/>
            <a:ext cx="6632935" cy="1717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1400"/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