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6" r:id="rId7"/>
    <p:sldId id="277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34" d="100"/>
          <a:sy n="34" d="100"/>
        </p:scale>
        <p:origin x="60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14/02/2020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47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13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14/02/2020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476251"/>
            <a:ext cx="7197726" cy="1657349"/>
          </a:xfrm>
        </p:spPr>
        <p:txBody>
          <a:bodyPr rtlCol="0">
            <a:noAutofit/>
          </a:bodyPr>
          <a:lstStyle/>
          <a:p>
            <a:pPr algn="ctr"/>
            <a:r>
              <a:rPr lang="es-ES" sz="12500" b="1" dirty="0" err="1"/>
              <a:t>Tiwg</a:t>
            </a:r>
            <a:endParaRPr lang="es-ES" sz="125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-28575"/>
            <a:ext cx="7197726" cy="2962275"/>
          </a:xfrm>
        </p:spPr>
        <p:txBody>
          <a:bodyPr rtlCol="0">
            <a:noAutofit/>
          </a:bodyPr>
          <a:lstStyle/>
          <a:p>
            <a:pPr algn="ctr"/>
            <a:r>
              <a:rPr lang="es-ES" sz="8800" b="1" dirty="0"/>
              <a:t>
 </a:t>
            </a:r>
            <a:r>
              <a:rPr lang="es-ES" sz="8800" b="1" dirty="0" err="1"/>
              <a:t>Which</a:t>
            </a:r>
            <a:r>
              <a:rPr lang="es-ES" sz="8800" b="1" dirty="0"/>
              <a:t> </a:t>
            </a:r>
            <a:r>
              <a:rPr lang="es-ES" sz="8800" b="1" dirty="0" err="1"/>
              <a:t>is</a:t>
            </a:r>
            <a:r>
              <a:rPr lang="es-ES" sz="8800" b="1" dirty="0"/>
              <a:t> </a:t>
            </a:r>
            <a:r>
              <a:rPr lang="es-ES" sz="8800" b="1" dirty="0" err="1"/>
              <a:t>twig</a:t>
            </a:r>
            <a:endParaRPr lang="es-ES" sz="8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C2D7E-1535-4DEC-808C-F33E1A7551D1}"/>
              </a:ext>
            </a:extLst>
          </p:cNvPr>
          <p:cNvSpPr txBox="1"/>
          <p:nvPr/>
        </p:nvSpPr>
        <p:spPr>
          <a:xfrm>
            <a:off x="3242732" y="3354560"/>
            <a:ext cx="692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template creation engine to use with PHP
As you can imagine, it is responsible for providing a solution to the treatment of visual issues around an application developed in this language
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0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"/>
            <a:ext cx="7197726" cy="2133600"/>
          </a:xfrm>
        </p:spPr>
        <p:txBody>
          <a:bodyPr rtlCol="0">
            <a:noAutofit/>
          </a:bodyPr>
          <a:lstStyle/>
          <a:p>
            <a:pPr algn="ctr"/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brings</a:t>
            </a:r>
            <a:r>
              <a:rPr lang="es-ES" sz="6000" b="1" dirty="0"/>
              <a:t>
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C2D7E-1535-4DEC-808C-F33E1A7551D1}"/>
              </a:ext>
            </a:extLst>
          </p:cNvPr>
          <p:cNvSpPr txBox="1"/>
          <p:nvPr/>
        </p:nvSpPr>
        <p:spPr>
          <a:xfrm>
            <a:off x="3505200" y="1507662"/>
            <a:ext cx="6925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Fast: Twig compiles templates to optimized regular PHP code. The overall cost compared to regular PHP code has been minimized.
Safe: Twig has a sandbox mode to evaluate unreliable template code. This allows you to use Twig as a template language for applications where users can modify the template layout.
Flexible: Twig is powered by flexible lexical and syntactic analyzers. This allows the developer to define their own custom tags and filters, and create their own DSL.
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59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050552"/>
            <a:ext cx="7197726" cy="1657349"/>
          </a:xfrm>
        </p:spPr>
        <p:txBody>
          <a:bodyPr rtlCol="0">
            <a:noAutofit/>
          </a:bodyPr>
          <a:lstStyle/>
          <a:p>
            <a:pPr algn="ctr"/>
            <a:r>
              <a:rPr lang="es-ES" sz="6600" b="1" dirty="0" err="1"/>
              <a:t>Learning</a:t>
            </a:r>
            <a:r>
              <a:rPr lang="es-ES" sz="6600" b="1" dirty="0"/>
              <a:t>
</a:t>
            </a:r>
            <a:endParaRPr lang="es-ES" sz="8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C2D7E-1535-4DEC-808C-F33E1A7551D1}"/>
              </a:ext>
            </a:extLst>
          </p:cNvPr>
          <p:cNvSpPr txBox="1"/>
          <p:nvPr/>
        </p:nvSpPr>
        <p:spPr>
          <a:xfrm>
            <a:off x="3505200" y="2107737"/>
            <a:ext cx="692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They're easy to understand to do once you get the point
Generate templates optimizing PHP code
We use template syntax
Installing Composer
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29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0</TotalTime>
  <Words>168</Words>
  <Application>Microsoft Office PowerPoint</Application>
  <PresentationFormat>Panorámica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Tiwg</vt:lpstr>
      <vt:lpstr>
 Which is twig</vt:lpstr>
      <vt:lpstr>What brings
</vt:lpstr>
      <vt:lpstr>Learning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Probook</dc:creator>
  <cp:lastModifiedBy/>
  <cp:revision>1</cp:revision>
  <dcterms:created xsi:type="dcterms:W3CDTF">2020-02-14T14:36:05Z</dcterms:created>
  <dcterms:modified xsi:type="dcterms:W3CDTF">2020-02-14T14:56:53Z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