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05" r:id="rId6"/>
    <p:sldId id="259" r:id="rId7"/>
    <p:sldId id="261" r:id="rId8"/>
    <p:sldId id="260" r:id="rId9"/>
    <p:sldId id="262" r:id="rId10"/>
    <p:sldId id="263" r:id="rId11"/>
    <p:sldId id="264" r:id="rId12"/>
    <p:sldId id="30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8" r:id="rId22"/>
    <p:sldId id="307" r:id="rId23"/>
    <p:sldId id="278" r:id="rId24"/>
    <p:sldId id="279" r:id="rId25"/>
    <p:sldId id="280" r:id="rId26"/>
    <p:sldId id="297" r:id="rId27"/>
    <p:sldId id="298" r:id="rId28"/>
    <p:sldId id="309" r:id="rId29"/>
    <p:sldId id="299" r:id="rId30"/>
    <p:sldId id="300" r:id="rId31"/>
    <p:sldId id="301" r:id="rId32"/>
    <p:sldId id="302" r:id="rId33"/>
    <p:sldId id="303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962400"/>
            <a:ext cx="2708986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b="1" dirty="0" smtClean="0"/>
              <a:t>F.I.R.S.T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random function for rolling a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7645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Fail!!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you find yourself wanting to use alert()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a test!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7645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15265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04800"/>
            <a:ext cx="914400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200" y="5616575"/>
            <a:ext cx="7772400" cy="1470025"/>
          </a:xfrm>
        </p:spPr>
        <p:txBody>
          <a:bodyPr/>
          <a:lstStyle/>
          <a:p>
            <a:r>
              <a:rPr lang="en-US" dirty="0" smtClean="0"/>
              <a:t>SpecRunner.html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3581400"/>
            <a:ext cx="2895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8194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3675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002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to break something </a:t>
            </a:r>
            <a:r>
              <a:rPr lang="en-US" dirty="0" smtClean="0"/>
              <a:t>else?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2286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be able to…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169</Words>
  <Application>Microsoft Office PowerPoint</Application>
  <PresentationFormat>On-screen Show (4:3)</PresentationFormat>
  <Paragraphs>42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Testing JavaScript</vt:lpstr>
      <vt:lpstr>Why should we test JavaScript?</vt:lpstr>
      <vt:lpstr>How many times have you changed something in JavaScript</vt:lpstr>
      <vt:lpstr>Only to break something else?</vt:lpstr>
      <vt:lpstr>JavaScript = Production Code!</vt:lpstr>
      <vt:lpstr>Which means, we need to be able to…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What’s wrong here?</vt:lpstr>
      <vt:lpstr>Buggy code</vt:lpstr>
      <vt:lpstr>Fail!!</vt:lpstr>
      <vt:lpstr>When you find yourself wanting to use alert()</vt:lpstr>
      <vt:lpstr>Write a test!</vt:lpstr>
      <vt:lpstr>Buggy code</vt:lpstr>
      <vt:lpstr>Write a failing test</vt:lpstr>
      <vt:lpstr>SpecRunner.html</vt:lpstr>
      <vt:lpstr>Yay!</vt:lpstr>
      <vt:lpstr>Squash the bug</vt:lpstr>
      <vt:lpstr>Success!</vt:lpstr>
      <vt:lpstr>Add more tests</vt:lpstr>
      <vt:lpstr>Win!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12</cp:revision>
  <dcterms:created xsi:type="dcterms:W3CDTF">2006-08-16T00:00:00Z</dcterms:created>
  <dcterms:modified xsi:type="dcterms:W3CDTF">2011-11-28T22:36:46Z</dcterms:modified>
</cp:coreProperties>
</file>