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261" r:id="rId8"/>
    <p:sldId id="260" r:id="rId9"/>
    <p:sldId id="262" r:id="rId10"/>
    <p:sldId id="263" r:id="rId11"/>
    <p:sldId id="264" r:id="rId12"/>
    <p:sldId id="30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7" r:id="rId22"/>
    <p:sldId id="310" r:id="rId23"/>
    <p:sldId id="317" r:id="rId24"/>
    <p:sldId id="318" r:id="rId25"/>
    <p:sldId id="297" r:id="rId26"/>
    <p:sldId id="319" r:id="rId27"/>
    <p:sldId id="298" r:id="rId28"/>
    <p:sldId id="309" r:id="rId29"/>
    <p:sldId id="299" r:id="rId30"/>
    <p:sldId id="300" r:id="rId31"/>
    <p:sldId id="301" r:id="rId32"/>
    <p:sldId id="302" r:id="rId33"/>
    <p:sldId id="303" r:id="rId34"/>
    <p:sldId id="315" r:id="rId35"/>
    <p:sldId id="313" r:id="rId36"/>
    <p:sldId id="314" r:id="rId37"/>
    <p:sldId id="31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do we normally debug JavaScript?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30480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457200" y="1752600"/>
            <a:ext cx="8305800" cy="464820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Let’s forget we even mentioned that…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05000"/>
            <a:ext cx="48101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152400"/>
            <a:ext cx="9982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So… we have this buggy code.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do we do about it?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66950"/>
            <a:ext cx="28575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5750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66925"/>
            <a:ext cx="4695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/>
              <a:t>When you find yourself wanting to do this.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71600"/>
            <a:ext cx="217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test instead!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336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2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to break something 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2286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be able to…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195</Words>
  <Application>Microsoft Office PowerPoint</Application>
  <PresentationFormat>On-screen Show (4:3)</PresentationFormat>
  <Paragraphs>44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be able to…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How do we normally debug JavaScript?</vt:lpstr>
      <vt:lpstr>Let’s forget we even mentioned that…</vt:lpstr>
      <vt:lpstr>PowerPoint Presentation</vt:lpstr>
      <vt:lpstr>So… we have this buggy code.</vt:lpstr>
      <vt:lpstr>What do we do about it?</vt:lpstr>
      <vt:lpstr>Write a failing test</vt:lpstr>
      <vt:lpstr>SpecRunner.html</vt:lpstr>
      <vt:lpstr>Yay!</vt:lpstr>
      <vt:lpstr>Squash the bug</vt:lpstr>
      <vt:lpstr>Success!</vt:lpstr>
      <vt:lpstr>Add more tests</vt:lpstr>
      <vt:lpstr>Win!</vt:lpstr>
      <vt:lpstr>Remember…</vt:lpstr>
      <vt:lpstr>When you find yourself wanting to do this.</vt:lpstr>
      <vt:lpstr>Write a test instead!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15</cp:revision>
  <dcterms:created xsi:type="dcterms:W3CDTF">2006-08-16T00:00:00Z</dcterms:created>
  <dcterms:modified xsi:type="dcterms:W3CDTF">2011-11-28T23:10:51Z</dcterms:modified>
</cp:coreProperties>
</file>