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305" r:id="rId6"/>
    <p:sldId id="259" r:id="rId7"/>
    <p:sldId id="320" r:id="rId8"/>
    <p:sldId id="261" r:id="rId9"/>
    <p:sldId id="260" r:id="rId10"/>
    <p:sldId id="262" r:id="rId11"/>
    <p:sldId id="263" r:id="rId12"/>
    <p:sldId id="264" r:id="rId13"/>
    <p:sldId id="30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07" r:id="rId23"/>
    <p:sldId id="310" r:id="rId24"/>
    <p:sldId id="317" r:id="rId25"/>
    <p:sldId id="318" r:id="rId26"/>
    <p:sldId id="297" r:id="rId27"/>
    <p:sldId id="319" r:id="rId28"/>
    <p:sldId id="298" r:id="rId29"/>
    <p:sldId id="321" r:id="rId30"/>
    <p:sldId id="309" r:id="rId31"/>
    <p:sldId id="300" r:id="rId32"/>
    <p:sldId id="301" r:id="rId33"/>
    <p:sldId id="302" r:id="rId34"/>
    <p:sldId id="303" r:id="rId35"/>
    <p:sldId id="315" r:id="rId36"/>
    <p:sldId id="313" r:id="rId37"/>
    <p:sldId id="314" r:id="rId38"/>
    <p:sldId id="31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Jasmine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 refactor our JavaScript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Without fear of breaking something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is especially important when external factors can affect how our code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makes a good test?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 </a:t>
            </a:r>
            <a:r>
              <a:rPr lang="en-US" b="1" dirty="0" smtClean="0"/>
              <a:t>F.I.R.S.T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Independent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Tests should not depend on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Repeatable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Always the same results, regardless of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Self-Validating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Pass or Fail</a:t>
            </a:r>
          </a:p>
          <a:p>
            <a:r>
              <a:rPr lang="en-US" dirty="0" smtClean="0"/>
              <a:t>No manual </a:t>
            </a:r>
            <a:r>
              <a:rPr lang="en-US" dirty="0" err="1" smtClean="0"/>
              <a:t>evalutation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4200"/>
            <a:ext cx="5181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should we test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 tests </a:t>
            </a:r>
            <a:r>
              <a:rPr lang="en-US" i="1" dirty="0" smtClean="0"/>
              <a:t>before</a:t>
            </a:r>
            <a:r>
              <a:rPr lang="en-US" dirty="0" smtClean="0"/>
              <a:t> production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look at an example.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random function for rolling a die.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What’s wrong here?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8570913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How do we normally debug JavaScript?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7" y="3048000"/>
            <a:ext cx="766921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&quot;No&quot; Symbol 2"/>
          <p:cNvSpPr/>
          <p:nvPr/>
        </p:nvSpPr>
        <p:spPr>
          <a:xfrm>
            <a:off x="457200" y="1752600"/>
            <a:ext cx="8305800" cy="4648200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26" name="Picture 2" descr="http://blogs.infinite-x.net/images/7e1b4fb0fb0a_53C3/image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270728"/>
            <a:ext cx="17145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2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Let’s forget we even mentioned that…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1905000"/>
            <a:ext cx="481012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0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33400" y="-152400"/>
            <a:ext cx="9982200" cy="7162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So… we have this buggy code.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57500"/>
            <a:ext cx="8570913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5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What do we do about it?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29536"/>
            <a:ext cx="4876800" cy="396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4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Write a failing test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857500"/>
            <a:ext cx="87439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1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Then Run the test to see it fail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5439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3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many times have you changed something in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304800"/>
            <a:ext cx="9144000" cy="644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743200" y="5616575"/>
            <a:ext cx="7772400" cy="1470025"/>
          </a:xfrm>
        </p:spPr>
        <p:txBody>
          <a:bodyPr/>
          <a:lstStyle/>
          <a:p>
            <a:r>
              <a:rPr lang="en-US" dirty="0" smtClean="0"/>
              <a:t>SpecRunner.html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657600" y="3581400"/>
            <a:ext cx="2895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81400" y="2819400"/>
            <a:ext cx="2438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freepages.women.rootsweb.com/~heartandhand/images/left-arrow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953000"/>
            <a:ext cx="1281113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1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Squash the bug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8685213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4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628775"/>
            <a:ext cx="85439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9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Add more tests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209800"/>
            <a:ext cx="8391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7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Win!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628775"/>
            <a:ext cx="85439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9" y="5359102"/>
            <a:ext cx="1964191" cy="132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43163" y="5715000"/>
            <a:ext cx="4795837" cy="619429"/>
          </a:xfrm>
        </p:spPr>
        <p:txBody>
          <a:bodyPr/>
          <a:lstStyle/>
          <a:p>
            <a:r>
              <a:rPr lang="en-US" dirty="0" smtClean="0"/>
              <a:t>Testing = Documentation!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  <a:noFill/>
        </p:spPr>
        <p:txBody>
          <a:bodyPr/>
          <a:lstStyle/>
          <a:p>
            <a:r>
              <a:rPr lang="en-US" dirty="0" smtClean="0"/>
              <a:t>Remember…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2066925"/>
            <a:ext cx="469582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19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/>
              <a:t>When you find yourself wanting to do this.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766921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1371600"/>
            <a:ext cx="2171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7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Write a test instead!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133600"/>
            <a:ext cx="8391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86" y="1524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7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  <a:noFill/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828800"/>
            <a:ext cx="5715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8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Only to break something else?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73250"/>
            <a:ext cx="4419600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7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= Production Code!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Which means, we need to treat it with respect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And, preserve the ability 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6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207</Words>
  <Application>Microsoft Office PowerPoint</Application>
  <PresentationFormat>On-screen Show (4:3)</PresentationFormat>
  <Paragraphs>45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Testing JavaScript</vt:lpstr>
      <vt:lpstr>Why should we test JavaScript?</vt:lpstr>
      <vt:lpstr>How many times have you changed something in JavaScript</vt:lpstr>
      <vt:lpstr>Only to break something else?</vt:lpstr>
      <vt:lpstr>JavaScript = Production Code!</vt:lpstr>
      <vt:lpstr>Which means, we need to treat it with respect</vt:lpstr>
      <vt:lpstr>And, preserve the ability to</vt:lpstr>
      <vt:lpstr>change</vt:lpstr>
      <vt:lpstr>fix</vt:lpstr>
      <vt:lpstr>clean</vt:lpstr>
      <vt:lpstr>and refactor our JavaScript code</vt:lpstr>
      <vt:lpstr>Without fear of breaking something</vt:lpstr>
      <vt:lpstr>Testing is especially important when external factors can affect how our code functions</vt:lpstr>
      <vt:lpstr>What makes a good test?</vt:lpstr>
      <vt:lpstr>Think F.I.R.S.T</vt:lpstr>
      <vt:lpstr>Fast</vt:lpstr>
      <vt:lpstr>Independent</vt:lpstr>
      <vt:lpstr>Repeatable</vt:lpstr>
      <vt:lpstr>Self-Validating</vt:lpstr>
      <vt:lpstr>Timely</vt:lpstr>
      <vt:lpstr>Let’s look at an example.</vt:lpstr>
      <vt:lpstr>What’s wrong here?</vt:lpstr>
      <vt:lpstr>How do we normally debug JavaScript?</vt:lpstr>
      <vt:lpstr>Let’s forget we even mentioned that…</vt:lpstr>
      <vt:lpstr>PowerPoint Presentation</vt:lpstr>
      <vt:lpstr>So… we have this buggy code.</vt:lpstr>
      <vt:lpstr>What do we do about it?</vt:lpstr>
      <vt:lpstr>Write a failing test</vt:lpstr>
      <vt:lpstr>Then Run the test to see it fail</vt:lpstr>
      <vt:lpstr>SpecRunner.html</vt:lpstr>
      <vt:lpstr>Squash the bug</vt:lpstr>
      <vt:lpstr>Success!</vt:lpstr>
      <vt:lpstr>Add more tests</vt:lpstr>
      <vt:lpstr>Win!</vt:lpstr>
      <vt:lpstr>Remember…</vt:lpstr>
      <vt:lpstr>When you find yourself wanting to do this.</vt:lpstr>
      <vt:lpstr>Write a test instead!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</cp:lastModifiedBy>
  <cp:revision>19</cp:revision>
  <dcterms:created xsi:type="dcterms:W3CDTF">2006-08-16T00:00:00Z</dcterms:created>
  <dcterms:modified xsi:type="dcterms:W3CDTF">2011-11-29T15:19:39Z</dcterms:modified>
</cp:coreProperties>
</file>