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05" r:id="rId6"/>
    <p:sldId id="259" r:id="rId7"/>
    <p:sldId id="320" r:id="rId8"/>
    <p:sldId id="261" r:id="rId9"/>
    <p:sldId id="260" r:id="rId10"/>
    <p:sldId id="262" r:id="rId11"/>
    <p:sldId id="263" r:id="rId12"/>
    <p:sldId id="264" r:id="rId13"/>
    <p:sldId id="30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7" r:id="rId23"/>
    <p:sldId id="310" r:id="rId24"/>
    <p:sldId id="317" r:id="rId25"/>
    <p:sldId id="318" r:id="rId26"/>
    <p:sldId id="297" r:id="rId27"/>
    <p:sldId id="319" r:id="rId28"/>
    <p:sldId id="298" r:id="rId29"/>
    <p:sldId id="309" r:id="rId30"/>
    <p:sldId id="299" r:id="rId31"/>
    <p:sldId id="300" r:id="rId32"/>
    <p:sldId id="301" r:id="rId33"/>
    <p:sldId id="302" r:id="rId34"/>
    <p:sldId id="303" r:id="rId35"/>
    <p:sldId id="315" r:id="rId36"/>
    <p:sldId id="313" r:id="rId37"/>
    <p:sldId id="314" r:id="rId38"/>
    <p:sldId id="3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b="1" dirty="0" smtClean="0"/>
              <a:t>F.I.R.S.T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random function for rolling a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How do we normally debug JavaScript?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30480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457200" y="1752600"/>
            <a:ext cx="8305800" cy="464820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 descr="http://blogs.infinite-x.net/images/7e1b4fb0fb0a_53C3/image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70728"/>
            <a:ext cx="1714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Let’s forget we even mentioned that…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05000"/>
            <a:ext cx="48101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152400"/>
            <a:ext cx="9982200" cy="716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So… we have this buggy code.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do we do about it?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29536"/>
            <a:ext cx="4876800" cy="396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4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5750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04800"/>
            <a:ext cx="914400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200" y="5616575"/>
            <a:ext cx="7772400" cy="1470025"/>
          </a:xfrm>
        </p:spPr>
        <p:txBody>
          <a:bodyPr/>
          <a:lstStyle/>
          <a:p>
            <a:r>
              <a:rPr lang="en-US" dirty="0" smtClean="0"/>
              <a:t>SpecRunner.html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3581400"/>
            <a:ext cx="2895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8194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98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66925"/>
            <a:ext cx="4695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/>
              <a:t>When you find yourself wanting to do this.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71600"/>
            <a:ext cx="2171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test instead!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1336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152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28800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Only to break something else?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73250"/>
            <a:ext cx="44196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treat it with respect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And, preserve the ability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201</Words>
  <Application>Microsoft Office PowerPoint</Application>
  <PresentationFormat>On-screen Show (4:3)</PresentationFormat>
  <Paragraphs>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Testing JavaScript</vt:lpstr>
      <vt:lpstr>Why should we test JavaScript?</vt:lpstr>
      <vt:lpstr>How many times have you changed something in JavaScript</vt:lpstr>
      <vt:lpstr>Only to break something else?</vt:lpstr>
      <vt:lpstr>JavaScript = Production Code!</vt:lpstr>
      <vt:lpstr>Which means, we need to treat it with respect</vt:lpstr>
      <vt:lpstr>And, preserve the ability to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What’s wrong here?</vt:lpstr>
      <vt:lpstr>How do we normally debug JavaScript?</vt:lpstr>
      <vt:lpstr>Let’s forget we even mentioned that…</vt:lpstr>
      <vt:lpstr>PowerPoint Presentation</vt:lpstr>
      <vt:lpstr>So… we have this buggy code.</vt:lpstr>
      <vt:lpstr>What do we do about it?</vt:lpstr>
      <vt:lpstr>Write a failing test</vt:lpstr>
      <vt:lpstr>SpecRunner.html</vt:lpstr>
      <vt:lpstr>Yay!</vt:lpstr>
      <vt:lpstr>Squash the bug</vt:lpstr>
      <vt:lpstr>Success!</vt:lpstr>
      <vt:lpstr>Add more tests</vt:lpstr>
      <vt:lpstr>Win!</vt:lpstr>
      <vt:lpstr>Remember…</vt:lpstr>
      <vt:lpstr>When you find yourself wanting to do this.</vt:lpstr>
      <vt:lpstr>Write a test instead!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18</cp:revision>
  <dcterms:created xsi:type="dcterms:W3CDTF">2006-08-16T00:00:00Z</dcterms:created>
  <dcterms:modified xsi:type="dcterms:W3CDTF">2011-11-29T15:03:43Z</dcterms:modified>
</cp:coreProperties>
</file>