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1" r:id="rId8"/>
    <p:sldId id="260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refactor our JavaScript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Without fear of breaking something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is especially important when external factors can affect how our code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7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makes a good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F.I.R.S.T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8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should not depend on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Repeatable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Always the same results, regardless of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Self-Validating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 or Fail</a:t>
            </a:r>
          </a:p>
          <a:p>
            <a:r>
              <a:rPr lang="en-US" dirty="0" smtClean="0"/>
              <a:t>No manual </a:t>
            </a:r>
            <a:r>
              <a:rPr lang="en-US" dirty="0" err="1" smtClean="0"/>
              <a:t>evalutation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tests </a:t>
            </a:r>
            <a:r>
              <a:rPr lang="en-US" i="1" dirty="0" smtClean="0"/>
              <a:t>before</a:t>
            </a:r>
            <a:r>
              <a:rPr lang="en-US" dirty="0" smtClean="0"/>
              <a:t> production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should we test JavaScript?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look at an example.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function to test</a:t>
            </a:r>
            <a:endParaRPr lang="en-US" dirty="0"/>
          </a:p>
        </p:txBody>
      </p:sp>
      <p:pic>
        <p:nvPicPr>
          <p:cNvPr id="1028" name="Picture 4" descr="http://imgs.xkcd.com/comics/random_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800"/>
            <a:ext cx="3810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2514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Fail!!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Alert()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you find yourself wanting to use alert()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a test!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 the random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SpecRunner</a:t>
            </a:r>
            <a:r>
              <a:rPr lang="en-US" dirty="0" smtClean="0"/>
              <a:t> stuff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Buggy code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7645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failing test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152650"/>
            <a:ext cx="87439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= Production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Yay!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Squash the bug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36750"/>
            <a:ext cx="86852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4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9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Add more tests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002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Win!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9" y="5359102"/>
            <a:ext cx="1964191" cy="13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43163" y="5715000"/>
            <a:ext cx="4795837" cy="619429"/>
          </a:xfrm>
        </p:spPr>
        <p:txBody>
          <a:bodyPr/>
          <a:lstStyle/>
          <a:p>
            <a:r>
              <a:rPr lang="en-US" dirty="0" smtClean="0"/>
              <a:t>Testing = Documentation!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times have you changed something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to break something else un-related?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3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means, we need to be able to…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169</Words>
  <Application>Microsoft Office PowerPoint</Application>
  <PresentationFormat>On-screen Show (4:3)</PresentationFormat>
  <Paragraphs>43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Testing JavaScript</vt:lpstr>
      <vt:lpstr>Why should we test JavaScript?</vt:lpstr>
      <vt:lpstr>JavaScript = Production Code!</vt:lpstr>
      <vt:lpstr>How many times have you changed something in JavaScript</vt:lpstr>
      <vt:lpstr>Only to break something else un-related?</vt:lpstr>
      <vt:lpstr>Which means, we need to be able to…</vt:lpstr>
      <vt:lpstr>change</vt:lpstr>
      <vt:lpstr>fix</vt:lpstr>
      <vt:lpstr>clean</vt:lpstr>
      <vt:lpstr>and refactor our JavaScript code</vt:lpstr>
      <vt:lpstr>Without fear of breaking something</vt:lpstr>
      <vt:lpstr>Testing is especially important when external factors can affect how our code functions</vt:lpstr>
      <vt:lpstr>What makes a good test?</vt:lpstr>
      <vt:lpstr>Think F.I.R.S.T</vt:lpstr>
      <vt:lpstr>Fast</vt:lpstr>
      <vt:lpstr>Independent</vt:lpstr>
      <vt:lpstr>Repeatable</vt:lpstr>
      <vt:lpstr>Self-Validating</vt:lpstr>
      <vt:lpstr>Timely</vt:lpstr>
      <vt:lpstr>Let’s look at an example.</vt:lpstr>
      <vt:lpstr>A function to test</vt:lpstr>
      <vt:lpstr>Fail!!</vt:lpstr>
      <vt:lpstr>When you find yourself wanting to use alert()</vt:lpstr>
      <vt:lpstr>Write a test!</vt:lpstr>
      <vt:lpstr>Fix the random function</vt:lpstr>
      <vt:lpstr>Set Up</vt:lpstr>
      <vt:lpstr>SpecRunner stuff here</vt:lpstr>
      <vt:lpstr>Buggy code</vt:lpstr>
      <vt:lpstr>Write a failing test</vt:lpstr>
      <vt:lpstr>Yay!</vt:lpstr>
      <vt:lpstr>Squash the bug</vt:lpstr>
      <vt:lpstr>Success!</vt:lpstr>
      <vt:lpstr>Add more tests</vt:lpstr>
      <vt:lpstr>Win!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9</cp:revision>
  <dcterms:created xsi:type="dcterms:W3CDTF">2006-08-16T00:00:00Z</dcterms:created>
  <dcterms:modified xsi:type="dcterms:W3CDTF">2011-11-28T22:15:06Z</dcterms:modified>
</cp:coreProperties>
</file>