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6BF1B-0706-446E-9AED-813C3809D993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0C9D6-8F49-45C8-9172-D266D4EE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try to get to the bottom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 was hanging out at work one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Fixing</a:t>
            </a:r>
            <a:r>
              <a:rPr lang="en-US" baseline="0" dirty="0" smtClean="0"/>
              <a:t> code and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 came across this file,</a:t>
            </a:r>
            <a:r>
              <a:rPr lang="en-US" baseline="0" dirty="0" smtClean="0"/>
              <a:t> yes, that’s really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it had stuff like this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 smtClean="0"/>
              <a:t>this… wait… that’s not so</a:t>
            </a:r>
            <a:r>
              <a:rPr lang="en-US" baseline="0" dirty="0" smtClean="0"/>
              <a:t>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Nevermind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!?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this happen?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C9D6-8F49-45C8-9172-D266D4EEB9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2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hirtoid.com/wp-content/uploads/2010/05/stand-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324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tephenjburke.com/wp-content/uploads/2009/10/Sleeping-at-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5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reilly.com/catalog/cplus/chapter/C++.07.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2" y="304800"/>
            <a:ext cx="832014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media\presentation_images\2012-01-20_19-06-46_2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"/>
            <a:ext cx="5038722" cy="68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9" y="152400"/>
            <a:ext cx="7172261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6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200400"/>
            <a:ext cx="835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5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5850"/>
            <a:ext cx="822801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nquisitr.com/wp-content/w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66576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4.bp.blogspot.com/-BGb6XjjG3JU/TmwfGYnx1II/AAAAAAAAE4M/PiEITDyzFio/s640/How+did+this+happen+-+Amazing+Photos+%25286%25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399"/>
            <a:ext cx="7086600" cy="531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76</Words>
  <Application>Microsoft Office PowerPoint</Application>
  <PresentationFormat>On-screen Show (4:3)</PresentationFormat>
  <Paragraphs>20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10</cp:revision>
  <dcterms:created xsi:type="dcterms:W3CDTF">2006-08-16T00:00:00Z</dcterms:created>
  <dcterms:modified xsi:type="dcterms:W3CDTF">2012-01-21T03:48:28Z</dcterms:modified>
</cp:coreProperties>
</file>