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0" r:id="rId3"/>
    <p:sldId id="257" r:id="rId4"/>
    <p:sldId id="258" r:id="rId5"/>
    <p:sldId id="259" r:id="rId6"/>
    <p:sldId id="262" r:id="rId7"/>
    <p:sldId id="263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254078-47F6-4EDA-885A-C5ACCEB4B198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DE2BF991-84C9-4AC8-B9F8-A9A7DF5175FD}">
      <dgm:prSet phldrT="[Text]"/>
      <dgm:spPr/>
      <dgm:t>
        <a:bodyPr/>
        <a:lstStyle/>
        <a:p>
          <a:r>
            <a:rPr lang="en-US" dirty="0" smtClean="0"/>
            <a:t>Arrange</a:t>
          </a:r>
          <a:endParaRPr lang="en-US" dirty="0"/>
        </a:p>
      </dgm:t>
    </dgm:pt>
    <dgm:pt modelId="{FD1A3B5B-E18B-43C9-B56B-48D308F09023}" type="parTrans" cxnId="{9536D56E-0CCB-4737-9DD7-950D21DC5F09}">
      <dgm:prSet/>
      <dgm:spPr/>
      <dgm:t>
        <a:bodyPr/>
        <a:lstStyle/>
        <a:p>
          <a:endParaRPr lang="en-US"/>
        </a:p>
      </dgm:t>
    </dgm:pt>
    <dgm:pt modelId="{BAF86284-E4E4-4C63-BF71-87659FECC8A9}" type="sibTrans" cxnId="{9536D56E-0CCB-4737-9DD7-950D21DC5F09}">
      <dgm:prSet/>
      <dgm:spPr/>
      <dgm:t>
        <a:bodyPr/>
        <a:lstStyle/>
        <a:p>
          <a:endParaRPr lang="en-US"/>
        </a:p>
      </dgm:t>
    </dgm:pt>
    <dgm:pt modelId="{DB9ABDC2-6857-4408-BB65-6201604FD67C}">
      <dgm:prSet phldrT="[Text]"/>
      <dgm:spPr/>
      <dgm:t>
        <a:bodyPr/>
        <a:lstStyle/>
        <a:p>
          <a:r>
            <a:rPr lang="en-US" dirty="0" smtClean="0"/>
            <a:t>Act</a:t>
          </a:r>
          <a:endParaRPr lang="en-US" dirty="0"/>
        </a:p>
      </dgm:t>
    </dgm:pt>
    <dgm:pt modelId="{D54633AB-703F-4F69-A220-A08A2490DBA6}" type="parTrans" cxnId="{58D22964-C8AD-4E44-8F77-62DAE764DC79}">
      <dgm:prSet/>
      <dgm:spPr/>
      <dgm:t>
        <a:bodyPr/>
        <a:lstStyle/>
        <a:p>
          <a:endParaRPr lang="en-US"/>
        </a:p>
      </dgm:t>
    </dgm:pt>
    <dgm:pt modelId="{0CF26D4C-1CE8-406D-A072-6672874011E1}" type="sibTrans" cxnId="{58D22964-C8AD-4E44-8F77-62DAE764DC79}">
      <dgm:prSet/>
      <dgm:spPr/>
      <dgm:t>
        <a:bodyPr/>
        <a:lstStyle/>
        <a:p>
          <a:endParaRPr lang="en-US"/>
        </a:p>
      </dgm:t>
    </dgm:pt>
    <dgm:pt modelId="{D801A0FF-5A96-4668-99D6-BDAEA6AFFA04}">
      <dgm:prSet phldrT="[Text]"/>
      <dgm:spPr/>
      <dgm:t>
        <a:bodyPr/>
        <a:lstStyle/>
        <a:p>
          <a:r>
            <a:rPr lang="en-US" dirty="0" smtClean="0"/>
            <a:t>Assert</a:t>
          </a:r>
          <a:endParaRPr lang="en-US" dirty="0"/>
        </a:p>
      </dgm:t>
    </dgm:pt>
    <dgm:pt modelId="{E05C89F5-8066-4AA4-9A3C-763A919DB0EC}" type="parTrans" cxnId="{B3DF0ECA-88A5-44E4-9BDE-1B85A21A99CD}">
      <dgm:prSet/>
      <dgm:spPr/>
      <dgm:t>
        <a:bodyPr/>
        <a:lstStyle/>
        <a:p>
          <a:endParaRPr lang="en-US"/>
        </a:p>
      </dgm:t>
    </dgm:pt>
    <dgm:pt modelId="{023B2DD3-3D03-48B1-A441-6112CEFA48ED}" type="sibTrans" cxnId="{B3DF0ECA-88A5-44E4-9BDE-1B85A21A99CD}">
      <dgm:prSet/>
      <dgm:spPr/>
      <dgm:t>
        <a:bodyPr/>
        <a:lstStyle/>
        <a:p>
          <a:endParaRPr lang="en-US"/>
        </a:p>
      </dgm:t>
    </dgm:pt>
    <dgm:pt modelId="{45A31B97-D6FC-49BD-9854-AA2B61471DCD}">
      <dgm:prSet phldrT="[Text]"/>
      <dgm:spPr/>
      <dgm:t>
        <a:bodyPr/>
        <a:lstStyle/>
        <a:p>
          <a:r>
            <a:rPr lang="en-US" dirty="0" smtClean="0"/>
            <a:t>Verify results</a:t>
          </a:r>
          <a:endParaRPr lang="en-US" dirty="0"/>
        </a:p>
      </dgm:t>
    </dgm:pt>
    <dgm:pt modelId="{223A0FF4-C4C1-440F-BC86-D1D001327F31}" type="parTrans" cxnId="{77C2E12F-AB6D-45C5-816B-68C83E8CCE01}">
      <dgm:prSet/>
      <dgm:spPr/>
      <dgm:t>
        <a:bodyPr/>
        <a:lstStyle/>
        <a:p>
          <a:endParaRPr lang="en-US"/>
        </a:p>
      </dgm:t>
    </dgm:pt>
    <dgm:pt modelId="{A1695C6F-E959-4D7F-976A-965A9DBEF285}" type="sibTrans" cxnId="{77C2E12F-AB6D-45C5-816B-68C83E8CCE01}">
      <dgm:prSet/>
      <dgm:spPr/>
      <dgm:t>
        <a:bodyPr/>
        <a:lstStyle/>
        <a:p>
          <a:endParaRPr lang="en-US"/>
        </a:p>
      </dgm:t>
    </dgm:pt>
    <dgm:pt modelId="{E94D2D3A-8BAC-4858-8DFC-D7E97D6589A6}">
      <dgm:prSet phldrT="[Text]"/>
      <dgm:spPr/>
      <dgm:t>
        <a:bodyPr/>
        <a:lstStyle/>
        <a:p>
          <a:r>
            <a:rPr lang="en-US" dirty="0" smtClean="0"/>
            <a:t>Perform desired behavior</a:t>
          </a:r>
          <a:endParaRPr lang="en-US" dirty="0"/>
        </a:p>
      </dgm:t>
    </dgm:pt>
    <dgm:pt modelId="{5C43F51A-80ED-4FAD-A245-ACA293E24B5C}" type="parTrans" cxnId="{331A8AAE-4633-4C4D-A781-B3C9ACB54523}">
      <dgm:prSet/>
      <dgm:spPr/>
      <dgm:t>
        <a:bodyPr/>
        <a:lstStyle/>
        <a:p>
          <a:endParaRPr lang="en-US"/>
        </a:p>
      </dgm:t>
    </dgm:pt>
    <dgm:pt modelId="{87608DFE-0D65-4869-A13D-963B0B2B547F}" type="sibTrans" cxnId="{331A8AAE-4633-4C4D-A781-B3C9ACB54523}">
      <dgm:prSet/>
      <dgm:spPr/>
      <dgm:t>
        <a:bodyPr/>
        <a:lstStyle/>
        <a:p>
          <a:endParaRPr lang="en-US"/>
        </a:p>
      </dgm:t>
    </dgm:pt>
    <dgm:pt modelId="{9339B785-1BE4-4153-89A4-DF44530CB9D9}">
      <dgm:prSet phldrT="[Text]"/>
      <dgm:spPr/>
      <dgm:t>
        <a:bodyPr/>
        <a:lstStyle/>
        <a:p>
          <a:r>
            <a:rPr lang="en-US" dirty="0" smtClean="0"/>
            <a:t>Setup initial state</a:t>
          </a:r>
          <a:endParaRPr lang="en-US" dirty="0"/>
        </a:p>
      </dgm:t>
    </dgm:pt>
    <dgm:pt modelId="{557BCB61-A43F-4502-AAD5-9C2BE22A81A0}" type="parTrans" cxnId="{38437F6A-48AF-4359-A292-D6F879EB54F4}">
      <dgm:prSet/>
      <dgm:spPr/>
      <dgm:t>
        <a:bodyPr/>
        <a:lstStyle/>
        <a:p>
          <a:endParaRPr lang="en-US"/>
        </a:p>
      </dgm:t>
    </dgm:pt>
    <dgm:pt modelId="{D93E8A30-EA5E-475B-BDD4-5FF762F5C0D8}" type="sibTrans" cxnId="{38437F6A-48AF-4359-A292-D6F879EB54F4}">
      <dgm:prSet/>
      <dgm:spPr/>
      <dgm:t>
        <a:bodyPr/>
        <a:lstStyle/>
        <a:p>
          <a:endParaRPr lang="en-US"/>
        </a:p>
      </dgm:t>
    </dgm:pt>
    <dgm:pt modelId="{20B1B9D2-F2F8-4025-A066-8CC5C9699FD3}" type="pres">
      <dgm:prSet presAssocID="{0C254078-47F6-4EDA-885A-C5ACCEB4B198}" presName="CompostProcess" presStyleCnt="0">
        <dgm:presLayoutVars>
          <dgm:dir/>
          <dgm:resizeHandles val="exact"/>
        </dgm:presLayoutVars>
      </dgm:prSet>
      <dgm:spPr/>
    </dgm:pt>
    <dgm:pt modelId="{CC3F7EE5-8F51-455B-B06B-F3AEF3A6C1B1}" type="pres">
      <dgm:prSet presAssocID="{0C254078-47F6-4EDA-885A-C5ACCEB4B198}" presName="arrow" presStyleLbl="bgShp" presStyleIdx="0" presStyleCnt="1"/>
      <dgm:spPr/>
    </dgm:pt>
    <dgm:pt modelId="{40F09C39-82BE-482C-AF21-7B1001710D74}" type="pres">
      <dgm:prSet presAssocID="{0C254078-47F6-4EDA-885A-C5ACCEB4B198}" presName="linearProcess" presStyleCnt="0"/>
      <dgm:spPr/>
    </dgm:pt>
    <dgm:pt modelId="{2F81A0D1-FCD3-49B1-9A2E-095796B8948C}" type="pres">
      <dgm:prSet presAssocID="{DE2BF991-84C9-4AC8-B9F8-A9A7DF5175FD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FBAF50-6F09-4422-9A96-7E8385FCFF3B}" type="pres">
      <dgm:prSet presAssocID="{BAF86284-E4E4-4C63-BF71-87659FECC8A9}" presName="sibTrans" presStyleCnt="0"/>
      <dgm:spPr/>
    </dgm:pt>
    <dgm:pt modelId="{4E3D54B7-511A-45A8-944D-CF8E7B163801}" type="pres">
      <dgm:prSet presAssocID="{DB9ABDC2-6857-4408-BB65-6201604FD67C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70B258-18DE-48CD-BED8-1B8DD0490C41}" type="pres">
      <dgm:prSet presAssocID="{0CF26D4C-1CE8-406D-A072-6672874011E1}" presName="sibTrans" presStyleCnt="0"/>
      <dgm:spPr/>
    </dgm:pt>
    <dgm:pt modelId="{C34B1717-6132-463C-BE40-E081C6F4B5A0}" type="pres">
      <dgm:prSet presAssocID="{D801A0FF-5A96-4668-99D6-BDAEA6AFFA04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213E2D0-3B29-4823-9B07-1C704E90D1D2}" type="presOf" srcId="{DE2BF991-84C9-4AC8-B9F8-A9A7DF5175FD}" destId="{2F81A0D1-FCD3-49B1-9A2E-095796B8948C}" srcOrd="0" destOrd="0" presId="urn:microsoft.com/office/officeart/2005/8/layout/hProcess9"/>
    <dgm:cxn modelId="{4EB06FF1-D5B1-4194-B4D1-FD756F9FBAD9}" type="presOf" srcId="{D801A0FF-5A96-4668-99D6-BDAEA6AFFA04}" destId="{C34B1717-6132-463C-BE40-E081C6F4B5A0}" srcOrd="0" destOrd="0" presId="urn:microsoft.com/office/officeart/2005/8/layout/hProcess9"/>
    <dgm:cxn modelId="{38437F6A-48AF-4359-A292-D6F879EB54F4}" srcId="{DE2BF991-84C9-4AC8-B9F8-A9A7DF5175FD}" destId="{9339B785-1BE4-4153-89A4-DF44530CB9D9}" srcOrd="0" destOrd="0" parTransId="{557BCB61-A43F-4502-AAD5-9C2BE22A81A0}" sibTransId="{D93E8A30-EA5E-475B-BDD4-5FF762F5C0D8}"/>
    <dgm:cxn modelId="{45365F72-7B54-46D7-BE44-B5269F237D35}" type="presOf" srcId="{0C254078-47F6-4EDA-885A-C5ACCEB4B198}" destId="{20B1B9D2-F2F8-4025-A066-8CC5C9699FD3}" srcOrd="0" destOrd="0" presId="urn:microsoft.com/office/officeart/2005/8/layout/hProcess9"/>
    <dgm:cxn modelId="{B3DF0ECA-88A5-44E4-9BDE-1B85A21A99CD}" srcId="{0C254078-47F6-4EDA-885A-C5ACCEB4B198}" destId="{D801A0FF-5A96-4668-99D6-BDAEA6AFFA04}" srcOrd="2" destOrd="0" parTransId="{E05C89F5-8066-4AA4-9A3C-763A919DB0EC}" sibTransId="{023B2DD3-3D03-48B1-A441-6112CEFA48ED}"/>
    <dgm:cxn modelId="{77C2E12F-AB6D-45C5-816B-68C83E8CCE01}" srcId="{D801A0FF-5A96-4668-99D6-BDAEA6AFFA04}" destId="{45A31B97-D6FC-49BD-9854-AA2B61471DCD}" srcOrd="0" destOrd="0" parTransId="{223A0FF4-C4C1-440F-BC86-D1D001327F31}" sibTransId="{A1695C6F-E959-4D7F-976A-965A9DBEF285}"/>
    <dgm:cxn modelId="{331A8AAE-4633-4C4D-A781-B3C9ACB54523}" srcId="{DB9ABDC2-6857-4408-BB65-6201604FD67C}" destId="{E94D2D3A-8BAC-4858-8DFC-D7E97D6589A6}" srcOrd="0" destOrd="0" parTransId="{5C43F51A-80ED-4FAD-A245-ACA293E24B5C}" sibTransId="{87608DFE-0D65-4869-A13D-963B0B2B547F}"/>
    <dgm:cxn modelId="{58D22964-C8AD-4E44-8F77-62DAE764DC79}" srcId="{0C254078-47F6-4EDA-885A-C5ACCEB4B198}" destId="{DB9ABDC2-6857-4408-BB65-6201604FD67C}" srcOrd="1" destOrd="0" parTransId="{D54633AB-703F-4F69-A220-A08A2490DBA6}" sibTransId="{0CF26D4C-1CE8-406D-A072-6672874011E1}"/>
    <dgm:cxn modelId="{0C9C06F2-99D4-48CF-83D8-9D8601F5C5F0}" type="presOf" srcId="{DB9ABDC2-6857-4408-BB65-6201604FD67C}" destId="{4E3D54B7-511A-45A8-944D-CF8E7B163801}" srcOrd="0" destOrd="0" presId="urn:microsoft.com/office/officeart/2005/8/layout/hProcess9"/>
    <dgm:cxn modelId="{C989079F-A037-4990-8757-45C27C859AFB}" type="presOf" srcId="{45A31B97-D6FC-49BD-9854-AA2B61471DCD}" destId="{C34B1717-6132-463C-BE40-E081C6F4B5A0}" srcOrd="0" destOrd="1" presId="urn:microsoft.com/office/officeart/2005/8/layout/hProcess9"/>
    <dgm:cxn modelId="{C3CD9D8D-0814-4CEB-93BD-0A5DCEA91EC3}" type="presOf" srcId="{9339B785-1BE4-4153-89A4-DF44530CB9D9}" destId="{2F81A0D1-FCD3-49B1-9A2E-095796B8948C}" srcOrd="0" destOrd="1" presId="urn:microsoft.com/office/officeart/2005/8/layout/hProcess9"/>
    <dgm:cxn modelId="{8BC8F416-176E-42D6-A784-3A24E099F136}" type="presOf" srcId="{E94D2D3A-8BAC-4858-8DFC-D7E97D6589A6}" destId="{4E3D54B7-511A-45A8-944D-CF8E7B163801}" srcOrd="0" destOrd="1" presId="urn:microsoft.com/office/officeart/2005/8/layout/hProcess9"/>
    <dgm:cxn modelId="{9536D56E-0CCB-4737-9DD7-950D21DC5F09}" srcId="{0C254078-47F6-4EDA-885A-C5ACCEB4B198}" destId="{DE2BF991-84C9-4AC8-B9F8-A9A7DF5175FD}" srcOrd="0" destOrd="0" parTransId="{FD1A3B5B-E18B-43C9-B56B-48D308F09023}" sibTransId="{BAF86284-E4E4-4C63-BF71-87659FECC8A9}"/>
    <dgm:cxn modelId="{9A90DC70-3FF6-41CB-8530-C8F0652CBEA8}" type="presParOf" srcId="{20B1B9D2-F2F8-4025-A066-8CC5C9699FD3}" destId="{CC3F7EE5-8F51-455B-B06B-F3AEF3A6C1B1}" srcOrd="0" destOrd="0" presId="urn:microsoft.com/office/officeart/2005/8/layout/hProcess9"/>
    <dgm:cxn modelId="{B24E6187-7962-4C59-AAC2-9D2BAFE8BE1A}" type="presParOf" srcId="{20B1B9D2-F2F8-4025-A066-8CC5C9699FD3}" destId="{40F09C39-82BE-482C-AF21-7B1001710D74}" srcOrd="1" destOrd="0" presId="urn:microsoft.com/office/officeart/2005/8/layout/hProcess9"/>
    <dgm:cxn modelId="{0189502F-8D49-4986-95A7-2576806B8ED6}" type="presParOf" srcId="{40F09C39-82BE-482C-AF21-7B1001710D74}" destId="{2F81A0D1-FCD3-49B1-9A2E-095796B8948C}" srcOrd="0" destOrd="0" presId="urn:microsoft.com/office/officeart/2005/8/layout/hProcess9"/>
    <dgm:cxn modelId="{E0B84124-E676-45CE-9F04-92D3B519F713}" type="presParOf" srcId="{40F09C39-82BE-482C-AF21-7B1001710D74}" destId="{60FBAF50-6F09-4422-9A96-7E8385FCFF3B}" srcOrd="1" destOrd="0" presId="urn:microsoft.com/office/officeart/2005/8/layout/hProcess9"/>
    <dgm:cxn modelId="{63C2BCAF-C67E-49E3-B659-89BD94E9AE25}" type="presParOf" srcId="{40F09C39-82BE-482C-AF21-7B1001710D74}" destId="{4E3D54B7-511A-45A8-944D-CF8E7B163801}" srcOrd="2" destOrd="0" presId="urn:microsoft.com/office/officeart/2005/8/layout/hProcess9"/>
    <dgm:cxn modelId="{B5108C16-80A9-4993-8432-754E3025F1FF}" type="presParOf" srcId="{40F09C39-82BE-482C-AF21-7B1001710D74}" destId="{2F70B258-18DE-48CD-BED8-1B8DD0490C41}" srcOrd="3" destOrd="0" presId="urn:microsoft.com/office/officeart/2005/8/layout/hProcess9"/>
    <dgm:cxn modelId="{705DEB87-FCF0-446F-B779-DE86176C6911}" type="presParOf" srcId="{40F09C39-82BE-482C-AF21-7B1001710D74}" destId="{C34B1717-6132-463C-BE40-E081C6F4B5A0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3F7EE5-8F51-455B-B06B-F3AEF3A6C1B1}">
      <dsp:nvSpPr>
        <dsp:cNvPr id="0" name=""/>
        <dsp:cNvSpPr/>
      </dsp:nvSpPr>
      <dsp:spPr>
        <a:xfrm>
          <a:off x="751403" y="0"/>
          <a:ext cx="8515905" cy="31242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81A0D1-FCD3-49B1-9A2E-095796B8948C}">
      <dsp:nvSpPr>
        <dsp:cNvPr id="0" name=""/>
        <dsp:cNvSpPr/>
      </dsp:nvSpPr>
      <dsp:spPr>
        <a:xfrm>
          <a:off x="221116" y="937260"/>
          <a:ext cx="3005613" cy="1249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Arrange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Setup initial state</a:t>
          </a:r>
          <a:endParaRPr lang="en-US" sz="1900" kern="1200" dirty="0"/>
        </a:p>
      </dsp:txBody>
      <dsp:txXfrm>
        <a:off x="282120" y="998264"/>
        <a:ext cx="2883605" cy="1127672"/>
      </dsp:txXfrm>
    </dsp:sp>
    <dsp:sp modelId="{4E3D54B7-511A-45A8-944D-CF8E7B163801}">
      <dsp:nvSpPr>
        <dsp:cNvPr id="0" name=""/>
        <dsp:cNvSpPr/>
      </dsp:nvSpPr>
      <dsp:spPr>
        <a:xfrm>
          <a:off x="3506549" y="937260"/>
          <a:ext cx="3005613" cy="1249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Act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Perform desired behavior</a:t>
          </a:r>
          <a:endParaRPr lang="en-US" sz="1900" kern="1200" dirty="0"/>
        </a:p>
      </dsp:txBody>
      <dsp:txXfrm>
        <a:off x="3567553" y="998264"/>
        <a:ext cx="2883605" cy="1127672"/>
      </dsp:txXfrm>
    </dsp:sp>
    <dsp:sp modelId="{C34B1717-6132-463C-BE40-E081C6F4B5A0}">
      <dsp:nvSpPr>
        <dsp:cNvPr id="0" name=""/>
        <dsp:cNvSpPr/>
      </dsp:nvSpPr>
      <dsp:spPr>
        <a:xfrm>
          <a:off x="6791982" y="937260"/>
          <a:ext cx="3005613" cy="1249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Assert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Verify results</a:t>
          </a:r>
          <a:endParaRPr lang="en-US" sz="1900" kern="1200" dirty="0"/>
        </a:p>
      </dsp:txBody>
      <dsp:txXfrm>
        <a:off x="6852986" y="998264"/>
        <a:ext cx="2883605" cy="1127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AD4D-0FCF-4947-AD9A-D0846F4B8067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F853C-05DC-4EDA-86D1-2735DFBF3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423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AD4D-0FCF-4947-AD9A-D0846F4B8067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F853C-05DC-4EDA-86D1-2735DFBF3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050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AD4D-0FCF-4947-AD9A-D0846F4B8067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F853C-05DC-4EDA-86D1-2735DFBF3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98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AD4D-0FCF-4947-AD9A-D0846F4B8067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F853C-05DC-4EDA-86D1-2735DFBF3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03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AD4D-0FCF-4947-AD9A-D0846F4B8067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F853C-05DC-4EDA-86D1-2735DFBF3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42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AD4D-0FCF-4947-AD9A-D0846F4B8067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F853C-05DC-4EDA-86D1-2735DFBF3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528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AD4D-0FCF-4947-AD9A-D0846F4B8067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F853C-05DC-4EDA-86D1-2735DFBF3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734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AD4D-0FCF-4947-AD9A-D0846F4B8067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F853C-05DC-4EDA-86D1-2735DFBF3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5434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AD4D-0FCF-4947-AD9A-D0846F4B8067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F853C-05DC-4EDA-86D1-2735DFBF3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927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AD4D-0FCF-4947-AD9A-D0846F4B8067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8FF853C-05DC-4EDA-86D1-2735DFBF3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93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AD4D-0FCF-4947-AD9A-D0846F4B8067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F853C-05DC-4EDA-86D1-2735DFBF3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2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AD4D-0FCF-4947-AD9A-D0846F4B8067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F853C-05DC-4EDA-86D1-2735DFBF3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41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AD4D-0FCF-4947-AD9A-D0846F4B8067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F853C-05DC-4EDA-86D1-2735DFBF3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02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AD4D-0FCF-4947-AD9A-D0846F4B8067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F853C-05DC-4EDA-86D1-2735DFBF3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130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AD4D-0FCF-4947-AD9A-D0846F4B8067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F853C-05DC-4EDA-86D1-2735DFBF3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54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AD4D-0FCF-4947-AD9A-D0846F4B8067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F853C-05DC-4EDA-86D1-2735DFBF3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05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AD4D-0FCF-4947-AD9A-D0846F4B8067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F853C-05DC-4EDA-86D1-2735DFBF3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27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6A1AD4D-0FCF-4947-AD9A-D0846F4B8067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8FF853C-05DC-4EDA-86D1-2735DFBF3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13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leniumhq.org/download/" TargetMode="External"/><Relationship Id="rId2" Type="http://schemas.openxmlformats.org/officeDocument/2006/relationships/hyperlink" Target="http://www.mozilla.org/en-US/firefox/new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robert@robertgreiner.com" TargetMode="Externa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Automated Testing for Websites using Selenium 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robert@robertgreiner.com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79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Automated Testing?</a:t>
            </a:r>
          </a:p>
          <a:p>
            <a:r>
              <a:rPr lang="en-US" dirty="0" smtClean="0"/>
              <a:t>Why Should I Use Automated Testing?</a:t>
            </a:r>
          </a:p>
          <a:p>
            <a:r>
              <a:rPr lang="en-US" dirty="0" smtClean="0"/>
              <a:t>Getting Started With Selenium 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27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Automated Testing?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Automated tests perform repeatable actions on your application and compare expected values with actual results.</a:t>
            </a:r>
          </a:p>
          <a:p>
            <a:pPr lvl="1"/>
            <a:r>
              <a:rPr lang="en-US" dirty="0" smtClean="0"/>
              <a:t>“Drive” the application the same way a user would</a:t>
            </a:r>
          </a:p>
          <a:p>
            <a:pPr lvl="1"/>
            <a:r>
              <a:rPr lang="en-US" dirty="0" smtClean="0"/>
              <a:t>Create scripts/applications to repeat tests in the future</a:t>
            </a:r>
          </a:p>
          <a:p>
            <a:pPr lvl="1"/>
            <a:r>
              <a:rPr lang="en-US" dirty="0" smtClean="0"/>
              <a:t>Improves documentation around existing functionality</a:t>
            </a:r>
          </a:p>
          <a:p>
            <a:pPr lvl="1"/>
            <a:r>
              <a:rPr lang="en-US" dirty="0" smtClean="0"/>
              <a:t>Run while you are sleeping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56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I Use Automated Testing?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Reduces human errors</a:t>
            </a:r>
          </a:p>
          <a:p>
            <a:r>
              <a:rPr lang="en-US" dirty="0" smtClean="0"/>
              <a:t>Exposes defects to development team faster</a:t>
            </a:r>
          </a:p>
          <a:p>
            <a:r>
              <a:rPr lang="en-US" dirty="0" smtClean="0"/>
              <a:t>Faster than human testers</a:t>
            </a:r>
          </a:p>
          <a:p>
            <a:r>
              <a:rPr lang="en-US" dirty="0" smtClean="0"/>
              <a:t>Cheaper to run and maintain</a:t>
            </a:r>
          </a:p>
          <a:p>
            <a:r>
              <a:rPr lang="en-US" dirty="0" smtClean="0"/>
              <a:t>Continues to work when your application changes</a:t>
            </a:r>
          </a:p>
          <a:p>
            <a:r>
              <a:rPr lang="en-US" dirty="0" smtClean="0"/>
              <a:t>Protects against regression defects</a:t>
            </a:r>
          </a:p>
          <a:p>
            <a:r>
              <a:rPr lang="en-US" dirty="0" smtClean="0"/>
              <a:t>Improves communication between groups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68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 With Selenium 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Selenium IDE is a Firefox extension that allows you to record, edit, and debug functional tests against your web application.</a:t>
            </a:r>
          </a:p>
          <a:p>
            <a:pPr lvl="1"/>
            <a:r>
              <a:rPr lang="en-US" dirty="0" smtClean="0"/>
              <a:t>Record and playback tests</a:t>
            </a:r>
          </a:p>
          <a:p>
            <a:pPr lvl="1"/>
            <a:r>
              <a:rPr lang="en-US" dirty="0" smtClean="0"/>
              <a:t>Save and export test cases</a:t>
            </a:r>
          </a:p>
          <a:p>
            <a:pPr lvl="1"/>
            <a:r>
              <a:rPr lang="en-US" dirty="0" smtClean="0"/>
              <a:t>Compare expected values with actual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15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Selenium 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5972081" cy="31242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Download an install Firefox</a:t>
            </a:r>
          </a:p>
          <a:p>
            <a:pPr lvl="1"/>
            <a:r>
              <a:rPr lang="en-US" dirty="0">
                <a:hlinkClick r:id="rId2"/>
              </a:rPr>
              <a:t>http://www.mozilla.org/en-US/firefox/new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Install Selenium IDE Firefox extension</a:t>
            </a:r>
          </a:p>
          <a:p>
            <a:pPr lvl="1"/>
            <a:r>
              <a:rPr lang="en-US" dirty="0" smtClean="0"/>
              <a:t>Open Firefox</a:t>
            </a:r>
          </a:p>
          <a:p>
            <a:pPr lvl="1"/>
            <a:r>
              <a:rPr lang="en-US" dirty="0">
                <a:hlinkClick r:id="rId3"/>
              </a:rPr>
              <a:t>http://www.seleniumhq.org/download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Click “Download latest released version 2.x.x”</a:t>
            </a:r>
          </a:p>
          <a:p>
            <a:pPr lvl="1"/>
            <a:r>
              <a:rPr lang="en-US" dirty="0" smtClean="0"/>
              <a:t>Install Selenium and dependencies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5849" y="2351045"/>
            <a:ext cx="3227717" cy="21111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b="40976"/>
          <a:stretch/>
        </p:blipFill>
        <p:spPr>
          <a:xfrm>
            <a:off x="7985901" y="4879220"/>
            <a:ext cx="2987615" cy="1329003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9747849" y="5702061"/>
            <a:ext cx="698740" cy="3795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Selenium 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078" y="2118502"/>
            <a:ext cx="3769177" cy="507522"/>
          </a:xfrm>
        </p:spPr>
        <p:txBody>
          <a:bodyPr/>
          <a:lstStyle/>
          <a:p>
            <a:r>
              <a:rPr lang="en-US" dirty="0" smtClean="0"/>
              <a:t>Open Firefox -&gt; </a:t>
            </a:r>
            <a:r>
              <a:rPr lang="en-US" dirty="0" err="1" smtClean="0"/>
              <a:t>ctrl+alt+S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708" y="2700068"/>
            <a:ext cx="5555915" cy="3990436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9552014" y="4278597"/>
            <a:ext cx="2639986" cy="19589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Just start browsing, recording starts by default!</a:t>
            </a:r>
            <a:endParaRPr lang="en-US" dirty="0"/>
          </a:p>
        </p:txBody>
      </p:sp>
      <p:pic>
        <p:nvPicPr>
          <p:cNvPr id="1026" name="Picture 2" descr="http://1.bp.blogspot.com/-7aRhFnlWYV8/T0uBCnPU2OI/AAAAAAAAAJQ/PNqbCXHvD8M/s1600/JENNAHHS+SHITTY+ARRO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063554" flipV="1">
            <a:off x="8947204" y="3012403"/>
            <a:ext cx="2228624" cy="2009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2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Testing a Website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84313" y="2667000"/>
          <a:ext cx="10018712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620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Robert Greiner</a:t>
            </a:r>
          </a:p>
          <a:p>
            <a:r>
              <a:rPr lang="en-US" dirty="0" smtClean="0">
                <a:hlinkClick r:id="rId2"/>
              </a:rPr>
              <a:t>robert@robertgreiner.com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/>
              <a:t>r</a:t>
            </a:r>
            <a:r>
              <a:rPr lang="en-US" dirty="0" err="1" smtClean="0"/>
              <a:t>obert_greiner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45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64</TotalTime>
  <Words>234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Parallax</vt:lpstr>
      <vt:lpstr>Automated Testing for Websites using Selenium IDE</vt:lpstr>
      <vt:lpstr>Table of Contents</vt:lpstr>
      <vt:lpstr>What is Automated Testing?</vt:lpstr>
      <vt:lpstr>Why Should I Use Automated Testing?</vt:lpstr>
      <vt:lpstr>Getting Started With Selenium IDE</vt:lpstr>
      <vt:lpstr>Installing Selenium IDE</vt:lpstr>
      <vt:lpstr>Running Selenium IDE</vt:lpstr>
      <vt:lpstr>Demo: Testing a Website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Testing for Websites using Selenium IDE</dc:title>
  <dc:creator>Robert Greiner</dc:creator>
  <cp:lastModifiedBy>Robert Greiner</cp:lastModifiedBy>
  <cp:revision>7</cp:revision>
  <dcterms:created xsi:type="dcterms:W3CDTF">2013-12-16T19:21:03Z</dcterms:created>
  <dcterms:modified xsi:type="dcterms:W3CDTF">2013-12-16T20:25:06Z</dcterms:modified>
</cp:coreProperties>
</file>