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336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aye" userId="01534ba02cf1cb43" providerId="LiveId" clId="{7F13C856-31D7-4508-BAA8-A128A400AAC3}"/>
    <pc:docChg chg="undo redo custSel addSld modSld">
      <pc:chgData name="Robert Haye" userId="01534ba02cf1cb43" providerId="LiveId" clId="{7F13C856-31D7-4508-BAA8-A128A400AAC3}" dt="2021-06-14T17:09:12.661" v="138"/>
      <pc:docMkLst>
        <pc:docMk/>
      </pc:docMkLst>
      <pc:sldChg chg="addSp delSp modSp new mod delAnim modAnim">
        <pc:chgData name="Robert Haye" userId="01534ba02cf1cb43" providerId="LiveId" clId="{7F13C856-31D7-4508-BAA8-A128A400AAC3}" dt="2021-06-14T17:09:12.661" v="138"/>
        <pc:sldMkLst>
          <pc:docMk/>
          <pc:sldMk cId="2611806596" sldId="256"/>
        </pc:sldMkLst>
        <pc:spChg chg="del">
          <ac:chgData name="Robert Haye" userId="01534ba02cf1cb43" providerId="LiveId" clId="{7F13C856-31D7-4508-BAA8-A128A400AAC3}" dt="2021-06-14T16:27:03.658" v="1" actId="478"/>
          <ac:spMkLst>
            <pc:docMk/>
            <pc:sldMk cId="2611806596" sldId="256"/>
            <ac:spMk id="2" creationId="{2EDFF1D2-E5E5-4722-B3BA-E65D4EB536D2}"/>
          </ac:spMkLst>
        </pc:spChg>
        <pc:spChg chg="add del mod">
          <ac:chgData name="Robert Haye" userId="01534ba02cf1cb43" providerId="LiveId" clId="{7F13C856-31D7-4508-BAA8-A128A400AAC3}" dt="2021-06-14T16:34:37.085" v="80" actId="478"/>
          <ac:spMkLst>
            <pc:docMk/>
            <pc:sldMk cId="2611806596" sldId="256"/>
            <ac:spMk id="3" creationId="{5B0D06C0-44FC-45CD-A34B-1FDCC10999F0}"/>
          </ac:spMkLst>
        </pc:spChg>
        <pc:picChg chg="add del mod">
          <ac:chgData name="Robert Haye" userId="01534ba02cf1cb43" providerId="LiveId" clId="{7F13C856-31D7-4508-BAA8-A128A400AAC3}" dt="2021-06-14T16:27:41.894" v="6"/>
          <ac:picMkLst>
            <pc:docMk/>
            <pc:sldMk cId="2611806596" sldId="256"/>
            <ac:picMk id="5" creationId="{11EC96AC-5703-470F-A075-2D28EC912238}"/>
          </ac:picMkLst>
        </pc:picChg>
        <pc:picChg chg="add del mod">
          <ac:chgData name="Robert Haye" userId="01534ba02cf1cb43" providerId="LiveId" clId="{7F13C856-31D7-4508-BAA8-A128A400AAC3}" dt="2021-06-14T16:27:41.894" v="6"/>
          <ac:picMkLst>
            <pc:docMk/>
            <pc:sldMk cId="2611806596" sldId="256"/>
            <ac:picMk id="7" creationId="{D3B8D0AB-4A0A-48B8-B52D-2D0958176A91}"/>
          </ac:picMkLst>
        </pc:picChg>
        <pc:picChg chg="add del mod">
          <ac:chgData name="Robert Haye" userId="01534ba02cf1cb43" providerId="LiveId" clId="{7F13C856-31D7-4508-BAA8-A128A400AAC3}" dt="2021-06-14T16:27:41.894" v="6"/>
          <ac:picMkLst>
            <pc:docMk/>
            <pc:sldMk cId="2611806596" sldId="256"/>
            <ac:picMk id="9" creationId="{70BC77E9-3205-401F-B924-BA3C5CF7A0AB}"/>
          </ac:picMkLst>
        </pc:picChg>
        <pc:picChg chg="add del mod">
          <ac:chgData name="Robert Haye" userId="01534ba02cf1cb43" providerId="LiveId" clId="{7F13C856-31D7-4508-BAA8-A128A400AAC3}" dt="2021-06-14T16:27:41.894" v="6"/>
          <ac:picMkLst>
            <pc:docMk/>
            <pc:sldMk cId="2611806596" sldId="256"/>
            <ac:picMk id="11" creationId="{45E3960E-E7EC-4DEC-840B-988E8563224E}"/>
          </ac:picMkLst>
        </pc:picChg>
        <pc:picChg chg="add del mo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13" creationId="{FF93FAEE-0860-4702-993F-732C9A291BC5}"/>
          </ac:picMkLst>
        </pc:picChg>
        <pc:picChg chg="add del mo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15" creationId="{3465B4C7-B65D-4C44-9BA5-D63199974B7A}"/>
          </ac:picMkLst>
        </pc:picChg>
        <pc:picChg chg="add del mo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17" creationId="{05567543-39AB-4741-A1F6-3B64D3CBAB53}"/>
          </ac:picMkLst>
        </pc:picChg>
        <pc:picChg chg="add del mod or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19" creationId="{276EC6E1-F8EC-4D77-ABEB-C0A0D9DD9C30}"/>
          </ac:picMkLst>
        </pc:picChg>
        <pc:picChg chg="add del mod or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21" creationId="{7726ACC2-1418-4933-88D1-5CEA98A780AC}"/>
          </ac:picMkLst>
        </pc:picChg>
        <pc:picChg chg="add del mod or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23" creationId="{363D1A0E-2FFB-4F0C-B18E-2714FC938E10}"/>
          </ac:picMkLst>
        </pc:picChg>
        <pc:picChg chg="add del mod">
          <ac:chgData name="Robert Haye" userId="01534ba02cf1cb43" providerId="LiveId" clId="{7F13C856-31D7-4508-BAA8-A128A400AAC3}" dt="2021-06-14T16:32:45.281" v="71"/>
          <ac:picMkLst>
            <pc:docMk/>
            <pc:sldMk cId="2611806596" sldId="256"/>
            <ac:picMk id="24" creationId="{E7730DF8-1ED1-4EF0-8CAF-5E8D6C756B82}"/>
          </ac:picMkLst>
        </pc:picChg>
        <pc:picChg chg="add del mod">
          <ac:chgData name="Robert Haye" userId="01534ba02cf1cb43" providerId="LiveId" clId="{7F13C856-31D7-4508-BAA8-A128A400AAC3}" dt="2021-06-14T16:32:45.281" v="71"/>
          <ac:picMkLst>
            <pc:docMk/>
            <pc:sldMk cId="2611806596" sldId="256"/>
            <ac:picMk id="25" creationId="{65CC0F85-CCB4-42D9-8EFE-159B50B24D2D}"/>
          </ac:picMkLst>
        </pc:picChg>
        <pc:picChg chg="add del mod">
          <ac:chgData name="Robert Haye" userId="01534ba02cf1cb43" providerId="LiveId" clId="{7F13C856-31D7-4508-BAA8-A128A400AAC3}" dt="2021-06-14T16:32:45.281" v="71"/>
          <ac:picMkLst>
            <pc:docMk/>
            <pc:sldMk cId="2611806596" sldId="256"/>
            <ac:picMk id="26" creationId="{CE5DEA17-8233-4247-8641-616ECFAD90AB}"/>
          </ac:picMkLst>
        </pc:picChg>
        <pc:picChg chg="add del mod">
          <ac:chgData name="Robert Haye" userId="01534ba02cf1cb43" providerId="LiveId" clId="{7F13C856-31D7-4508-BAA8-A128A400AAC3}" dt="2021-06-14T16:32:45.281" v="71"/>
          <ac:picMkLst>
            <pc:docMk/>
            <pc:sldMk cId="2611806596" sldId="256"/>
            <ac:picMk id="27" creationId="{E5242F85-7424-4194-A182-DD83F0C20159}"/>
          </ac:picMkLst>
        </pc:picChg>
        <pc:picChg chg="add del mod">
          <ac:chgData name="Robert Haye" userId="01534ba02cf1cb43" providerId="LiveId" clId="{7F13C856-31D7-4508-BAA8-A128A400AAC3}" dt="2021-06-14T16:32:45.281" v="71"/>
          <ac:picMkLst>
            <pc:docMk/>
            <pc:sldMk cId="2611806596" sldId="256"/>
            <ac:picMk id="28" creationId="{2C7E8554-AAD6-45B0-9269-50C4BE5AEC10}"/>
          </ac:picMkLst>
        </pc:picChg>
        <pc:picChg chg="add del mod">
          <ac:chgData name="Robert Haye" userId="01534ba02cf1cb43" providerId="LiveId" clId="{7F13C856-31D7-4508-BAA8-A128A400AAC3}" dt="2021-06-14T16:32:45.281" v="71"/>
          <ac:picMkLst>
            <pc:docMk/>
            <pc:sldMk cId="2611806596" sldId="256"/>
            <ac:picMk id="29" creationId="{EC4A0A0C-4DB7-4249-8F7D-57BF0D0D3C46}"/>
          </ac:picMkLst>
        </pc:picChg>
        <pc:picChg chg="add del mo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31" creationId="{C6892A67-548C-433F-AB7C-A643BF3E2056}"/>
          </ac:picMkLst>
        </pc:picChg>
        <pc:picChg chg="add del mo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33" creationId="{A89478BB-DA62-49A2-BEBC-8B2C84BE5FFF}"/>
          </ac:picMkLst>
        </pc:picChg>
        <pc:picChg chg="add del mo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35" creationId="{C6C264C6-B532-479E-9426-F73CC652E4F9}"/>
          </ac:picMkLst>
        </pc:picChg>
        <pc:picChg chg="add del mod">
          <ac:chgData name="Robert Haye" userId="01534ba02cf1cb43" providerId="LiveId" clId="{7F13C856-31D7-4508-BAA8-A128A400AAC3}" dt="2021-06-14T16:34:39.294" v="81" actId="478"/>
          <ac:picMkLst>
            <pc:docMk/>
            <pc:sldMk cId="2611806596" sldId="256"/>
            <ac:picMk id="37" creationId="{295DB22B-69C6-45E9-A410-4EE539DAF228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39" creationId="{6774A88E-7A00-4446-9EC7-D6F64963061E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41" creationId="{4FA93C4E-A86A-4BF4-8B9D-033D6A7F621B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43" creationId="{4D1B1AEF-670C-4057-95DC-EB5F2F4E86FF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45" creationId="{7003AF77-588B-4F59-8D94-FCA49AFA13C3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47" creationId="{E043603F-5C17-47F8-A5FF-42883104CFF3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49" creationId="{CF967797-B0DC-468B-83B7-54C94EA3CCD6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51" creationId="{172E7AD9-62C7-42D6-9C2E-61B98A14DCF3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53" creationId="{FD31C9E8-F825-4BA3-ACEA-798BFFB79809}"/>
          </ac:picMkLst>
        </pc:picChg>
        <pc:picChg chg="add del mod">
          <ac:chgData name="Robert Haye" userId="01534ba02cf1cb43" providerId="LiveId" clId="{7F13C856-31D7-4508-BAA8-A128A400AAC3}" dt="2021-06-14T16:44:58.994" v="102" actId="478"/>
          <ac:picMkLst>
            <pc:docMk/>
            <pc:sldMk cId="2611806596" sldId="256"/>
            <ac:picMk id="55" creationId="{CEAC063F-C39D-469B-A5D6-109B3110C2A9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57" creationId="{621DB726-320F-49FB-880C-B36CB0BCAA08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59" creationId="{98194EF0-07B7-4B10-9D7B-EB09AF07EDC0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61" creationId="{8592043B-CB90-412B-8C94-6B047628F4F2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63" creationId="{C238D71D-0D09-40FD-A3DE-0F350A69D9C4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65" creationId="{3A17409C-96CB-4476-B20B-07D2A2FD98D8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67" creationId="{51D37671-2AC8-4F9C-8EBC-C599751E52C1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69" creationId="{168A935B-F1D0-4EFD-9A8E-1B82D5A3084F}"/>
          </ac:picMkLst>
        </pc:picChg>
        <pc:picChg chg="add del mod">
          <ac:chgData name="Robert Haye" userId="01534ba02cf1cb43" providerId="LiveId" clId="{7F13C856-31D7-4508-BAA8-A128A400AAC3}" dt="2021-06-14T17:08:22.364" v="126" actId="478"/>
          <ac:picMkLst>
            <pc:docMk/>
            <pc:sldMk cId="2611806596" sldId="256"/>
            <ac:picMk id="71" creationId="{D58697E0-1979-4DA9-BDDF-0820C0FAB901}"/>
          </ac:picMkLst>
        </pc:picChg>
        <pc:picChg chg="add mod">
          <ac:chgData name="Robert Haye" userId="01534ba02cf1cb43" providerId="LiveId" clId="{7F13C856-31D7-4508-BAA8-A128A400AAC3}" dt="2021-06-14T17:08:25.125" v="127"/>
          <ac:picMkLst>
            <pc:docMk/>
            <pc:sldMk cId="2611806596" sldId="256"/>
            <ac:picMk id="73" creationId="{671B7A83-2B84-4BC3-BFCA-5610DD812B2D}"/>
          </ac:picMkLst>
        </pc:picChg>
        <pc:picChg chg="add mod">
          <ac:chgData name="Robert Haye" userId="01534ba02cf1cb43" providerId="LiveId" clId="{7F13C856-31D7-4508-BAA8-A128A400AAC3}" dt="2021-06-14T17:08:31.446" v="128"/>
          <ac:picMkLst>
            <pc:docMk/>
            <pc:sldMk cId="2611806596" sldId="256"/>
            <ac:picMk id="75" creationId="{1DDE3FC8-FDB1-42BD-94F9-9D7F83693BDF}"/>
          </ac:picMkLst>
        </pc:picChg>
        <pc:picChg chg="add mod">
          <ac:chgData name="Robert Haye" userId="01534ba02cf1cb43" providerId="LiveId" clId="{7F13C856-31D7-4508-BAA8-A128A400AAC3}" dt="2021-06-14T17:08:33.853" v="129"/>
          <ac:picMkLst>
            <pc:docMk/>
            <pc:sldMk cId="2611806596" sldId="256"/>
            <ac:picMk id="77" creationId="{E54FA84F-6896-41B1-A67B-588727FB8BB3}"/>
          </ac:picMkLst>
        </pc:picChg>
        <pc:picChg chg="add mod">
          <ac:chgData name="Robert Haye" userId="01534ba02cf1cb43" providerId="LiveId" clId="{7F13C856-31D7-4508-BAA8-A128A400AAC3}" dt="2021-06-14T17:08:35.846" v="130"/>
          <ac:picMkLst>
            <pc:docMk/>
            <pc:sldMk cId="2611806596" sldId="256"/>
            <ac:picMk id="79" creationId="{BA19469C-BD1C-4784-A941-0FB58A11AA70}"/>
          </ac:picMkLst>
        </pc:picChg>
        <pc:picChg chg="add mod">
          <ac:chgData name="Robert Haye" userId="01534ba02cf1cb43" providerId="LiveId" clId="{7F13C856-31D7-4508-BAA8-A128A400AAC3}" dt="2021-06-14T17:08:40.941" v="131"/>
          <ac:picMkLst>
            <pc:docMk/>
            <pc:sldMk cId="2611806596" sldId="256"/>
            <ac:picMk id="81" creationId="{A81B5C48-629E-45BB-BD32-13CC74E81F74}"/>
          </ac:picMkLst>
        </pc:picChg>
        <pc:picChg chg="add mod">
          <ac:chgData name="Robert Haye" userId="01534ba02cf1cb43" providerId="LiveId" clId="{7F13C856-31D7-4508-BAA8-A128A400AAC3}" dt="2021-06-14T17:08:44.244" v="132"/>
          <ac:picMkLst>
            <pc:docMk/>
            <pc:sldMk cId="2611806596" sldId="256"/>
            <ac:picMk id="83" creationId="{25ADB30E-CDE8-4E5B-BF01-14FE2814E9D6}"/>
          </ac:picMkLst>
        </pc:picChg>
        <pc:picChg chg="add mod">
          <ac:chgData name="Robert Haye" userId="01534ba02cf1cb43" providerId="LiveId" clId="{7F13C856-31D7-4508-BAA8-A128A400AAC3}" dt="2021-06-14T17:08:45.909" v="133"/>
          <ac:picMkLst>
            <pc:docMk/>
            <pc:sldMk cId="2611806596" sldId="256"/>
            <ac:picMk id="85" creationId="{58EC01FA-1880-421A-84EF-8CF787F63B75}"/>
          </ac:picMkLst>
        </pc:picChg>
        <pc:picChg chg="add mod">
          <ac:chgData name="Robert Haye" userId="01534ba02cf1cb43" providerId="LiveId" clId="{7F13C856-31D7-4508-BAA8-A128A400AAC3}" dt="2021-06-14T17:08:48.119" v="134"/>
          <ac:picMkLst>
            <pc:docMk/>
            <pc:sldMk cId="2611806596" sldId="256"/>
            <ac:picMk id="87" creationId="{596B7A11-4762-4750-87EC-59A753D63354}"/>
          </ac:picMkLst>
        </pc:picChg>
        <pc:picChg chg="add mod">
          <ac:chgData name="Robert Haye" userId="01534ba02cf1cb43" providerId="LiveId" clId="{7F13C856-31D7-4508-BAA8-A128A400AAC3}" dt="2021-06-14T17:08:50.086" v="135"/>
          <ac:picMkLst>
            <pc:docMk/>
            <pc:sldMk cId="2611806596" sldId="256"/>
            <ac:picMk id="89" creationId="{90361FF3-4168-41CA-894B-494928165E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E7A7-619B-4F39-8D08-F29B1FDDB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4E859-15FA-461C-A862-974582D2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55A7-9950-4F97-9832-67A1F359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2D2E-29EB-4AA4-8C1B-367E10BE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D16C-7E36-4700-A55F-244F6E8D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7659-5034-41D5-9FB8-7AFC62EC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F115-D309-4638-A00D-FC14A923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F1A8-F0D7-4582-943B-6D5B7AD8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C492-130B-4637-89C5-DD9DB4E1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8DD6-4B76-487B-8105-2DCC986A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0DB99-033B-49B5-9E32-F869C02B0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95D29-9540-4E71-B19B-C15C9B78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539F-AC1F-4D74-919A-D6BEA886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80AE-0F6D-40F7-9AA8-7AA52668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3CE8-37E1-46D8-BF72-0D9E929E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12DD-B7C5-47FC-8584-A728FA96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962A-43D7-4B0E-A8C1-10691531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268F-59E4-430E-87B0-58641513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FF32-F9BA-4D35-90D2-2D2C4815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F6BC-6D5F-42CF-8EF9-07AD8D2F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6E5B-F383-4FD6-9BE3-6DA710E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581B-E6B5-4560-ABE5-2337B1B0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B8EC-87D7-405C-BE49-4D2EC472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B197-4F1D-4327-92C5-26A172BC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272E-64D9-49C9-8CAC-2FA180DC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5B50-3154-4C65-ADC7-01787050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E18-5060-4FF1-A6A3-E7F488FBA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BF6C-0DBF-4A82-A6E9-9F81144A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62723-9BD2-41E6-B170-A4B91736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CD3B-3B21-456A-93E7-35A68CF5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2F53D-C516-4905-939E-8BCD30C4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112C-B488-4A1F-9A6B-4CBF099F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2FA64-3D55-4C1C-B9C0-46595A19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E001F-8056-459B-A797-EA35040B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94F99-A210-4ACA-B0E6-90F8B2B5F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3FC84-30D8-409E-A54F-69BAB5F4B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02F9-E627-4FC1-83E3-AC62FD91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1116C-0A30-4B69-B083-B7BD7CC5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6D318-7507-4ACD-B73B-395FC10F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8A5A-F10B-41A8-8D08-6F2FA51F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BE1B7-AD01-44E6-8E64-B0077154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AE3D-ABE9-43B0-B821-40FC834A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666D6-9B5A-445D-9F21-AAC4A46C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13639-85FA-4FD9-8199-665C64B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AFCE5-46B7-4D0A-80D4-F2A99558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51CE-B356-4DE6-AE14-A834CFF7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6D9E-3A65-4282-A056-26CC56C2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A776-5D50-498A-9988-AA8BB77F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E7C1-C0DA-4974-8E09-469E58259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CE02-D9E9-404E-A72F-DFCA5385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56CE7-DB24-4804-AEA8-EBAC6295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3029-6679-4868-A93C-2B3C8AAA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734B-6C37-4291-8BCF-744B5DC6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3F48B-885C-46B6-B91A-C02A0A84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24C33-D7FD-41C2-862C-6ECF9DEC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B6C4A-32FB-47BB-8A64-B40A5D95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46775-68D9-44E1-861F-5537E1B7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3804-5637-490C-8721-23CD4361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B31C-5C15-4262-9CCE-9543ADB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8447-FAFE-4D80-94C6-E744B691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67AF-5625-402D-BEED-16ABE270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2B31-04A4-4FF6-A50C-E5F67221B0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7A52-0432-4430-B246-3FD70B6A3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8611-069B-4D70-B825-E4692C62A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713B-B0EF-4BE9-BEF5-6F68E89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671B7A83-2B84-4BC3-BFCA-5610DD81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DDE3FC8-FDB1-42BD-94F9-9D7F83693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54FA84F-6896-41B1-A67B-588727FB8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19469C-BD1C-4784-A941-0FB58A11A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81B5C48-629E-45BB-BD32-13CC74E81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5ADB30E-CDE8-4E5B-BF01-14FE2814E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8EC01FA-1880-421A-84EF-8CF787F63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96B7A11-4762-4750-87EC-59A753D63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0361FF3-4168-41CA-894B-494928165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60" y="0"/>
            <a:ext cx="9904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Haye</dc:creator>
  <cp:lastModifiedBy>Robert Haye</cp:lastModifiedBy>
  <cp:revision>3</cp:revision>
  <dcterms:created xsi:type="dcterms:W3CDTF">2021-06-14T16:26:59Z</dcterms:created>
  <dcterms:modified xsi:type="dcterms:W3CDTF">2021-06-14T17:09:32Z</dcterms:modified>
</cp:coreProperties>
</file>