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0" r:id="rId5"/>
    <p:sldMasterId id="2147483661" r:id="rId6"/>
    <p:sldMasterId id="2147483674" r:id="rId7"/>
    <p:sldMasterId id="2147483687" r:id="rId8"/>
  </p:sldMasterIdLst>
  <p:notesMasterIdLst>
    <p:notesMasterId r:id="rId65"/>
  </p:notesMasterIdLst>
  <p:sldIdLst>
    <p:sldId id="256" r:id="rId9"/>
    <p:sldId id="275" r:id="rId10"/>
    <p:sldId id="270" r:id="rId11"/>
    <p:sldId id="276" r:id="rId12"/>
    <p:sldId id="281" r:id="rId13"/>
    <p:sldId id="282" r:id="rId14"/>
    <p:sldId id="290" r:id="rId15"/>
    <p:sldId id="293" r:id="rId16"/>
    <p:sldId id="291" r:id="rId17"/>
    <p:sldId id="292" r:id="rId18"/>
    <p:sldId id="283" r:id="rId19"/>
    <p:sldId id="285" r:id="rId20"/>
    <p:sldId id="284" r:id="rId21"/>
    <p:sldId id="286" r:id="rId22"/>
    <p:sldId id="287" r:id="rId23"/>
    <p:sldId id="288" r:id="rId24"/>
    <p:sldId id="289" r:id="rId25"/>
    <p:sldId id="273" r:id="rId26"/>
    <p:sldId id="277" r:id="rId27"/>
    <p:sldId id="278" r:id="rId28"/>
    <p:sldId id="301" r:id="rId29"/>
    <p:sldId id="304" r:id="rId30"/>
    <p:sldId id="305" r:id="rId31"/>
    <p:sldId id="303" r:id="rId32"/>
    <p:sldId id="299" r:id="rId33"/>
    <p:sldId id="300" r:id="rId34"/>
    <p:sldId id="307" r:id="rId35"/>
    <p:sldId id="280" r:id="rId36"/>
    <p:sldId id="306" r:id="rId37"/>
    <p:sldId id="296" r:id="rId38"/>
    <p:sldId id="294" r:id="rId39"/>
    <p:sldId id="308" r:id="rId40"/>
    <p:sldId id="309" r:id="rId41"/>
    <p:sldId id="310" r:id="rId42"/>
    <p:sldId id="311" r:id="rId43"/>
    <p:sldId id="323" r:id="rId44"/>
    <p:sldId id="312" r:id="rId45"/>
    <p:sldId id="314" r:id="rId46"/>
    <p:sldId id="313" r:id="rId47"/>
    <p:sldId id="316" r:id="rId48"/>
    <p:sldId id="315" r:id="rId49"/>
    <p:sldId id="317" r:id="rId50"/>
    <p:sldId id="318" r:id="rId51"/>
    <p:sldId id="319" r:id="rId52"/>
    <p:sldId id="320" r:id="rId53"/>
    <p:sldId id="321" r:id="rId54"/>
    <p:sldId id="322" r:id="rId55"/>
    <p:sldId id="324" r:id="rId56"/>
    <p:sldId id="325" r:id="rId57"/>
    <p:sldId id="326" r:id="rId58"/>
    <p:sldId id="327" r:id="rId59"/>
    <p:sldId id="329" r:id="rId60"/>
    <p:sldId id="328" r:id="rId61"/>
    <p:sldId id="262" r:id="rId62"/>
    <p:sldId id="264" r:id="rId63"/>
    <p:sldId id="26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9315F-CAC7-4F28-A922-D9CA4C11830F}" v="25" dt="2023-03-23T20:24:13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6351"/>
  </p:normalViewPr>
  <p:slideViewPr>
    <p:cSldViewPr snapToGrid="0" snapToObjects="1" showGuides="1">
      <p:cViewPr varScale="1">
        <p:scale>
          <a:sx n="110" d="100"/>
          <a:sy n="110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Jill" userId="5b792189-000d-460f-82c8-81fb06d7bf0c" providerId="ADAL" clId="{C45B0197-989B-1140-9B8A-6CBF100E7C5F}"/>
    <pc:docChg chg="undo custSel addSld modSld modMainMaster">
      <pc:chgData name="Walker, Jill" userId="5b792189-000d-460f-82c8-81fb06d7bf0c" providerId="ADAL" clId="{C45B0197-989B-1140-9B8A-6CBF100E7C5F}" dt="2022-06-20T21:42:12.995" v="1373" actId="20577"/>
      <pc:docMkLst>
        <pc:docMk/>
      </pc:docMkLst>
      <pc:sldChg chg="addSp delSp modSp mod">
        <pc:chgData name="Walker, Jill" userId="5b792189-000d-460f-82c8-81fb06d7bf0c" providerId="ADAL" clId="{C45B0197-989B-1140-9B8A-6CBF100E7C5F}" dt="2022-06-20T21:42:12.995" v="1373" actId="20577"/>
        <pc:sldMkLst>
          <pc:docMk/>
          <pc:sldMk cId="4046933020" sldId="266"/>
        </pc:sldMkLst>
        <pc:spChg chg="mod">
          <ac:chgData name="Walker, Jill" userId="5b792189-000d-460f-82c8-81fb06d7bf0c" providerId="ADAL" clId="{C45B0197-989B-1140-9B8A-6CBF100E7C5F}" dt="2022-06-20T21:42:12.995" v="1373" actId="20577"/>
          <ac:spMkLst>
            <pc:docMk/>
            <pc:sldMk cId="4046933020" sldId="266"/>
            <ac:spMk id="3" creationId="{513EF4F5-1C73-D54B-AD69-1371DF463BBB}"/>
          </ac:spMkLst>
        </pc:spChg>
        <pc:graphicFrameChg chg="add del mod modGraphic">
          <ac:chgData name="Walker, Jill" userId="5b792189-000d-460f-82c8-81fb06d7bf0c" providerId="ADAL" clId="{C45B0197-989B-1140-9B8A-6CBF100E7C5F}" dt="2022-06-17T19:11:35.210" v="170" actId="478"/>
          <ac:graphicFrameMkLst>
            <pc:docMk/>
            <pc:sldMk cId="4046933020" sldId="266"/>
            <ac:graphicFrameMk id="5" creationId="{2A4C6665-8763-4640-943A-EF8045AC224A}"/>
          </ac:graphicFrameMkLst>
        </pc:graphicFrameChg>
        <pc:graphicFrameChg chg="add del mod">
          <ac:chgData name="Walker, Jill" userId="5b792189-000d-460f-82c8-81fb06d7bf0c" providerId="ADAL" clId="{C45B0197-989B-1140-9B8A-6CBF100E7C5F}" dt="2022-06-17T19:00:29.762" v="150" actId="478"/>
          <ac:graphicFrameMkLst>
            <pc:docMk/>
            <pc:sldMk cId="4046933020" sldId="266"/>
            <ac:graphicFrameMk id="6" creationId="{B5DA309D-11ED-CD4C-B012-F333511A741D}"/>
          </ac:graphicFrameMkLst>
        </pc:graphicFrameChg>
        <pc:graphicFrameChg chg="add del mod">
          <ac:chgData name="Walker, Jill" userId="5b792189-000d-460f-82c8-81fb06d7bf0c" providerId="ADAL" clId="{C45B0197-989B-1140-9B8A-6CBF100E7C5F}" dt="2022-06-17T19:11:37.834" v="171" actId="478"/>
          <ac:graphicFrameMkLst>
            <pc:docMk/>
            <pc:sldMk cId="4046933020" sldId="266"/>
            <ac:graphicFrameMk id="7" creationId="{E837A91A-CFF4-5C4B-8547-FCCE16ED433D}"/>
          </ac:graphicFrameMkLst>
        </pc:graphicFrameChg>
      </pc:sldChg>
      <pc:sldChg chg="addSp delSp modSp add mod modClrScheme chgLayout">
        <pc:chgData name="Walker, Jill" userId="5b792189-000d-460f-82c8-81fb06d7bf0c" providerId="ADAL" clId="{C45B0197-989B-1140-9B8A-6CBF100E7C5F}" dt="2022-06-20T21:41:16.843" v="1371" actId="20577"/>
        <pc:sldMkLst>
          <pc:docMk/>
          <pc:sldMk cId="1492832322" sldId="268"/>
        </pc:sldMkLst>
        <pc:spChg chg="mod ord">
          <ac:chgData name="Walker, Jill" userId="5b792189-000d-460f-82c8-81fb06d7bf0c" providerId="ADAL" clId="{C45B0197-989B-1140-9B8A-6CBF100E7C5F}" dt="2022-06-20T21:15:23.114" v="908" actId="14100"/>
          <ac:spMkLst>
            <pc:docMk/>
            <pc:sldMk cId="1492832322" sldId="268"/>
            <ac:spMk id="2" creationId="{2743D9E9-B0A2-904D-9E33-1C1DE5F4DC4E}"/>
          </ac:spMkLst>
        </pc:spChg>
        <pc:spChg chg="add del mod ord">
          <ac:chgData name="Walker, Jill" userId="5b792189-000d-460f-82c8-81fb06d7bf0c" providerId="ADAL" clId="{C45B0197-989B-1140-9B8A-6CBF100E7C5F}" dt="2022-06-20T20:45:42.797" v="188" actId="1957"/>
          <ac:spMkLst>
            <pc:docMk/>
            <pc:sldMk cId="1492832322" sldId="268"/>
            <ac:spMk id="3" creationId="{7CAF4D82-8C51-804F-A1E9-F9C1CE7E5166}"/>
          </ac:spMkLst>
        </pc:spChg>
        <pc:spChg chg="mod ord">
          <ac:chgData name="Walker, Jill" userId="5b792189-000d-460f-82c8-81fb06d7bf0c" providerId="ADAL" clId="{C45B0197-989B-1140-9B8A-6CBF100E7C5F}" dt="2022-06-20T21:08:07.292" v="717" actId="700"/>
          <ac:spMkLst>
            <pc:docMk/>
            <pc:sldMk cId="1492832322" sldId="268"/>
            <ac:spMk id="4" creationId="{EA57BFA5-7711-7E4D-8B4B-FD9E6C525EF8}"/>
          </ac:spMkLst>
        </pc:spChg>
        <pc:spChg chg="del mod ord">
          <ac:chgData name="Walker, Jill" userId="5b792189-000d-460f-82c8-81fb06d7bf0c" providerId="ADAL" clId="{C45B0197-989B-1140-9B8A-6CBF100E7C5F}" dt="2022-06-20T20:45:24.492" v="186" actId="700"/>
          <ac:spMkLst>
            <pc:docMk/>
            <pc:sldMk cId="1492832322" sldId="268"/>
            <ac:spMk id="6" creationId="{464010F7-06BE-FD41-8E38-28A63A4BDB9F}"/>
          </ac:spMkLst>
        </pc:spChg>
        <pc:spChg chg="add del mod">
          <ac:chgData name="Walker, Jill" userId="5b792189-000d-460f-82c8-81fb06d7bf0c" providerId="ADAL" clId="{C45B0197-989B-1140-9B8A-6CBF100E7C5F}" dt="2022-06-20T20:46:39.628" v="193" actId="1957"/>
          <ac:spMkLst>
            <pc:docMk/>
            <pc:sldMk cId="1492832322" sldId="268"/>
            <ac:spMk id="8" creationId="{56750867-CD65-FA45-ABA6-99D26174F25B}"/>
          </ac:spMkLst>
        </pc:spChg>
        <pc:spChg chg="add del mod">
          <ac:chgData name="Walker, Jill" userId="5b792189-000d-460f-82c8-81fb06d7bf0c" providerId="ADAL" clId="{C45B0197-989B-1140-9B8A-6CBF100E7C5F}" dt="2022-06-20T21:14:09.415" v="898" actId="478"/>
          <ac:spMkLst>
            <pc:docMk/>
            <pc:sldMk cId="1492832322" sldId="268"/>
            <ac:spMk id="10" creationId="{8B423BEB-9AF0-DE48-B620-CBDF25FAA63C}"/>
          </ac:spMkLst>
        </pc:spChg>
        <pc:spChg chg="add mod ord">
          <ac:chgData name="Walker, Jill" userId="5b792189-000d-460f-82c8-81fb06d7bf0c" providerId="ADAL" clId="{C45B0197-989B-1140-9B8A-6CBF100E7C5F}" dt="2022-06-20T21:15:29.435" v="909" actId="1076"/>
          <ac:spMkLst>
            <pc:docMk/>
            <pc:sldMk cId="1492832322" sldId="268"/>
            <ac:spMk id="12" creationId="{8D8A26AC-5349-584F-9886-32E75937E9F4}"/>
          </ac:spMkLst>
        </pc:spChg>
        <pc:spChg chg="add mod ord">
          <ac:chgData name="Walker, Jill" userId="5b792189-000d-460f-82c8-81fb06d7bf0c" providerId="ADAL" clId="{C45B0197-989B-1140-9B8A-6CBF100E7C5F}" dt="2022-06-20T21:40:36.357" v="1363" actId="1076"/>
          <ac:spMkLst>
            <pc:docMk/>
            <pc:sldMk cId="1492832322" sldId="268"/>
            <ac:spMk id="13" creationId="{9E48A934-A3D6-DC4E-9F04-2BEE1A032B6B}"/>
          </ac:spMkLst>
        </pc:spChg>
        <pc:spChg chg="add mod ord">
          <ac:chgData name="Walker, Jill" userId="5b792189-000d-460f-82c8-81fb06d7bf0c" providerId="ADAL" clId="{C45B0197-989B-1140-9B8A-6CBF100E7C5F}" dt="2022-06-20T21:40:36.357" v="1363" actId="1076"/>
          <ac:spMkLst>
            <pc:docMk/>
            <pc:sldMk cId="1492832322" sldId="268"/>
            <ac:spMk id="14" creationId="{B17F827B-D62D-B74C-A6E7-FC8C529B74C5}"/>
          </ac:spMkLst>
        </pc:spChg>
        <pc:spChg chg="add mod">
          <ac:chgData name="Walker, Jill" userId="5b792189-000d-460f-82c8-81fb06d7bf0c" providerId="ADAL" clId="{C45B0197-989B-1140-9B8A-6CBF100E7C5F}" dt="2022-06-20T21:41:16.843" v="1371" actId="20577"/>
          <ac:spMkLst>
            <pc:docMk/>
            <pc:sldMk cId="1492832322" sldId="268"/>
            <ac:spMk id="16" creationId="{5C230E15-EA6F-B14F-A398-A4EFDAC7C5F9}"/>
          </ac:spMkLst>
        </pc:spChg>
        <pc:graphicFrameChg chg="add del mod">
          <ac:chgData name="Walker, Jill" userId="5b792189-000d-460f-82c8-81fb06d7bf0c" providerId="ADAL" clId="{C45B0197-989B-1140-9B8A-6CBF100E7C5F}" dt="2022-06-20T20:46:34.786" v="191" actId="478"/>
          <ac:graphicFrameMkLst>
            <pc:docMk/>
            <pc:sldMk cId="1492832322" sldId="268"/>
            <ac:graphicFrameMk id="5" creationId="{22E57777-3694-C941-923B-302C3FAEDFB6}"/>
          </ac:graphicFrameMkLst>
        </pc:graphicFrameChg>
        <pc:graphicFrameChg chg="add del mod ord">
          <ac:chgData name="Walker, Jill" userId="5b792189-000d-460f-82c8-81fb06d7bf0c" providerId="ADAL" clId="{C45B0197-989B-1140-9B8A-6CBF100E7C5F}" dt="2022-06-20T21:10:53.539" v="888" actId="478"/>
          <ac:graphicFrameMkLst>
            <pc:docMk/>
            <pc:sldMk cId="1492832322" sldId="268"/>
            <ac:graphicFrameMk id="9" creationId="{767CEB1F-E760-FE4C-BC0C-954C90DCF0F6}"/>
          </ac:graphicFrameMkLst>
        </pc:graphicFrameChg>
        <pc:graphicFrameChg chg="add mod">
          <ac:chgData name="Walker, Jill" userId="5b792189-000d-460f-82c8-81fb06d7bf0c" providerId="ADAL" clId="{C45B0197-989B-1140-9B8A-6CBF100E7C5F}" dt="2022-06-20T21:40:36.357" v="1363" actId="1076"/>
          <ac:graphicFrameMkLst>
            <pc:docMk/>
            <pc:sldMk cId="1492832322" sldId="268"/>
            <ac:graphicFrameMk id="11" creationId="{1F1FE00C-3C93-4342-937A-C631803E6CC9}"/>
          </ac:graphicFrameMkLst>
        </pc:graphicFrameChg>
        <pc:graphicFrameChg chg="add mod">
          <ac:chgData name="Walker, Jill" userId="5b792189-000d-460f-82c8-81fb06d7bf0c" providerId="ADAL" clId="{C45B0197-989B-1140-9B8A-6CBF100E7C5F}" dt="2022-06-20T21:15:29.435" v="909" actId="1076"/>
          <ac:graphicFrameMkLst>
            <pc:docMk/>
            <pc:sldMk cId="1492832322" sldId="268"/>
            <ac:graphicFrameMk id="17" creationId="{AED32CDD-772C-664A-8F94-0B22D7F9A404}"/>
          </ac:graphicFrameMkLst>
        </pc:graphicFrameChg>
      </pc:sldChg>
      <pc:sldChg chg="addSp delSp modSp add mod">
        <pc:chgData name="Walker, Jill" userId="5b792189-000d-460f-82c8-81fb06d7bf0c" providerId="ADAL" clId="{C45B0197-989B-1140-9B8A-6CBF100E7C5F}" dt="2022-06-20T21:39:00.740" v="1356" actId="12385"/>
        <pc:sldMkLst>
          <pc:docMk/>
          <pc:sldMk cId="552679940" sldId="269"/>
        </pc:sldMkLst>
        <pc:spChg chg="mod">
          <ac:chgData name="Walker, Jill" userId="5b792189-000d-460f-82c8-81fb06d7bf0c" providerId="ADAL" clId="{C45B0197-989B-1140-9B8A-6CBF100E7C5F}" dt="2022-06-20T21:30:24.839" v="1012" actId="20577"/>
          <ac:spMkLst>
            <pc:docMk/>
            <pc:sldMk cId="552679940" sldId="269"/>
            <ac:spMk id="2" creationId="{2743D9E9-B0A2-904D-9E33-1C1DE5F4DC4E}"/>
          </ac:spMkLst>
        </pc:spChg>
        <pc:spChg chg="add del mod">
          <ac:chgData name="Walker, Jill" userId="5b792189-000d-460f-82c8-81fb06d7bf0c" providerId="ADAL" clId="{C45B0197-989B-1140-9B8A-6CBF100E7C5F}" dt="2022-06-20T21:30:34.076" v="1014" actId="478"/>
          <ac:spMkLst>
            <pc:docMk/>
            <pc:sldMk cId="552679940" sldId="269"/>
            <ac:spMk id="7" creationId="{5233028E-6C48-9A4C-A59F-C137AD4323AD}"/>
          </ac:spMkLst>
        </pc:spChg>
        <pc:spChg chg="add del mod">
          <ac:chgData name="Walker, Jill" userId="5b792189-000d-460f-82c8-81fb06d7bf0c" providerId="ADAL" clId="{C45B0197-989B-1140-9B8A-6CBF100E7C5F}" dt="2022-06-20T21:30:38.515" v="1016" actId="478"/>
          <ac:spMkLst>
            <pc:docMk/>
            <pc:sldMk cId="552679940" sldId="269"/>
            <ac:spMk id="9" creationId="{901A1A65-31DB-1E4F-AADB-1F97ACFA7844}"/>
          </ac:spMkLst>
        </pc:spChg>
        <pc:spChg chg="del">
          <ac:chgData name="Walker, Jill" userId="5b792189-000d-460f-82c8-81fb06d7bf0c" providerId="ADAL" clId="{C45B0197-989B-1140-9B8A-6CBF100E7C5F}" dt="2022-06-20T21:30:31.049" v="1013" actId="478"/>
          <ac:spMkLst>
            <pc:docMk/>
            <pc:sldMk cId="552679940" sldId="269"/>
            <ac:spMk id="12" creationId="{8D8A26AC-5349-584F-9886-32E75937E9F4}"/>
          </ac:spMkLst>
        </pc:spChg>
        <pc:spChg chg="del">
          <ac:chgData name="Walker, Jill" userId="5b792189-000d-460f-82c8-81fb06d7bf0c" providerId="ADAL" clId="{C45B0197-989B-1140-9B8A-6CBF100E7C5F}" dt="2022-06-20T21:30:36.539" v="1015" actId="478"/>
          <ac:spMkLst>
            <pc:docMk/>
            <pc:sldMk cId="552679940" sldId="269"/>
            <ac:spMk id="13" creationId="{9E48A934-A3D6-DC4E-9F04-2BEE1A032B6B}"/>
          </ac:spMkLst>
        </pc:spChg>
        <pc:spChg chg="del">
          <ac:chgData name="Walker, Jill" userId="5b792189-000d-460f-82c8-81fb06d7bf0c" providerId="ADAL" clId="{C45B0197-989B-1140-9B8A-6CBF100E7C5F}" dt="2022-06-20T21:30:42.971" v="1018" actId="478"/>
          <ac:spMkLst>
            <pc:docMk/>
            <pc:sldMk cId="552679940" sldId="269"/>
            <ac:spMk id="14" creationId="{B17F827B-D62D-B74C-A6E7-FC8C529B74C5}"/>
          </ac:spMkLst>
        </pc:spChg>
        <pc:spChg chg="add del mod">
          <ac:chgData name="Walker, Jill" userId="5b792189-000d-460f-82c8-81fb06d7bf0c" providerId="ADAL" clId="{C45B0197-989B-1140-9B8A-6CBF100E7C5F}" dt="2022-06-20T21:30:45.957" v="1019" actId="478"/>
          <ac:spMkLst>
            <pc:docMk/>
            <pc:sldMk cId="552679940" sldId="269"/>
            <ac:spMk id="15" creationId="{ED74C2BD-ADAC-ED40-B93B-122E774237DE}"/>
          </ac:spMkLst>
        </pc:spChg>
        <pc:spChg chg="mod">
          <ac:chgData name="Walker, Jill" userId="5b792189-000d-460f-82c8-81fb06d7bf0c" providerId="ADAL" clId="{C45B0197-989B-1140-9B8A-6CBF100E7C5F}" dt="2022-06-20T21:38:21.573" v="1353" actId="114"/>
          <ac:spMkLst>
            <pc:docMk/>
            <pc:sldMk cId="552679940" sldId="269"/>
            <ac:spMk id="16" creationId="{5C230E15-EA6F-B14F-A398-A4EFDAC7C5F9}"/>
          </ac:spMkLst>
        </pc:spChg>
        <pc:graphicFrameChg chg="add del">
          <ac:chgData name="Walker, Jill" userId="5b792189-000d-460f-82c8-81fb06d7bf0c" providerId="ADAL" clId="{C45B0197-989B-1140-9B8A-6CBF100E7C5F}" dt="2022-06-20T21:27:33.904" v="979" actId="478"/>
          <ac:graphicFrameMkLst>
            <pc:docMk/>
            <pc:sldMk cId="552679940" sldId="269"/>
            <ac:graphicFrameMk id="3" creationId="{E0BBDA8C-A67F-3E4C-9651-187B570A5EE9}"/>
          </ac:graphicFrameMkLst>
        </pc:graphicFrameChg>
        <pc:graphicFrameChg chg="add mod modGraphic">
          <ac:chgData name="Walker, Jill" userId="5b792189-000d-460f-82c8-81fb06d7bf0c" providerId="ADAL" clId="{C45B0197-989B-1140-9B8A-6CBF100E7C5F}" dt="2022-06-20T21:39:00.740" v="1356" actId="12385"/>
          <ac:graphicFrameMkLst>
            <pc:docMk/>
            <pc:sldMk cId="552679940" sldId="269"/>
            <ac:graphicFrameMk id="5" creationId="{EAD19641-949A-9247-B770-7A9BF42AEC0C}"/>
          </ac:graphicFrameMkLst>
        </pc:graphicFrameChg>
        <pc:graphicFrameChg chg="del">
          <ac:chgData name="Walker, Jill" userId="5b792189-000d-460f-82c8-81fb06d7bf0c" providerId="ADAL" clId="{C45B0197-989B-1140-9B8A-6CBF100E7C5F}" dt="2022-06-20T21:30:40.916" v="1017" actId="478"/>
          <ac:graphicFrameMkLst>
            <pc:docMk/>
            <pc:sldMk cId="552679940" sldId="269"/>
            <ac:graphicFrameMk id="11" creationId="{1F1FE00C-3C93-4342-937A-C631803E6CC9}"/>
          </ac:graphicFrameMkLst>
        </pc:graphicFrameChg>
        <pc:graphicFrameChg chg="del">
          <ac:chgData name="Walker, Jill" userId="5b792189-000d-460f-82c8-81fb06d7bf0c" providerId="ADAL" clId="{C45B0197-989B-1140-9B8A-6CBF100E7C5F}" dt="2022-06-20T21:27:59.907" v="985" actId="478"/>
          <ac:graphicFrameMkLst>
            <pc:docMk/>
            <pc:sldMk cId="552679940" sldId="269"/>
            <ac:graphicFrameMk id="17" creationId="{AED32CDD-772C-664A-8F94-0B22D7F9A404}"/>
          </ac:graphicFrameMkLst>
        </pc:graphicFrameChg>
      </pc:sldChg>
      <pc:sldMasterChg chg="modSp modSldLayout">
        <pc:chgData name="Walker, Jill" userId="5b792189-000d-460f-82c8-81fb06d7bf0c" providerId="ADAL" clId="{C45B0197-989B-1140-9B8A-6CBF100E7C5F}" dt="2022-06-20T21:13:29.537" v="895" actId="207"/>
        <pc:sldMasterMkLst>
          <pc:docMk/>
          <pc:sldMasterMk cId="2783614211" sldId="2147483648"/>
        </pc:sldMasterMkLst>
        <pc:spChg chg="mod">
          <ac:chgData name="Walker, Jill" userId="5b792189-000d-460f-82c8-81fb06d7bf0c" providerId="ADAL" clId="{C45B0197-989B-1140-9B8A-6CBF100E7C5F}" dt="2022-06-20T20:37:48.441" v="177" actId="2710"/>
          <ac:spMkLst>
            <pc:docMk/>
            <pc:sldMasterMk cId="2783614211" sldId="2147483648"/>
            <ac:spMk id="2" creationId="{6DE98372-D69B-4C8A-9CBB-B1C765408554}"/>
          </ac:spMkLst>
        </pc:spChg>
        <pc:spChg chg="mod">
          <ac:chgData name="Walker, Jill" userId="5b792189-000d-460f-82c8-81fb06d7bf0c" providerId="ADAL" clId="{C45B0197-989B-1140-9B8A-6CBF100E7C5F}" dt="2022-06-20T21:13:29.537" v="895" actId="207"/>
          <ac:spMkLst>
            <pc:docMk/>
            <pc:sldMasterMk cId="2783614211" sldId="2147483648"/>
            <ac:spMk id="3" creationId="{BC606B32-88C8-46F8-A892-446061875561}"/>
          </ac:spMkLst>
        </pc:spChg>
        <pc:sldLayoutChg chg="modSp mod">
          <pc:chgData name="Walker, Jill" userId="5b792189-000d-460f-82c8-81fb06d7bf0c" providerId="ADAL" clId="{C45B0197-989B-1140-9B8A-6CBF100E7C5F}" dt="2022-06-20T20:40:21.001" v="179" actId="2710"/>
          <pc:sldLayoutMkLst>
            <pc:docMk/>
            <pc:sldMasterMk cId="2783614211" sldId="2147483648"/>
            <pc:sldLayoutMk cId="1198089569" sldId="2147483649"/>
          </pc:sldLayoutMkLst>
          <pc:spChg chg="mod">
            <ac:chgData name="Walker, Jill" userId="5b792189-000d-460f-82c8-81fb06d7bf0c" providerId="ADAL" clId="{C45B0197-989B-1140-9B8A-6CBF100E7C5F}" dt="2022-06-20T20:40:21.001" v="179" actId="2710"/>
            <ac:spMkLst>
              <pc:docMk/>
              <pc:sldMasterMk cId="2783614211" sldId="2147483648"/>
              <pc:sldLayoutMk cId="1198089569" sldId="2147483649"/>
              <ac:spMk id="2" creationId="{AEE5CF10-454A-4175-82DA-D453962804A8}"/>
            </ac:spMkLst>
          </pc:spChg>
          <pc:spChg chg="mod">
            <ac:chgData name="Walker, Jill" userId="5b792189-000d-460f-82c8-81fb06d7bf0c" providerId="ADAL" clId="{C45B0197-989B-1140-9B8A-6CBF100E7C5F}" dt="2022-06-20T20:40:21.001" v="179" actId="2710"/>
            <ac:spMkLst>
              <pc:docMk/>
              <pc:sldMasterMk cId="2783614211" sldId="2147483648"/>
              <pc:sldLayoutMk cId="1198089569" sldId="2147483649"/>
              <ac:spMk id="3" creationId="{26AE5AC7-53D4-4C0B-B42A-1A0692FD992D}"/>
            </ac:spMkLst>
          </pc:spChg>
        </pc:sldLayoutChg>
        <pc:sldLayoutChg chg="modSp mod">
          <pc:chgData name="Walker, Jill" userId="5b792189-000d-460f-82c8-81fb06d7bf0c" providerId="ADAL" clId="{C45B0197-989B-1140-9B8A-6CBF100E7C5F}" dt="2022-06-10T17:04:39.118" v="82" actId="3064"/>
          <pc:sldLayoutMkLst>
            <pc:docMk/>
            <pc:sldMasterMk cId="2783614211" sldId="2147483648"/>
            <pc:sldLayoutMk cId="733848897" sldId="2147483651"/>
          </pc:sldLayoutMkLst>
          <pc:spChg chg="mod">
            <ac:chgData name="Walker, Jill" userId="5b792189-000d-460f-82c8-81fb06d7bf0c" providerId="ADAL" clId="{C45B0197-989B-1140-9B8A-6CBF100E7C5F}" dt="2022-06-10T17:04:34.683" v="81" actId="3064"/>
            <ac:spMkLst>
              <pc:docMk/>
              <pc:sldMasterMk cId="2783614211" sldId="2147483648"/>
              <pc:sldLayoutMk cId="733848897" sldId="2147483651"/>
              <ac:spMk id="2" creationId="{1BD9D7DE-BD2F-44A7-9A26-631D18203EDC}"/>
            </ac:spMkLst>
          </pc:spChg>
          <pc:spChg chg="mod">
            <ac:chgData name="Walker, Jill" userId="5b792189-000d-460f-82c8-81fb06d7bf0c" providerId="ADAL" clId="{C45B0197-989B-1140-9B8A-6CBF100E7C5F}" dt="2022-06-10T17:04:39.118" v="82" actId="3064"/>
            <ac:spMkLst>
              <pc:docMk/>
              <pc:sldMasterMk cId="2783614211" sldId="2147483648"/>
              <pc:sldLayoutMk cId="733848897" sldId="2147483651"/>
              <ac:spMk id="3" creationId="{B4FF02F6-F40C-412A-8F1F-B0EDC42D17E7}"/>
            </ac:spMkLst>
          </pc:spChg>
        </pc:sldLayoutChg>
        <pc:sldLayoutChg chg="modSp mod">
          <pc:chgData name="Walker, Jill" userId="5b792189-000d-460f-82c8-81fb06d7bf0c" providerId="ADAL" clId="{C45B0197-989B-1140-9B8A-6CBF100E7C5F}" dt="2022-06-20T21:11:54.107" v="894" actId="1076"/>
          <pc:sldLayoutMkLst>
            <pc:docMk/>
            <pc:sldMasterMk cId="2783614211" sldId="2147483648"/>
            <pc:sldLayoutMk cId="2507970811" sldId="2147483653"/>
          </pc:sldLayoutMkLst>
          <pc:spChg chg="mod">
            <ac:chgData name="Walker, Jill" userId="5b792189-000d-460f-82c8-81fb06d7bf0c" providerId="ADAL" clId="{C45B0197-989B-1140-9B8A-6CBF100E7C5F}" dt="2022-06-20T20:41:16.762" v="180" actId="2710"/>
            <ac:spMkLst>
              <pc:docMk/>
              <pc:sldMasterMk cId="2783614211" sldId="2147483648"/>
              <pc:sldLayoutMk cId="2507970811" sldId="2147483653"/>
              <ac:spMk id="2" creationId="{37709E6A-FDA0-4ED7-BE97-C8D95AC2BF58}"/>
            </ac:spMkLst>
          </pc:spChg>
          <pc:spChg chg="mod">
            <ac:chgData name="Walker, Jill" userId="5b792189-000d-460f-82c8-81fb06d7bf0c" providerId="ADAL" clId="{C45B0197-989B-1140-9B8A-6CBF100E7C5F}" dt="2022-06-20T20:41:16.762" v="180" actId="2710"/>
            <ac:spMkLst>
              <pc:docMk/>
              <pc:sldMasterMk cId="2783614211" sldId="2147483648"/>
              <pc:sldLayoutMk cId="2507970811" sldId="2147483653"/>
              <ac:spMk id="3" creationId="{E79AF82F-23EB-452A-A518-6954BA4178B3}"/>
            </ac:spMkLst>
          </pc:spChg>
          <pc:spChg chg="mod">
            <ac:chgData name="Walker, Jill" userId="5b792189-000d-460f-82c8-81fb06d7bf0c" providerId="ADAL" clId="{C45B0197-989B-1140-9B8A-6CBF100E7C5F}" dt="2022-06-20T21:11:54.107" v="894" actId="1076"/>
            <ac:spMkLst>
              <pc:docMk/>
              <pc:sldMasterMk cId="2783614211" sldId="2147483648"/>
              <pc:sldLayoutMk cId="2507970811" sldId="2147483653"/>
              <ac:spMk id="4" creationId="{7FF511F2-1879-422A-AC83-AF4B757EA394}"/>
            </ac:spMkLst>
          </pc:spChg>
          <pc:spChg chg="mod">
            <ac:chgData name="Walker, Jill" userId="5b792189-000d-460f-82c8-81fb06d7bf0c" providerId="ADAL" clId="{C45B0197-989B-1140-9B8A-6CBF100E7C5F}" dt="2022-06-20T20:41:16.762" v="180" actId="2710"/>
            <ac:spMkLst>
              <pc:docMk/>
              <pc:sldMasterMk cId="2783614211" sldId="2147483648"/>
              <pc:sldLayoutMk cId="2507970811" sldId="2147483653"/>
              <ac:spMk id="5" creationId="{55D085B0-5E55-4173-AD52-0FAA8D689EE8}"/>
            </ac:spMkLst>
          </pc:spChg>
          <pc:spChg chg="mod">
            <ac:chgData name="Walker, Jill" userId="5b792189-000d-460f-82c8-81fb06d7bf0c" providerId="ADAL" clId="{C45B0197-989B-1140-9B8A-6CBF100E7C5F}" dt="2022-06-20T20:41:16.762" v="180" actId="2710"/>
            <ac:spMkLst>
              <pc:docMk/>
              <pc:sldMasterMk cId="2783614211" sldId="2147483648"/>
              <pc:sldLayoutMk cId="2507970811" sldId="2147483653"/>
              <ac:spMk id="6" creationId="{31367218-91F9-4ED6-B3FB-013FE4027395}"/>
            </ac:spMkLst>
          </pc:spChg>
        </pc:sldLayoutChg>
      </pc:sldMasterChg>
      <pc:sldMasterChg chg="modSp modSldLayout">
        <pc:chgData name="Walker, Jill" userId="5b792189-000d-460f-82c8-81fb06d7bf0c" providerId="ADAL" clId="{C45B0197-989B-1140-9B8A-6CBF100E7C5F}" dt="2022-06-20T20:42:31.313" v="182" actId="2710"/>
        <pc:sldMasterMkLst>
          <pc:docMk/>
          <pc:sldMasterMk cId="3163905739" sldId="2147483661"/>
        </pc:sldMasterMkLst>
        <pc:spChg chg="mod">
          <ac:chgData name="Walker, Jill" userId="5b792189-000d-460f-82c8-81fb06d7bf0c" providerId="ADAL" clId="{C45B0197-989B-1140-9B8A-6CBF100E7C5F}" dt="2022-06-20T20:42:31.313" v="182" actId="2710"/>
          <ac:spMkLst>
            <pc:docMk/>
            <pc:sldMasterMk cId="3163905739" sldId="2147483661"/>
            <ac:spMk id="2" creationId="{6DE98372-D69B-4C8A-9CBB-B1C765408554}"/>
          </ac:spMkLst>
        </pc:spChg>
        <pc:spChg chg="mod">
          <ac:chgData name="Walker, Jill" userId="5b792189-000d-460f-82c8-81fb06d7bf0c" providerId="ADAL" clId="{C45B0197-989B-1140-9B8A-6CBF100E7C5F}" dt="2022-06-20T20:42:31.313" v="182" actId="2710"/>
          <ac:spMkLst>
            <pc:docMk/>
            <pc:sldMasterMk cId="3163905739" sldId="2147483661"/>
            <ac:spMk id="3" creationId="{BC606B32-88C8-46F8-A892-446061875561}"/>
          </ac:spMkLst>
        </pc:spChg>
        <pc:sldLayoutChg chg="modSp mod">
          <pc:chgData name="Walker, Jill" userId="5b792189-000d-460f-82c8-81fb06d7bf0c" providerId="ADAL" clId="{C45B0197-989B-1140-9B8A-6CBF100E7C5F}" dt="2022-06-10T17:03:16.441" v="72" actId="3064"/>
          <pc:sldLayoutMkLst>
            <pc:docMk/>
            <pc:sldMasterMk cId="3163905739" sldId="2147483661"/>
            <pc:sldLayoutMk cId="3909253140" sldId="2147483662"/>
          </pc:sldLayoutMkLst>
          <pc:spChg chg="mod">
            <ac:chgData name="Walker, Jill" userId="5b792189-000d-460f-82c8-81fb06d7bf0c" providerId="ADAL" clId="{C45B0197-989B-1140-9B8A-6CBF100E7C5F}" dt="2022-06-10T17:03:12.692" v="71" actId="3064"/>
            <ac:spMkLst>
              <pc:docMk/>
              <pc:sldMasterMk cId="3163905739" sldId="2147483661"/>
              <pc:sldLayoutMk cId="3909253140" sldId="2147483662"/>
              <ac:spMk id="2" creationId="{AEE5CF10-454A-4175-82DA-D453962804A8}"/>
            </ac:spMkLst>
          </pc:spChg>
          <pc:spChg chg="mod">
            <ac:chgData name="Walker, Jill" userId="5b792189-000d-460f-82c8-81fb06d7bf0c" providerId="ADAL" clId="{C45B0197-989B-1140-9B8A-6CBF100E7C5F}" dt="2022-06-10T17:03:16.441" v="72" actId="3064"/>
            <ac:spMkLst>
              <pc:docMk/>
              <pc:sldMasterMk cId="3163905739" sldId="2147483661"/>
              <pc:sldLayoutMk cId="3909253140" sldId="2147483662"/>
              <ac:spMk id="3" creationId="{26AE5AC7-53D4-4C0B-B42A-1A0692FD992D}"/>
            </ac:spMkLst>
          </pc:spChg>
        </pc:sldLayoutChg>
        <pc:sldLayoutChg chg="modSp mod">
          <pc:chgData name="Walker, Jill" userId="5b792189-000d-460f-82c8-81fb06d7bf0c" providerId="ADAL" clId="{C45B0197-989B-1140-9B8A-6CBF100E7C5F}" dt="2022-06-10T17:03:30.636" v="74" actId="3064"/>
          <pc:sldLayoutMkLst>
            <pc:docMk/>
            <pc:sldMasterMk cId="3163905739" sldId="2147483661"/>
            <pc:sldLayoutMk cId="2498514615" sldId="2147483664"/>
          </pc:sldLayoutMkLst>
          <pc:spChg chg="mod">
            <ac:chgData name="Walker, Jill" userId="5b792189-000d-460f-82c8-81fb06d7bf0c" providerId="ADAL" clId="{C45B0197-989B-1140-9B8A-6CBF100E7C5F}" dt="2022-06-10T17:03:27.106" v="73" actId="3064"/>
            <ac:spMkLst>
              <pc:docMk/>
              <pc:sldMasterMk cId="3163905739" sldId="2147483661"/>
              <pc:sldLayoutMk cId="2498514615" sldId="2147483664"/>
              <ac:spMk id="2" creationId="{1BD9D7DE-BD2F-44A7-9A26-631D18203EDC}"/>
            </ac:spMkLst>
          </pc:spChg>
          <pc:spChg chg="mod">
            <ac:chgData name="Walker, Jill" userId="5b792189-000d-460f-82c8-81fb06d7bf0c" providerId="ADAL" clId="{C45B0197-989B-1140-9B8A-6CBF100E7C5F}" dt="2022-06-10T17:03:30.636" v="74" actId="3064"/>
            <ac:spMkLst>
              <pc:docMk/>
              <pc:sldMasterMk cId="3163905739" sldId="2147483661"/>
              <pc:sldLayoutMk cId="2498514615" sldId="2147483664"/>
              <ac:spMk id="3" creationId="{B4FF02F6-F40C-412A-8F1F-B0EDC42D17E7}"/>
            </ac:spMkLst>
          </pc:spChg>
        </pc:sldLayoutChg>
        <pc:sldLayoutChg chg="modSp mod">
          <pc:chgData name="Walker, Jill" userId="5b792189-000d-460f-82c8-81fb06d7bf0c" providerId="ADAL" clId="{C45B0197-989B-1140-9B8A-6CBF100E7C5F}" dt="2022-06-10T17:01:34.580" v="70" actId="20577"/>
          <pc:sldLayoutMkLst>
            <pc:docMk/>
            <pc:sldMasterMk cId="3163905739" sldId="2147483661"/>
            <pc:sldLayoutMk cId="3063890475" sldId="2147483671"/>
          </pc:sldLayoutMkLst>
          <pc:spChg chg="mod">
            <ac:chgData name="Walker, Jill" userId="5b792189-000d-460f-82c8-81fb06d7bf0c" providerId="ADAL" clId="{C45B0197-989B-1140-9B8A-6CBF100E7C5F}" dt="2022-06-10T17:01:34.580" v="70" actId="20577"/>
            <ac:spMkLst>
              <pc:docMk/>
              <pc:sldMasterMk cId="3163905739" sldId="2147483661"/>
              <pc:sldLayoutMk cId="3063890475" sldId="2147483671"/>
              <ac:spMk id="3" creationId="{1C0070E8-7368-44B9-AF9C-ACF947C1DB59}"/>
            </ac:spMkLst>
          </pc:spChg>
        </pc:sldLayoutChg>
      </pc:sldMasterChg>
      <pc:sldMasterChg chg="modSp">
        <pc:chgData name="Walker, Jill" userId="5b792189-000d-460f-82c8-81fb06d7bf0c" providerId="ADAL" clId="{C45B0197-989B-1140-9B8A-6CBF100E7C5F}" dt="2022-06-20T20:42:40.711" v="183" actId="2710"/>
        <pc:sldMasterMkLst>
          <pc:docMk/>
          <pc:sldMasterMk cId="440874234" sldId="2147483674"/>
        </pc:sldMasterMkLst>
        <pc:spChg chg="mod">
          <ac:chgData name="Walker, Jill" userId="5b792189-000d-460f-82c8-81fb06d7bf0c" providerId="ADAL" clId="{C45B0197-989B-1140-9B8A-6CBF100E7C5F}" dt="2022-06-20T20:42:40.711" v="183" actId="2710"/>
          <ac:spMkLst>
            <pc:docMk/>
            <pc:sldMasterMk cId="440874234" sldId="2147483674"/>
            <ac:spMk id="2" creationId="{6DE98372-D69B-4C8A-9CBB-B1C765408554}"/>
          </ac:spMkLst>
        </pc:spChg>
        <pc:spChg chg="mod">
          <ac:chgData name="Walker, Jill" userId="5b792189-000d-460f-82c8-81fb06d7bf0c" providerId="ADAL" clId="{C45B0197-989B-1140-9B8A-6CBF100E7C5F}" dt="2022-06-20T20:42:40.711" v="183" actId="2710"/>
          <ac:spMkLst>
            <pc:docMk/>
            <pc:sldMasterMk cId="440874234" sldId="2147483674"/>
            <ac:spMk id="3" creationId="{BC606B32-88C8-46F8-A892-446061875561}"/>
          </ac:spMkLst>
        </pc:spChg>
      </pc:sldMasterChg>
      <pc:sldMasterChg chg="modSp">
        <pc:chgData name="Walker, Jill" userId="5b792189-000d-460f-82c8-81fb06d7bf0c" providerId="ADAL" clId="{C45B0197-989B-1140-9B8A-6CBF100E7C5F}" dt="2022-06-20T21:13:54.252" v="897" actId="207"/>
        <pc:sldMasterMkLst>
          <pc:docMk/>
          <pc:sldMasterMk cId="1296284975" sldId="2147483687"/>
        </pc:sldMasterMkLst>
        <pc:spChg chg="mod">
          <ac:chgData name="Walker, Jill" userId="5b792189-000d-460f-82c8-81fb06d7bf0c" providerId="ADAL" clId="{C45B0197-989B-1140-9B8A-6CBF100E7C5F}" dt="2022-06-20T20:42:50.920" v="184" actId="2710"/>
          <ac:spMkLst>
            <pc:docMk/>
            <pc:sldMasterMk cId="1296284975" sldId="2147483687"/>
            <ac:spMk id="2" creationId="{6DE98372-D69B-4C8A-9CBB-B1C765408554}"/>
          </ac:spMkLst>
        </pc:spChg>
        <pc:spChg chg="mod">
          <ac:chgData name="Walker, Jill" userId="5b792189-000d-460f-82c8-81fb06d7bf0c" providerId="ADAL" clId="{C45B0197-989B-1140-9B8A-6CBF100E7C5F}" dt="2022-06-20T21:13:54.252" v="897" actId="207"/>
          <ac:spMkLst>
            <pc:docMk/>
            <pc:sldMasterMk cId="1296284975" sldId="2147483687"/>
            <ac:spMk id="3" creationId="{BC606B32-88C8-46F8-A892-446061875561}"/>
          </ac:spMkLst>
        </pc:spChg>
      </pc:sldMasterChg>
      <pc:sldMasterChg chg="modSp modSldLayout">
        <pc:chgData name="Walker, Jill" userId="5b792189-000d-460f-82c8-81fb06d7bf0c" providerId="ADAL" clId="{C45B0197-989B-1140-9B8A-6CBF100E7C5F}" dt="2022-06-20T21:13:40.193" v="896" actId="207"/>
        <pc:sldMasterMkLst>
          <pc:docMk/>
          <pc:sldMasterMk cId="1713913340" sldId="2147483700"/>
        </pc:sldMasterMkLst>
        <pc:spChg chg="mod">
          <ac:chgData name="Walker, Jill" userId="5b792189-000d-460f-82c8-81fb06d7bf0c" providerId="ADAL" clId="{C45B0197-989B-1140-9B8A-6CBF100E7C5F}" dt="2022-06-20T20:42:05.103" v="181" actId="2710"/>
          <ac:spMkLst>
            <pc:docMk/>
            <pc:sldMasterMk cId="1713913340" sldId="2147483700"/>
            <ac:spMk id="2" creationId="{6DE98372-D69B-4C8A-9CBB-B1C765408554}"/>
          </ac:spMkLst>
        </pc:spChg>
        <pc:spChg chg="mod">
          <ac:chgData name="Walker, Jill" userId="5b792189-000d-460f-82c8-81fb06d7bf0c" providerId="ADAL" clId="{C45B0197-989B-1140-9B8A-6CBF100E7C5F}" dt="2022-06-20T21:13:40.193" v="896" actId="207"/>
          <ac:spMkLst>
            <pc:docMk/>
            <pc:sldMasterMk cId="1713913340" sldId="2147483700"/>
            <ac:spMk id="3" creationId="{BC606B32-88C8-46F8-A892-446061875561}"/>
          </ac:spMkLst>
        </pc:spChg>
        <pc:sldLayoutChg chg="modSp mod">
          <pc:chgData name="Walker, Jill" userId="5b792189-000d-460f-82c8-81fb06d7bf0c" providerId="ADAL" clId="{C45B0197-989B-1140-9B8A-6CBF100E7C5F}" dt="2022-06-10T17:03:54.579" v="76" actId="3064"/>
          <pc:sldLayoutMkLst>
            <pc:docMk/>
            <pc:sldMasterMk cId="1713913340" sldId="2147483700"/>
            <pc:sldLayoutMk cId="127428932" sldId="2147483701"/>
          </pc:sldLayoutMkLst>
          <pc:spChg chg="mod">
            <ac:chgData name="Walker, Jill" userId="5b792189-000d-460f-82c8-81fb06d7bf0c" providerId="ADAL" clId="{C45B0197-989B-1140-9B8A-6CBF100E7C5F}" dt="2022-06-10T17:03:46.509" v="75" actId="3064"/>
            <ac:spMkLst>
              <pc:docMk/>
              <pc:sldMasterMk cId="1713913340" sldId="2147483700"/>
              <pc:sldLayoutMk cId="127428932" sldId="2147483701"/>
              <ac:spMk id="2" creationId="{AEE5CF10-454A-4175-82DA-D453962804A8}"/>
            </ac:spMkLst>
          </pc:spChg>
          <pc:spChg chg="mod">
            <ac:chgData name="Walker, Jill" userId="5b792189-000d-460f-82c8-81fb06d7bf0c" providerId="ADAL" clId="{C45B0197-989B-1140-9B8A-6CBF100E7C5F}" dt="2022-06-10T17:03:54.579" v="76" actId="3064"/>
            <ac:spMkLst>
              <pc:docMk/>
              <pc:sldMasterMk cId="1713913340" sldId="2147483700"/>
              <pc:sldLayoutMk cId="127428932" sldId="2147483701"/>
              <ac:spMk id="3" creationId="{26AE5AC7-53D4-4C0B-B42A-1A0692FD992D}"/>
            </ac:spMkLst>
          </pc:spChg>
          <pc:picChg chg="mod">
            <ac:chgData name="Walker, Jill" userId="5b792189-000d-460f-82c8-81fb06d7bf0c" providerId="ADAL" clId="{C45B0197-989B-1140-9B8A-6CBF100E7C5F}" dt="2022-06-10T16:55:03.970" v="6" actId="207"/>
            <ac:picMkLst>
              <pc:docMk/>
              <pc:sldMasterMk cId="1713913340" sldId="2147483700"/>
              <pc:sldLayoutMk cId="127428932" sldId="2147483701"/>
              <ac:picMk id="9" creationId="{5ED43345-CE8E-0841-A74F-B26363861C2E}"/>
            </ac:picMkLst>
          </pc:picChg>
        </pc:sldLayoutChg>
        <pc:sldLayoutChg chg="modSp mod">
          <pc:chgData name="Walker, Jill" userId="5b792189-000d-460f-82c8-81fb06d7bf0c" providerId="ADAL" clId="{C45B0197-989B-1140-9B8A-6CBF100E7C5F}" dt="2022-06-10T17:04:09.797" v="78" actId="3064"/>
          <pc:sldLayoutMkLst>
            <pc:docMk/>
            <pc:sldMasterMk cId="1713913340" sldId="2147483700"/>
            <pc:sldLayoutMk cId="2663634789" sldId="2147483703"/>
          </pc:sldLayoutMkLst>
          <pc:spChg chg="mod">
            <ac:chgData name="Walker, Jill" userId="5b792189-000d-460f-82c8-81fb06d7bf0c" providerId="ADAL" clId="{C45B0197-989B-1140-9B8A-6CBF100E7C5F}" dt="2022-06-10T17:04:05.714" v="77" actId="3064"/>
            <ac:spMkLst>
              <pc:docMk/>
              <pc:sldMasterMk cId="1713913340" sldId="2147483700"/>
              <pc:sldLayoutMk cId="2663634789" sldId="2147483703"/>
              <ac:spMk id="2" creationId="{1BD9D7DE-BD2F-44A7-9A26-631D18203EDC}"/>
            </ac:spMkLst>
          </pc:spChg>
          <pc:spChg chg="mod">
            <ac:chgData name="Walker, Jill" userId="5b792189-000d-460f-82c8-81fb06d7bf0c" providerId="ADAL" clId="{C45B0197-989B-1140-9B8A-6CBF100E7C5F}" dt="2022-06-10T17:04:09.797" v="78" actId="3064"/>
            <ac:spMkLst>
              <pc:docMk/>
              <pc:sldMasterMk cId="1713913340" sldId="2147483700"/>
              <pc:sldLayoutMk cId="2663634789" sldId="2147483703"/>
              <ac:spMk id="3" creationId="{B4FF02F6-F40C-412A-8F1F-B0EDC42D17E7}"/>
            </ac:spMkLst>
          </pc:spChg>
        </pc:sldLayoutChg>
        <pc:sldLayoutChg chg="modSp mod">
          <pc:chgData name="Walker, Jill" userId="5b792189-000d-460f-82c8-81fb06d7bf0c" providerId="ADAL" clId="{C45B0197-989B-1140-9B8A-6CBF100E7C5F}" dt="2022-06-10T16:57:32.129" v="35" actId="20577"/>
          <pc:sldLayoutMkLst>
            <pc:docMk/>
            <pc:sldMasterMk cId="1713913340" sldId="2147483700"/>
            <pc:sldLayoutMk cId="1091487263" sldId="2147483710"/>
          </pc:sldLayoutMkLst>
          <pc:spChg chg="mod">
            <ac:chgData name="Walker, Jill" userId="5b792189-000d-460f-82c8-81fb06d7bf0c" providerId="ADAL" clId="{C45B0197-989B-1140-9B8A-6CBF100E7C5F}" dt="2022-06-10T16:57:32.129" v="35" actId="20577"/>
            <ac:spMkLst>
              <pc:docMk/>
              <pc:sldMasterMk cId="1713913340" sldId="2147483700"/>
              <pc:sldLayoutMk cId="1091487263" sldId="2147483710"/>
              <ac:spMk id="3" creationId="{1C0070E8-7368-44B9-AF9C-ACF947C1DB59}"/>
            </ac:spMkLst>
          </pc:spChg>
        </pc:sldLayoutChg>
      </pc:sldMasterChg>
    </pc:docChg>
  </pc:docChgLst>
  <pc:docChgLst>
    <pc:chgData name="Hansen, Robert" userId="7afdcc4e-0248-4aaa-865d-3fc9f5c57266" providerId="ADAL" clId="{E0C9315F-CAC7-4F28-A922-D9CA4C11830F}"/>
    <pc:docChg chg="undo redo custSel addSld delSld modSld sldOrd">
      <pc:chgData name="Hansen, Robert" userId="7afdcc4e-0248-4aaa-865d-3fc9f5c57266" providerId="ADAL" clId="{E0C9315F-CAC7-4F28-A922-D9CA4C11830F}" dt="2023-03-24T16:59:47.243" v="6836" actId="47"/>
      <pc:docMkLst>
        <pc:docMk/>
      </pc:docMkLst>
      <pc:sldChg chg="modSp mod">
        <pc:chgData name="Hansen, Robert" userId="7afdcc4e-0248-4aaa-865d-3fc9f5c57266" providerId="ADAL" clId="{E0C9315F-CAC7-4F28-A922-D9CA4C11830F}" dt="2023-03-23T20:02:24.639" v="4923" actId="20577"/>
        <pc:sldMkLst>
          <pc:docMk/>
          <pc:sldMk cId="2871387930" sldId="262"/>
        </pc:sldMkLst>
        <pc:spChg chg="mod">
          <ac:chgData name="Hansen, Robert" userId="7afdcc4e-0248-4aaa-865d-3fc9f5c57266" providerId="ADAL" clId="{E0C9315F-CAC7-4F28-A922-D9CA4C11830F}" dt="2023-03-23T20:02:24.639" v="4923" actId="20577"/>
          <ac:spMkLst>
            <pc:docMk/>
            <pc:sldMk cId="2871387930" sldId="262"/>
            <ac:spMk id="7" creationId="{F15472F1-D24F-E448-9A57-3E83DE1A4B04}"/>
          </ac:spMkLst>
        </pc:spChg>
      </pc:sldChg>
      <pc:sldChg chg="modSp mod">
        <pc:chgData name="Hansen, Robert" userId="7afdcc4e-0248-4aaa-865d-3fc9f5c57266" providerId="ADAL" clId="{E0C9315F-CAC7-4F28-A922-D9CA4C11830F}" dt="2023-03-23T17:06:17.519" v="92" actId="20577"/>
        <pc:sldMkLst>
          <pc:docMk/>
          <pc:sldMk cId="2405230072" sldId="270"/>
        </pc:sldMkLst>
        <pc:spChg chg="mod">
          <ac:chgData name="Hansen, Robert" userId="7afdcc4e-0248-4aaa-865d-3fc9f5c57266" providerId="ADAL" clId="{E0C9315F-CAC7-4F28-A922-D9CA4C11830F}" dt="2023-03-23T17:06:17.519" v="92" actId="20577"/>
          <ac:spMkLst>
            <pc:docMk/>
            <pc:sldMk cId="2405230072" sldId="270"/>
            <ac:spMk id="3" creationId="{1252512A-4020-67D7-5530-2FACA44226B5}"/>
          </ac:spMkLst>
        </pc:spChg>
      </pc:sldChg>
      <pc:sldChg chg="modSp del mod">
        <pc:chgData name="Hansen, Robert" userId="7afdcc4e-0248-4aaa-865d-3fc9f5c57266" providerId="ADAL" clId="{E0C9315F-CAC7-4F28-A922-D9CA4C11830F}" dt="2023-03-24T16:59:47.243" v="6836" actId="47"/>
        <pc:sldMkLst>
          <pc:docMk/>
          <pc:sldMk cId="3666711043" sldId="271"/>
        </pc:sldMkLst>
        <pc:spChg chg="mod">
          <ac:chgData name="Hansen, Robert" userId="7afdcc4e-0248-4aaa-865d-3fc9f5c57266" providerId="ADAL" clId="{E0C9315F-CAC7-4F28-A922-D9CA4C11830F}" dt="2023-03-24T16:58:10.978" v="6835" actId="20577"/>
          <ac:spMkLst>
            <pc:docMk/>
            <pc:sldMk cId="3666711043" sldId="271"/>
            <ac:spMk id="3" creationId="{1252512A-4020-67D7-5530-2FACA44226B5}"/>
          </ac:spMkLst>
        </pc:spChg>
      </pc:sldChg>
      <pc:sldChg chg="ord">
        <pc:chgData name="Hansen, Robert" userId="7afdcc4e-0248-4aaa-865d-3fc9f5c57266" providerId="ADAL" clId="{E0C9315F-CAC7-4F28-A922-D9CA4C11830F}" dt="2023-03-23T17:21:07.270" v="850"/>
        <pc:sldMkLst>
          <pc:docMk/>
          <pc:sldMk cId="3947472035" sldId="273"/>
        </pc:sldMkLst>
      </pc:sldChg>
      <pc:sldChg chg="modSp mod">
        <pc:chgData name="Hansen, Robert" userId="7afdcc4e-0248-4aaa-865d-3fc9f5c57266" providerId="ADAL" clId="{E0C9315F-CAC7-4F28-A922-D9CA4C11830F}" dt="2023-03-24T16:57:01.674" v="6805" actId="20577"/>
        <pc:sldMkLst>
          <pc:docMk/>
          <pc:sldMk cId="4111969508" sldId="275"/>
        </pc:sldMkLst>
        <pc:spChg chg="mod">
          <ac:chgData name="Hansen, Robert" userId="7afdcc4e-0248-4aaa-865d-3fc9f5c57266" providerId="ADAL" clId="{E0C9315F-CAC7-4F28-A922-D9CA4C11830F}" dt="2023-03-24T16:57:01.674" v="6805" actId="20577"/>
          <ac:spMkLst>
            <pc:docMk/>
            <pc:sldMk cId="4111969508" sldId="275"/>
            <ac:spMk id="3" creationId="{10FEC368-DD2B-CC82-707C-C7606828A3B6}"/>
          </ac:spMkLst>
        </pc:spChg>
      </pc:sldChg>
      <pc:sldChg chg="ord">
        <pc:chgData name="Hansen, Robert" userId="7afdcc4e-0248-4aaa-865d-3fc9f5c57266" providerId="ADAL" clId="{E0C9315F-CAC7-4F28-A922-D9CA4C11830F}" dt="2023-03-23T17:06:29.040" v="94"/>
        <pc:sldMkLst>
          <pc:docMk/>
          <pc:sldMk cId="2917898611" sldId="276"/>
        </pc:sldMkLst>
      </pc:sldChg>
      <pc:sldChg chg="modSp mod">
        <pc:chgData name="Hansen, Robert" userId="7afdcc4e-0248-4aaa-865d-3fc9f5c57266" providerId="ADAL" clId="{E0C9315F-CAC7-4F28-A922-D9CA4C11830F}" dt="2023-03-23T17:20:52.298" v="848" actId="6549"/>
        <pc:sldMkLst>
          <pc:docMk/>
          <pc:sldMk cId="4160591987" sldId="277"/>
        </pc:sldMkLst>
        <pc:spChg chg="mod">
          <ac:chgData name="Hansen, Robert" userId="7afdcc4e-0248-4aaa-865d-3fc9f5c57266" providerId="ADAL" clId="{E0C9315F-CAC7-4F28-A922-D9CA4C11830F}" dt="2023-03-23T17:20:52.298" v="848" actId="6549"/>
          <ac:spMkLst>
            <pc:docMk/>
            <pc:sldMk cId="4160591987" sldId="277"/>
            <ac:spMk id="3" creationId="{574A49E1-335C-4CF6-732A-ED05A9CE9119}"/>
          </ac:spMkLst>
        </pc:spChg>
      </pc:sldChg>
      <pc:sldChg chg="modSp mod">
        <pc:chgData name="Hansen, Robert" userId="7afdcc4e-0248-4aaa-865d-3fc9f5c57266" providerId="ADAL" clId="{E0C9315F-CAC7-4F28-A922-D9CA4C11830F}" dt="2023-03-23T18:04:29.435" v="2539" actId="20577"/>
        <pc:sldMkLst>
          <pc:docMk/>
          <pc:sldMk cId="428254286" sldId="278"/>
        </pc:sldMkLst>
        <pc:spChg chg="mod">
          <ac:chgData name="Hansen, Robert" userId="7afdcc4e-0248-4aaa-865d-3fc9f5c57266" providerId="ADAL" clId="{E0C9315F-CAC7-4F28-A922-D9CA4C11830F}" dt="2023-03-23T18:04:29.435" v="2539" actId="20577"/>
          <ac:spMkLst>
            <pc:docMk/>
            <pc:sldMk cId="428254286" sldId="278"/>
            <ac:spMk id="3" creationId="{574A49E1-335C-4CF6-732A-ED05A9CE9119}"/>
          </ac:spMkLst>
        </pc:spChg>
      </pc:sldChg>
      <pc:sldChg chg="del">
        <pc:chgData name="Hansen, Robert" userId="7afdcc4e-0248-4aaa-865d-3fc9f5c57266" providerId="ADAL" clId="{E0C9315F-CAC7-4F28-A922-D9CA4C11830F}" dt="2023-03-23T19:09:17.038" v="3692" actId="47"/>
        <pc:sldMkLst>
          <pc:docMk/>
          <pc:sldMk cId="144388335" sldId="279"/>
        </pc:sldMkLst>
      </pc:sldChg>
      <pc:sldChg chg="addSp modSp mod ord">
        <pc:chgData name="Hansen, Robert" userId="7afdcc4e-0248-4aaa-865d-3fc9f5c57266" providerId="ADAL" clId="{E0C9315F-CAC7-4F28-A922-D9CA4C11830F}" dt="2023-03-23T18:59:06.265" v="3466" actId="1038"/>
        <pc:sldMkLst>
          <pc:docMk/>
          <pc:sldMk cId="3653601374" sldId="280"/>
        </pc:sldMkLst>
        <pc:spChg chg="mod">
          <ac:chgData name="Hansen, Robert" userId="7afdcc4e-0248-4aaa-865d-3fc9f5c57266" providerId="ADAL" clId="{E0C9315F-CAC7-4F28-A922-D9CA4C11830F}" dt="2023-03-23T18:03:35.631" v="2482" actId="20577"/>
          <ac:spMkLst>
            <pc:docMk/>
            <pc:sldMk cId="3653601374" sldId="280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7:57:08.812" v="2218" actId="13926"/>
          <ac:spMkLst>
            <pc:docMk/>
            <pc:sldMk cId="3653601374" sldId="280"/>
            <ac:spMk id="3" creationId="{6CDA0D28-9351-5D00-8722-02A6D2C61A1E}"/>
          </ac:spMkLst>
        </pc:spChg>
        <pc:spChg chg="add mod">
          <ac:chgData name="Hansen, Robert" userId="7afdcc4e-0248-4aaa-865d-3fc9f5c57266" providerId="ADAL" clId="{E0C9315F-CAC7-4F28-A922-D9CA4C11830F}" dt="2023-03-23T18:59:06.265" v="3466" actId="1038"/>
          <ac:spMkLst>
            <pc:docMk/>
            <pc:sldMk cId="3653601374" sldId="280"/>
            <ac:spMk id="5" creationId="{7BCD1D5E-1EB1-BE4C-EA45-FC71D95472C5}"/>
          </ac:spMkLst>
        </pc:spChg>
      </pc:sldChg>
      <pc:sldChg chg="new del">
        <pc:chgData name="Hansen, Robert" userId="7afdcc4e-0248-4aaa-865d-3fc9f5c57266" providerId="ADAL" clId="{E0C9315F-CAC7-4F28-A922-D9CA4C11830F}" dt="2023-03-23T17:06:46.275" v="96" actId="2696"/>
        <pc:sldMkLst>
          <pc:docMk/>
          <pc:sldMk cId="2579815577" sldId="281"/>
        </pc:sldMkLst>
      </pc:sldChg>
      <pc:sldChg chg="modSp new mod">
        <pc:chgData name="Hansen, Robert" userId="7afdcc4e-0248-4aaa-865d-3fc9f5c57266" providerId="ADAL" clId="{E0C9315F-CAC7-4F28-A922-D9CA4C11830F}" dt="2023-03-23T17:18:51.066" v="810" actId="20577"/>
        <pc:sldMkLst>
          <pc:docMk/>
          <pc:sldMk cId="4043946044" sldId="281"/>
        </pc:sldMkLst>
        <pc:spChg chg="mod">
          <ac:chgData name="Hansen, Robert" userId="7afdcc4e-0248-4aaa-865d-3fc9f5c57266" providerId="ADAL" clId="{E0C9315F-CAC7-4F28-A922-D9CA4C11830F}" dt="2023-03-23T17:15:02.197" v="649" actId="20577"/>
          <ac:spMkLst>
            <pc:docMk/>
            <pc:sldMk cId="4043946044" sldId="281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17:18:51.066" v="810" actId="20577"/>
          <ac:spMkLst>
            <pc:docMk/>
            <pc:sldMk cId="4043946044" sldId="281"/>
            <ac:spMk id="3" creationId="{225B42D7-8D72-29FB-2264-434E61CA2832}"/>
          </ac:spMkLst>
        </pc:spChg>
      </pc:sldChg>
      <pc:sldChg chg="addSp modSp add mod">
        <pc:chgData name="Hansen, Robert" userId="7afdcc4e-0248-4aaa-865d-3fc9f5c57266" providerId="ADAL" clId="{E0C9315F-CAC7-4F28-A922-D9CA4C11830F}" dt="2023-03-23T20:22:16.513" v="6675" actId="121"/>
        <pc:sldMkLst>
          <pc:docMk/>
          <pc:sldMk cId="250971442" sldId="282"/>
        </pc:sldMkLst>
        <pc:spChg chg="mod">
          <ac:chgData name="Hansen, Robert" userId="7afdcc4e-0248-4aaa-865d-3fc9f5c57266" providerId="ADAL" clId="{E0C9315F-CAC7-4F28-A922-D9CA4C11830F}" dt="2023-03-23T17:26:14.612" v="923" actId="2711"/>
          <ac:spMkLst>
            <pc:docMk/>
            <pc:sldMk cId="250971442" sldId="282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20:22:16.513" v="6675" actId="121"/>
          <ac:spMkLst>
            <pc:docMk/>
            <pc:sldMk cId="250971442" sldId="282"/>
            <ac:spMk id="3" creationId="{225B42D7-8D72-29FB-2264-434E61CA2832}"/>
          </ac:spMkLst>
        </pc:spChg>
        <pc:spChg chg="add mod">
          <ac:chgData name="Hansen, Robert" userId="7afdcc4e-0248-4aaa-865d-3fc9f5c57266" providerId="ADAL" clId="{E0C9315F-CAC7-4F28-A922-D9CA4C11830F}" dt="2023-03-23T17:38:34.955" v="1598" actId="20577"/>
          <ac:spMkLst>
            <pc:docMk/>
            <pc:sldMk cId="250971442" sldId="282"/>
            <ac:spMk id="5" creationId="{D6384B81-7496-F4C5-3EC4-EF1A614CF608}"/>
          </ac:spMkLst>
        </pc:spChg>
      </pc:sldChg>
      <pc:sldChg chg="modSp add mod">
        <pc:chgData name="Hansen, Robert" userId="7afdcc4e-0248-4aaa-865d-3fc9f5c57266" providerId="ADAL" clId="{E0C9315F-CAC7-4F28-A922-D9CA4C11830F}" dt="2023-03-23T17:26:07.548" v="922" actId="2711"/>
        <pc:sldMkLst>
          <pc:docMk/>
          <pc:sldMk cId="4161690971" sldId="283"/>
        </pc:sldMkLst>
        <pc:spChg chg="mod">
          <ac:chgData name="Hansen, Robert" userId="7afdcc4e-0248-4aaa-865d-3fc9f5c57266" providerId="ADAL" clId="{E0C9315F-CAC7-4F28-A922-D9CA4C11830F}" dt="2023-03-23T17:26:07.548" v="922" actId="2711"/>
          <ac:spMkLst>
            <pc:docMk/>
            <pc:sldMk cId="4161690971" sldId="283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17:19:13.417" v="811" actId="13926"/>
          <ac:spMkLst>
            <pc:docMk/>
            <pc:sldMk cId="4161690971" sldId="283"/>
            <ac:spMk id="3" creationId="{225B42D7-8D72-29FB-2264-434E61CA2832}"/>
          </ac:spMkLst>
        </pc:spChg>
      </pc:sldChg>
      <pc:sldChg chg="modSp add mod">
        <pc:chgData name="Hansen, Robert" userId="7afdcc4e-0248-4aaa-865d-3fc9f5c57266" providerId="ADAL" clId="{E0C9315F-CAC7-4F28-A922-D9CA4C11830F}" dt="2023-03-23T17:25:49.006" v="920" actId="2711"/>
        <pc:sldMkLst>
          <pc:docMk/>
          <pc:sldMk cId="4032148638" sldId="284"/>
        </pc:sldMkLst>
        <pc:spChg chg="mod">
          <ac:chgData name="Hansen, Robert" userId="7afdcc4e-0248-4aaa-865d-3fc9f5c57266" providerId="ADAL" clId="{E0C9315F-CAC7-4F28-A922-D9CA4C11830F}" dt="2023-03-23T17:25:49.006" v="920" actId="2711"/>
          <ac:spMkLst>
            <pc:docMk/>
            <pc:sldMk cId="4032148638" sldId="284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17:19:43.390" v="813" actId="13926"/>
          <ac:spMkLst>
            <pc:docMk/>
            <pc:sldMk cId="4032148638" sldId="284"/>
            <ac:spMk id="3" creationId="{225B42D7-8D72-29FB-2264-434E61CA2832}"/>
          </ac:spMkLst>
        </pc:spChg>
      </pc:sldChg>
      <pc:sldChg chg="modSp add mod ord">
        <pc:chgData name="Hansen, Robert" userId="7afdcc4e-0248-4aaa-865d-3fc9f5c57266" providerId="ADAL" clId="{E0C9315F-CAC7-4F28-A922-D9CA4C11830F}" dt="2023-03-23T17:25:56.538" v="921" actId="2711"/>
        <pc:sldMkLst>
          <pc:docMk/>
          <pc:sldMk cId="5175589" sldId="285"/>
        </pc:sldMkLst>
        <pc:spChg chg="mod">
          <ac:chgData name="Hansen, Robert" userId="7afdcc4e-0248-4aaa-865d-3fc9f5c57266" providerId="ADAL" clId="{E0C9315F-CAC7-4F28-A922-D9CA4C11830F}" dt="2023-03-23T17:25:56.538" v="921" actId="2711"/>
          <ac:spMkLst>
            <pc:docMk/>
            <pc:sldMk cId="5175589" sldId="285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17:17:37.808" v="713" actId="13926"/>
          <ac:spMkLst>
            <pc:docMk/>
            <pc:sldMk cId="5175589" sldId="285"/>
            <ac:spMk id="3" creationId="{225B42D7-8D72-29FB-2264-434E61CA2832}"/>
          </ac:spMkLst>
        </pc:spChg>
      </pc:sldChg>
      <pc:sldChg chg="modSp add mod">
        <pc:chgData name="Hansen, Robert" userId="7afdcc4e-0248-4aaa-865d-3fc9f5c57266" providerId="ADAL" clId="{E0C9315F-CAC7-4F28-A922-D9CA4C11830F}" dt="2023-03-23T17:25:41.767" v="919" actId="2711"/>
        <pc:sldMkLst>
          <pc:docMk/>
          <pc:sldMk cId="2011902473" sldId="286"/>
        </pc:sldMkLst>
        <pc:spChg chg="mod">
          <ac:chgData name="Hansen, Robert" userId="7afdcc4e-0248-4aaa-865d-3fc9f5c57266" providerId="ADAL" clId="{E0C9315F-CAC7-4F28-A922-D9CA4C11830F}" dt="2023-03-23T17:25:41.767" v="919" actId="2711"/>
          <ac:spMkLst>
            <pc:docMk/>
            <pc:sldMk cId="2011902473" sldId="286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17:22:51.256" v="901" actId="13926"/>
          <ac:spMkLst>
            <pc:docMk/>
            <pc:sldMk cId="2011902473" sldId="286"/>
            <ac:spMk id="3" creationId="{225B42D7-8D72-29FB-2264-434E61CA2832}"/>
          </ac:spMkLst>
        </pc:spChg>
      </pc:sldChg>
      <pc:sldChg chg="modSp add mod">
        <pc:chgData name="Hansen, Robert" userId="7afdcc4e-0248-4aaa-865d-3fc9f5c57266" providerId="ADAL" clId="{E0C9315F-CAC7-4F28-A922-D9CA4C11830F}" dt="2023-03-23T17:25:34.515" v="918" actId="2711"/>
        <pc:sldMkLst>
          <pc:docMk/>
          <pc:sldMk cId="937828592" sldId="287"/>
        </pc:sldMkLst>
        <pc:spChg chg="mod">
          <ac:chgData name="Hansen, Robert" userId="7afdcc4e-0248-4aaa-865d-3fc9f5c57266" providerId="ADAL" clId="{E0C9315F-CAC7-4F28-A922-D9CA4C11830F}" dt="2023-03-23T17:25:34.515" v="918" actId="2711"/>
          <ac:spMkLst>
            <pc:docMk/>
            <pc:sldMk cId="937828592" sldId="287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17:24:37.788" v="911" actId="13926"/>
          <ac:spMkLst>
            <pc:docMk/>
            <pc:sldMk cId="937828592" sldId="287"/>
            <ac:spMk id="3" creationId="{225B42D7-8D72-29FB-2264-434E61CA2832}"/>
          </ac:spMkLst>
        </pc:spChg>
      </pc:sldChg>
      <pc:sldChg chg="modSp add mod">
        <pc:chgData name="Hansen, Robert" userId="7afdcc4e-0248-4aaa-865d-3fc9f5c57266" providerId="ADAL" clId="{E0C9315F-CAC7-4F28-A922-D9CA4C11830F}" dt="2023-03-23T17:25:26.753" v="917" actId="2711"/>
        <pc:sldMkLst>
          <pc:docMk/>
          <pc:sldMk cId="1696288196" sldId="288"/>
        </pc:sldMkLst>
        <pc:spChg chg="mod">
          <ac:chgData name="Hansen, Robert" userId="7afdcc4e-0248-4aaa-865d-3fc9f5c57266" providerId="ADAL" clId="{E0C9315F-CAC7-4F28-A922-D9CA4C11830F}" dt="2023-03-23T17:25:26.753" v="917" actId="2711"/>
          <ac:spMkLst>
            <pc:docMk/>
            <pc:sldMk cId="1696288196" sldId="288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17:23:51.816" v="909" actId="13926"/>
          <ac:spMkLst>
            <pc:docMk/>
            <pc:sldMk cId="1696288196" sldId="288"/>
            <ac:spMk id="3" creationId="{225B42D7-8D72-29FB-2264-434E61CA2832}"/>
          </ac:spMkLst>
        </pc:spChg>
      </pc:sldChg>
      <pc:sldChg chg="modSp add mod">
        <pc:chgData name="Hansen, Robert" userId="7afdcc4e-0248-4aaa-865d-3fc9f5c57266" providerId="ADAL" clId="{E0C9315F-CAC7-4F28-A922-D9CA4C11830F}" dt="2023-03-23T17:25:17.823" v="916" actId="2711"/>
        <pc:sldMkLst>
          <pc:docMk/>
          <pc:sldMk cId="3258285080" sldId="289"/>
        </pc:sldMkLst>
        <pc:spChg chg="mod">
          <ac:chgData name="Hansen, Robert" userId="7afdcc4e-0248-4aaa-865d-3fc9f5c57266" providerId="ADAL" clId="{E0C9315F-CAC7-4F28-A922-D9CA4C11830F}" dt="2023-03-23T17:25:17.823" v="916" actId="2711"/>
          <ac:spMkLst>
            <pc:docMk/>
            <pc:sldMk cId="3258285080" sldId="289"/>
            <ac:spMk id="2" creationId="{11FA0B69-8F7E-5319-6A07-84416B2B22A7}"/>
          </ac:spMkLst>
        </pc:spChg>
        <pc:spChg chg="mod">
          <ac:chgData name="Hansen, Robert" userId="7afdcc4e-0248-4aaa-865d-3fc9f5c57266" providerId="ADAL" clId="{E0C9315F-CAC7-4F28-A922-D9CA4C11830F}" dt="2023-03-23T17:25:10.872" v="915" actId="13926"/>
          <ac:spMkLst>
            <pc:docMk/>
            <pc:sldMk cId="3258285080" sldId="289"/>
            <ac:spMk id="3" creationId="{225B42D7-8D72-29FB-2264-434E61CA2832}"/>
          </ac:spMkLst>
        </pc:spChg>
      </pc:sldChg>
      <pc:sldChg chg="addSp modSp add mod">
        <pc:chgData name="Hansen, Robert" userId="7afdcc4e-0248-4aaa-865d-3fc9f5c57266" providerId="ADAL" clId="{E0C9315F-CAC7-4F28-A922-D9CA4C11830F}" dt="2023-03-23T17:42:10.568" v="1738" actId="20577"/>
        <pc:sldMkLst>
          <pc:docMk/>
          <pc:sldMk cId="2179792714" sldId="290"/>
        </pc:sldMkLst>
        <pc:spChg chg="mod">
          <ac:chgData name="Hansen, Robert" userId="7afdcc4e-0248-4aaa-865d-3fc9f5c57266" providerId="ADAL" clId="{E0C9315F-CAC7-4F28-A922-D9CA4C11830F}" dt="2023-03-23T17:39:40.291" v="1600" actId="13926"/>
          <ac:spMkLst>
            <pc:docMk/>
            <pc:sldMk cId="2179792714" sldId="290"/>
            <ac:spMk id="3" creationId="{225B42D7-8D72-29FB-2264-434E61CA2832}"/>
          </ac:spMkLst>
        </pc:spChg>
        <pc:spChg chg="add mod">
          <ac:chgData name="Hansen, Robert" userId="7afdcc4e-0248-4aaa-865d-3fc9f5c57266" providerId="ADAL" clId="{E0C9315F-CAC7-4F28-A922-D9CA4C11830F}" dt="2023-03-23T17:42:10.568" v="1738" actId="20577"/>
          <ac:spMkLst>
            <pc:docMk/>
            <pc:sldMk cId="2179792714" sldId="290"/>
            <ac:spMk id="5" creationId="{27889527-3771-D137-80FF-FCA2C975B651}"/>
          </ac:spMkLst>
        </pc:spChg>
      </pc:sldChg>
      <pc:sldChg chg="modSp add mod">
        <pc:chgData name="Hansen, Robert" userId="7afdcc4e-0248-4aaa-865d-3fc9f5c57266" providerId="ADAL" clId="{E0C9315F-CAC7-4F28-A922-D9CA4C11830F}" dt="2023-03-23T17:36:09.994" v="1488" actId="208"/>
        <pc:sldMkLst>
          <pc:docMk/>
          <pc:sldMk cId="2772072470" sldId="291"/>
        </pc:sldMkLst>
        <pc:spChg chg="mod">
          <ac:chgData name="Hansen, Robert" userId="7afdcc4e-0248-4aaa-865d-3fc9f5c57266" providerId="ADAL" clId="{E0C9315F-CAC7-4F28-A922-D9CA4C11830F}" dt="2023-03-23T17:33:16.232" v="1288" actId="13926"/>
          <ac:spMkLst>
            <pc:docMk/>
            <pc:sldMk cId="2772072470" sldId="291"/>
            <ac:spMk id="3" creationId="{225B42D7-8D72-29FB-2264-434E61CA2832}"/>
          </ac:spMkLst>
        </pc:spChg>
        <pc:spChg chg="mod">
          <ac:chgData name="Hansen, Robert" userId="7afdcc4e-0248-4aaa-865d-3fc9f5c57266" providerId="ADAL" clId="{E0C9315F-CAC7-4F28-A922-D9CA4C11830F}" dt="2023-03-23T17:36:09.994" v="1488" actId="208"/>
          <ac:spMkLst>
            <pc:docMk/>
            <pc:sldMk cId="2772072470" sldId="291"/>
            <ac:spMk id="5" creationId="{27889527-3771-D137-80FF-FCA2C975B651}"/>
          </ac:spMkLst>
        </pc:spChg>
      </pc:sldChg>
      <pc:sldChg chg="modSp add mod">
        <pc:chgData name="Hansen, Robert" userId="7afdcc4e-0248-4aaa-865d-3fc9f5c57266" providerId="ADAL" clId="{E0C9315F-CAC7-4F28-A922-D9CA4C11830F}" dt="2023-03-23T17:35:51.128" v="1486" actId="208"/>
        <pc:sldMkLst>
          <pc:docMk/>
          <pc:sldMk cId="627809777" sldId="292"/>
        </pc:sldMkLst>
        <pc:spChg chg="mod">
          <ac:chgData name="Hansen, Robert" userId="7afdcc4e-0248-4aaa-865d-3fc9f5c57266" providerId="ADAL" clId="{E0C9315F-CAC7-4F28-A922-D9CA4C11830F}" dt="2023-03-23T17:35:28.097" v="1484" actId="13926"/>
          <ac:spMkLst>
            <pc:docMk/>
            <pc:sldMk cId="627809777" sldId="292"/>
            <ac:spMk id="3" creationId="{225B42D7-8D72-29FB-2264-434E61CA2832}"/>
          </ac:spMkLst>
        </pc:spChg>
        <pc:spChg chg="mod">
          <ac:chgData name="Hansen, Robert" userId="7afdcc4e-0248-4aaa-865d-3fc9f5c57266" providerId="ADAL" clId="{E0C9315F-CAC7-4F28-A922-D9CA4C11830F}" dt="2023-03-23T17:35:51.128" v="1486" actId="208"/>
          <ac:spMkLst>
            <pc:docMk/>
            <pc:sldMk cId="627809777" sldId="292"/>
            <ac:spMk id="5" creationId="{27889527-3771-D137-80FF-FCA2C975B651}"/>
          </ac:spMkLst>
        </pc:spChg>
      </pc:sldChg>
      <pc:sldChg chg="add">
        <pc:chgData name="Hansen, Robert" userId="7afdcc4e-0248-4aaa-865d-3fc9f5c57266" providerId="ADAL" clId="{E0C9315F-CAC7-4F28-A922-D9CA4C11830F}" dt="2023-03-23T17:39:25.955" v="1599" actId="2890"/>
        <pc:sldMkLst>
          <pc:docMk/>
          <pc:sldMk cId="530441291" sldId="293"/>
        </pc:sldMkLst>
      </pc:sldChg>
      <pc:sldChg chg="addSp delSp modSp add mod ord">
        <pc:chgData name="Hansen, Robert" userId="7afdcc4e-0248-4aaa-865d-3fc9f5c57266" providerId="ADAL" clId="{E0C9315F-CAC7-4F28-A922-D9CA4C11830F}" dt="2023-03-23T19:59:16.266" v="4862" actId="478"/>
        <pc:sldMkLst>
          <pc:docMk/>
          <pc:sldMk cId="1454552793" sldId="294"/>
        </pc:sldMkLst>
        <pc:spChg chg="mod">
          <ac:chgData name="Hansen, Robert" userId="7afdcc4e-0248-4aaa-865d-3fc9f5c57266" providerId="ADAL" clId="{E0C9315F-CAC7-4F28-A922-D9CA4C11830F}" dt="2023-03-23T17:47:22.758" v="1921"/>
          <ac:spMkLst>
            <pc:docMk/>
            <pc:sldMk cId="1454552793" sldId="294"/>
            <ac:spMk id="2" creationId="{56AA2FBE-841D-C631-4489-EFF9D28239F1}"/>
          </ac:spMkLst>
        </pc:spChg>
        <pc:spChg chg="mod">
          <ac:chgData name="Hansen, Robert" userId="7afdcc4e-0248-4aaa-865d-3fc9f5c57266" providerId="ADAL" clId="{E0C9315F-CAC7-4F28-A922-D9CA4C11830F}" dt="2023-03-23T19:59:11.547" v="4861" actId="20577"/>
          <ac:spMkLst>
            <pc:docMk/>
            <pc:sldMk cId="1454552793" sldId="294"/>
            <ac:spMk id="3" creationId="{574A49E1-335C-4CF6-732A-ED05A9CE9119}"/>
          </ac:spMkLst>
        </pc:spChg>
        <pc:graphicFrameChg chg="mod modGraphic">
          <ac:chgData name="Hansen, Robert" userId="7afdcc4e-0248-4aaa-865d-3fc9f5c57266" providerId="ADAL" clId="{E0C9315F-CAC7-4F28-A922-D9CA4C11830F}" dt="2023-03-23T17:46:26.476" v="1919" actId="403"/>
          <ac:graphicFrameMkLst>
            <pc:docMk/>
            <pc:sldMk cId="1454552793" sldId="294"/>
            <ac:graphicFrameMk id="5" creationId="{C29D3DB4-8CF2-5234-3306-3584885529F5}"/>
          </ac:graphicFrameMkLst>
        </pc:graphicFrameChg>
        <pc:graphicFrameChg chg="add del mod modGraphic">
          <ac:chgData name="Hansen, Robert" userId="7afdcc4e-0248-4aaa-865d-3fc9f5c57266" providerId="ADAL" clId="{E0C9315F-CAC7-4F28-A922-D9CA4C11830F}" dt="2023-03-23T19:59:16.266" v="4862" actId="478"/>
          <ac:graphicFrameMkLst>
            <pc:docMk/>
            <pc:sldMk cId="1454552793" sldId="294"/>
            <ac:graphicFrameMk id="6" creationId="{6F89A6AD-95D2-5182-38D4-996032B4A64E}"/>
          </ac:graphicFrameMkLst>
        </pc:graphicFrameChg>
      </pc:sldChg>
      <pc:sldChg chg="delSp modSp add del mod">
        <pc:chgData name="Hansen, Robert" userId="7afdcc4e-0248-4aaa-865d-3fc9f5c57266" providerId="ADAL" clId="{E0C9315F-CAC7-4F28-A922-D9CA4C11830F}" dt="2023-03-23T19:08:57.790" v="3690" actId="47"/>
        <pc:sldMkLst>
          <pc:docMk/>
          <pc:sldMk cId="2266377319" sldId="295"/>
        </pc:sldMkLst>
        <pc:spChg chg="mod">
          <ac:chgData name="Hansen, Robert" userId="7afdcc4e-0248-4aaa-865d-3fc9f5c57266" providerId="ADAL" clId="{E0C9315F-CAC7-4F28-A922-D9CA4C11830F}" dt="2023-03-23T17:48:39.571" v="2014" actId="20577"/>
          <ac:spMkLst>
            <pc:docMk/>
            <pc:sldMk cId="2266377319" sldId="295"/>
            <ac:spMk id="3" creationId="{574A49E1-335C-4CF6-732A-ED05A9CE9119}"/>
          </ac:spMkLst>
        </pc:spChg>
        <pc:graphicFrameChg chg="del">
          <ac:chgData name="Hansen, Robert" userId="7afdcc4e-0248-4aaa-865d-3fc9f5c57266" providerId="ADAL" clId="{E0C9315F-CAC7-4F28-A922-D9CA4C11830F}" dt="2023-03-23T17:47:56.590" v="1940" actId="478"/>
          <ac:graphicFrameMkLst>
            <pc:docMk/>
            <pc:sldMk cId="2266377319" sldId="295"/>
            <ac:graphicFrameMk id="5" creationId="{C29D3DB4-8CF2-5234-3306-3584885529F5}"/>
          </ac:graphicFrameMkLst>
        </pc:graphicFrameChg>
      </pc:sldChg>
      <pc:sldChg chg="modSp add mod ord">
        <pc:chgData name="Hansen, Robert" userId="7afdcc4e-0248-4aaa-865d-3fc9f5c57266" providerId="ADAL" clId="{E0C9315F-CAC7-4F28-A922-D9CA4C11830F}" dt="2023-03-23T19:04:34.580" v="3608" actId="13926"/>
        <pc:sldMkLst>
          <pc:docMk/>
          <pc:sldMk cId="2373162277" sldId="296"/>
        </pc:sldMkLst>
        <pc:spChg chg="mod">
          <ac:chgData name="Hansen, Robert" userId="7afdcc4e-0248-4aaa-865d-3fc9f5c57266" providerId="ADAL" clId="{E0C9315F-CAC7-4F28-A922-D9CA4C11830F}" dt="2023-03-23T18:59:29.610" v="3475" actId="20577"/>
          <ac:spMkLst>
            <pc:docMk/>
            <pc:sldMk cId="2373162277" sldId="296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04:34.580" v="3608" actId="13926"/>
          <ac:spMkLst>
            <pc:docMk/>
            <pc:sldMk cId="2373162277" sldId="296"/>
            <ac:spMk id="3" creationId="{6CDA0D28-9351-5D00-8722-02A6D2C61A1E}"/>
          </ac:spMkLst>
        </pc:spChg>
      </pc:sldChg>
      <pc:sldChg chg="delSp modSp add del mod ord">
        <pc:chgData name="Hansen, Robert" userId="7afdcc4e-0248-4aaa-865d-3fc9f5c57266" providerId="ADAL" clId="{E0C9315F-CAC7-4F28-A922-D9CA4C11830F}" dt="2023-03-23T18:59:10.538" v="3467" actId="47"/>
        <pc:sldMkLst>
          <pc:docMk/>
          <pc:sldMk cId="2160920003" sldId="297"/>
        </pc:sldMkLst>
        <pc:spChg chg="mod">
          <ac:chgData name="Hansen, Robert" userId="7afdcc4e-0248-4aaa-865d-3fc9f5c57266" providerId="ADAL" clId="{E0C9315F-CAC7-4F28-A922-D9CA4C11830F}" dt="2023-03-23T18:03:31.129" v="2477" actId="20577"/>
          <ac:spMkLst>
            <pc:docMk/>
            <pc:sldMk cId="2160920003" sldId="297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7:58:10.268" v="2238" actId="13926"/>
          <ac:spMkLst>
            <pc:docMk/>
            <pc:sldMk cId="2160920003" sldId="297"/>
            <ac:spMk id="3" creationId="{6CDA0D28-9351-5D00-8722-02A6D2C61A1E}"/>
          </ac:spMkLst>
        </pc:spChg>
        <pc:spChg chg="del mod">
          <ac:chgData name="Hansen, Robert" userId="7afdcc4e-0248-4aaa-865d-3fc9f5c57266" providerId="ADAL" clId="{E0C9315F-CAC7-4F28-A922-D9CA4C11830F}" dt="2023-03-23T18:48:33.207" v="2870" actId="21"/>
          <ac:spMkLst>
            <pc:docMk/>
            <pc:sldMk cId="2160920003" sldId="297"/>
            <ac:spMk id="5" creationId="{7BCD1D5E-1EB1-BE4C-EA45-FC71D95472C5}"/>
          </ac:spMkLst>
        </pc:spChg>
      </pc:sldChg>
      <pc:sldChg chg="delSp modSp add del mod ord">
        <pc:chgData name="Hansen, Robert" userId="7afdcc4e-0248-4aaa-865d-3fc9f5c57266" providerId="ADAL" clId="{E0C9315F-CAC7-4F28-A922-D9CA4C11830F}" dt="2023-03-23T18:59:41.082" v="3478" actId="47"/>
        <pc:sldMkLst>
          <pc:docMk/>
          <pc:sldMk cId="2347615509" sldId="298"/>
        </pc:sldMkLst>
        <pc:spChg chg="mod">
          <ac:chgData name="Hansen, Robert" userId="7afdcc4e-0248-4aaa-865d-3fc9f5c57266" providerId="ADAL" clId="{E0C9315F-CAC7-4F28-A922-D9CA4C11830F}" dt="2023-03-23T18:59:20.548" v="3470" actId="20577"/>
          <ac:spMkLst>
            <pc:docMk/>
            <pc:sldMk cId="2347615509" sldId="298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8:03:12.676" v="2459" actId="13926"/>
          <ac:spMkLst>
            <pc:docMk/>
            <pc:sldMk cId="2347615509" sldId="298"/>
            <ac:spMk id="3" creationId="{6CDA0D28-9351-5D00-8722-02A6D2C61A1E}"/>
          </ac:spMkLst>
        </pc:spChg>
        <pc:spChg chg="del">
          <ac:chgData name="Hansen, Robert" userId="7afdcc4e-0248-4aaa-865d-3fc9f5c57266" providerId="ADAL" clId="{E0C9315F-CAC7-4F28-A922-D9CA4C11830F}" dt="2023-03-23T18:01:19.424" v="2455" actId="478"/>
          <ac:spMkLst>
            <pc:docMk/>
            <pc:sldMk cId="2347615509" sldId="298"/>
            <ac:spMk id="5" creationId="{7BCD1D5E-1EB1-BE4C-EA45-FC71D95472C5}"/>
          </ac:spMkLst>
        </pc:spChg>
      </pc:sldChg>
      <pc:sldChg chg="modSp add mod ord">
        <pc:chgData name="Hansen, Robert" userId="7afdcc4e-0248-4aaa-865d-3fc9f5c57266" providerId="ADAL" clId="{E0C9315F-CAC7-4F28-A922-D9CA4C11830F}" dt="2023-03-23T18:43:44.281" v="2829"/>
        <pc:sldMkLst>
          <pc:docMk/>
          <pc:sldMk cId="309257027" sldId="299"/>
        </pc:sldMkLst>
        <pc:spChg chg="mod">
          <ac:chgData name="Hansen, Robert" userId="7afdcc4e-0248-4aaa-865d-3fc9f5c57266" providerId="ADAL" clId="{E0C9315F-CAC7-4F28-A922-D9CA4C11830F}" dt="2023-03-23T18:25:52.899" v="2558" actId="6549"/>
          <ac:spMkLst>
            <pc:docMk/>
            <pc:sldMk cId="309257027" sldId="299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8:26:18.983" v="2561" actId="13926"/>
          <ac:spMkLst>
            <pc:docMk/>
            <pc:sldMk cId="309257027" sldId="299"/>
            <ac:spMk id="3" creationId="{6CDA0D28-9351-5D00-8722-02A6D2C61A1E}"/>
          </ac:spMkLst>
        </pc:spChg>
      </pc:sldChg>
      <pc:sldChg chg="modSp add mod ord">
        <pc:chgData name="Hansen, Robert" userId="7afdcc4e-0248-4aaa-865d-3fc9f5c57266" providerId="ADAL" clId="{E0C9315F-CAC7-4F28-A922-D9CA4C11830F}" dt="2023-03-23T18:43:44.281" v="2829"/>
        <pc:sldMkLst>
          <pc:docMk/>
          <pc:sldMk cId="3165464206" sldId="300"/>
        </pc:sldMkLst>
        <pc:spChg chg="mod">
          <ac:chgData name="Hansen, Robert" userId="7afdcc4e-0248-4aaa-865d-3fc9f5c57266" providerId="ADAL" clId="{E0C9315F-CAC7-4F28-A922-D9CA4C11830F}" dt="2023-03-23T18:26:50.865" v="2565" actId="20577"/>
          <ac:spMkLst>
            <pc:docMk/>
            <pc:sldMk cId="3165464206" sldId="300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8:28:11.805" v="2571" actId="20577"/>
          <ac:spMkLst>
            <pc:docMk/>
            <pc:sldMk cId="3165464206" sldId="300"/>
            <ac:spMk id="3" creationId="{6CDA0D28-9351-5D00-8722-02A6D2C61A1E}"/>
          </ac:spMkLst>
        </pc:spChg>
      </pc:sldChg>
      <pc:sldChg chg="addSp delSp modSp add mod ord modClrScheme chgLayout">
        <pc:chgData name="Hansen, Robert" userId="7afdcc4e-0248-4aaa-865d-3fc9f5c57266" providerId="ADAL" clId="{E0C9315F-CAC7-4F28-A922-D9CA4C11830F}" dt="2023-03-23T18:55:27.501" v="3225" actId="20577"/>
        <pc:sldMkLst>
          <pc:docMk/>
          <pc:sldMk cId="876820802" sldId="301"/>
        </pc:sldMkLst>
        <pc:spChg chg="mod ord">
          <ac:chgData name="Hansen, Robert" userId="7afdcc4e-0248-4aaa-865d-3fc9f5c57266" providerId="ADAL" clId="{E0C9315F-CAC7-4F28-A922-D9CA4C11830F}" dt="2023-03-23T18:42:37.043" v="2825" actId="20577"/>
          <ac:spMkLst>
            <pc:docMk/>
            <pc:sldMk cId="876820802" sldId="301"/>
            <ac:spMk id="2" creationId="{2CED4618-B3AF-20E2-8939-16E4723D1966}"/>
          </ac:spMkLst>
        </pc:spChg>
        <pc:spChg chg="mod ord">
          <ac:chgData name="Hansen, Robert" userId="7afdcc4e-0248-4aaa-865d-3fc9f5c57266" providerId="ADAL" clId="{E0C9315F-CAC7-4F28-A922-D9CA4C11830F}" dt="2023-03-23T18:54:33.245" v="3154" actId="20577"/>
          <ac:spMkLst>
            <pc:docMk/>
            <pc:sldMk cId="876820802" sldId="301"/>
            <ac:spMk id="3" creationId="{6CDA0D28-9351-5D00-8722-02A6D2C61A1E}"/>
          </ac:spMkLst>
        </pc:spChg>
        <pc:spChg chg="mod ord">
          <ac:chgData name="Hansen, Robert" userId="7afdcc4e-0248-4aaa-865d-3fc9f5c57266" providerId="ADAL" clId="{E0C9315F-CAC7-4F28-A922-D9CA4C11830F}" dt="2023-03-23T18:41:42.673" v="2803" actId="700"/>
          <ac:spMkLst>
            <pc:docMk/>
            <pc:sldMk cId="876820802" sldId="301"/>
            <ac:spMk id="4" creationId="{20908219-CFE1-3D96-8558-CA95531CB6A0}"/>
          </ac:spMkLst>
        </pc:spChg>
        <pc:spChg chg="add del mod">
          <ac:chgData name="Hansen, Robert" userId="7afdcc4e-0248-4aaa-865d-3fc9f5c57266" providerId="ADAL" clId="{E0C9315F-CAC7-4F28-A922-D9CA4C11830F}" dt="2023-03-23T18:34:58.952" v="2665" actId="478"/>
          <ac:spMkLst>
            <pc:docMk/>
            <pc:sldMk cId="876820802" sldId="301"/>
            <ac:spMk id="5" creationId="{B5590ED9-FC33-F195-9FE4-E1C8416E6FCA}"/>
          </ac:spMkLst>
        </pc:spChg>
        <pc:spChg chg="add mod ord">
          <ac:chgData name="Hansen, Robert" userId="7afdcc4e-0248-4aaa-865d-3fc9f5c57266" providerId="ADAL" clId="{E0C9315F-CAC7-4F28-A922-D9CA4C11830F}" dt="2023-03-23T18:53:30.928" v="3146" actId="13926"/>
          <ac:spMkLst>
            <pc:docMk/>
            <pc:sldMk cId="876820802" sldId="301"/>
            <ac:spMk id="6" creationId="{8270B878-C88A-327A-2C5F-ACF1C1F60463}"/>
          </ac:spMkLst>
        </pc:spChg>
        <pc:spChg chg="add mod">
          <ac:chgData name="Hansen, Robert" userId="7afdcc4e-0248-4aaa-865d-3fc9f5c57266" providerId="ADAL" clId="{E0C9315F-CAC7-4F28-A922-D9CA4C11830F}" dt="2023-03-23T18:55:27.501" v="3225" actId="20577"/>
          <ac:spMkLst>
            <pc:docMk/>
            <pc:sldMk cId="876820802" sldId="301"/>
            <ac:spMk id="7" creationId="{6A6CF6F2-11F8-9212-E690-376DF0EF701C}"/>
          </ac:spMkLst>
        </pc:spChg>
      </pc:sldChg>
      <pc:sldChg chg="delSp add del mod ord">
        <pc:chgData name="Hansen, Robert" userId="7afdcc4e-0248-4aaa-865d-3fc9f5c57266" providerId="ADAL" clId="{E0C9315F-CAC7-4F28-A922-D9CA4C11830F}" dt="2023-03-23T19:03:56.243" v="3607" actId="47"/>
        <pc:sldMkLst>
          <pc:docMk/>
          <pc:sldMk cId="2837544987" sldId="302"/>
        </pc:sldMkLst>
        <pc:spChg chg="del">
          <ac:chgData name="Hansen, Robert" userId="7afdcc4e-0248-4aaa-865d-3fc9f5c57266" providerId="ADAL" clId="{E0C9315F-CAC7-4F28-A922-D9CA4C11830F}" dt="2023-03-23T18:33:21.951" v="2664" actId="478"/>
          <ac:spMkLst>
            <pc:docMk/>
            <pc:sldMk cId="2837544987" sldId="302"/>
            <ac:spMk id="5" creationId="{B5590ED9-FC33-F195-9FE4-E1C8416E6FCA}"/>
          </ac:spMkLst>
        </pc:spChg>
      </pc:sldChg>
      <pc:sldChg chg="modSp add mod">
        <pc:chgData name="Hansen, Robert" userId="7afdcc4e-0248-4aaa-865d-3fc9f5c57266" providerId="ADAL" clId="{E0C9315F-CAC7-4F28-A922-D9CA4C11830F}" dt="2023-03-23T18:54:16.303" v="3151" actId="20577"/>
        <pc:sldMkLst>
          <pc:docMk/>
          <pc:sldMk cId="3655816943" sldId="303"/>
        </pc:sldMkLst>
        <pc:spChg chg="mod">
          <ac:chgData name="Hansen, Robert" userId="7afdcc4e-0248-4aaa-865d-3fc9f5c57266" providerId="ADAL" clId="{E0C9315F-CAC7-4F28-A922-D9CA4C11830F}" dt="2023-03-23T18:44:15.291" v="2835" actId="20577"/>
          <ac:spMkLst>
            <pc:docMk/>
            <pc:sldMk cId="3655816943" sldId="303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8:54:16.303" v="3151" actId="20577"/>
          <ac:spMkLst>
            <pc:docMk/>
            <pc:sldMk cId="3655816943" sldId="303"/>
            <ac:spMk id="3" creationId="{6CDA0D28-9351-5D00-8722-02A6D2C61A1E}"/>
          </ac:spMkLst>
        </pc:spChg>
        <pc:spChg chg="mod">
          <ac:chgData name="Hansen, Robert" userId="7afdcc4e-0248-4aaa-865d-3fc9f5c57266" providerId="ADAL" clId="{E0C9315F-CAC7-4F28-A922-D9CA4C11830F}" dt="2023-03-23T18:54:10.942" v="3150" actId="13926"/>
          <ac:spMkLst>
            <pc:docMk/>
            <pc:sldMk cId="3655816943" sldId="303"/>
            <ac:spMk id="6" creationId="{8270B878-C88A-327A-2C5F-ACF1C1F60463}"/>
          </ac:spMkLst>
        </pc:spChg>
      </pc:sldChg>
      <pc:sldChg chg="modSp add mod">
        <pc:chgData name="Hansen, Robert" userId="7afdcc4e-0248-4aaa-865d-3fc9f5c57266" providerId="ADAL" clId="{E0C9315F-CAC7-4F28-A922-D9CA4C11830F}" dt="2023-03-23T18:54:36.084" v="3155" actId="20577"/>
        <pc:sldMkLst>
          <pc:docMk/>
          <pc:sldMk cId="3630608729" sldId="304"/>
        </pc:sldMkLst>
        <pc:spChg chg="mod">
          <ac:chgData name="Hansen, Robert" userId="7afdcc4e-0248-4aaa-865d-3fc9f5c57266" providerId="ADAL" clId="{E0C9315F-CAC7-4F28-A922-D9CA4C11830F}" dt="2023-03-23T18:54:36.084" v="3155" actId="20577"/>
          <ac:spMkLst>
            <pc:docMk/>
            <pc:sldMk cId="3630608729" sldId="304"/>
            <ac:spMk id="3" creationId="{6CDA0D28-9351-5D00-8722-02A6D2C61A1E}"/>
          </ac:spMkLst>
        </pc:spChg>
        <pc:spChg chg="mod">
          <ac:chgData name="Hansen, Robert" userId="7afdcc4e-0248-4aaa-865d-3fc9f5c57266" providerId="ADAL" clId="{E0C9315F-CAC7-4F28-A922-D9CA4C11830F}" dt="2023-03-23T18:53:50.860" v="3148" actId="13926"/>
          <ac:spMkLst>
            <pc:docMk/>
            <pc:sldMk cId="3630608729" sldId="304"/>
            <ac:spMk id="6" creationId="{8270B878-C88A-327A-2C5F-ACF1C1F60463}"/>
          </ac:spMkLst>
        </pc:spChg>
        <pc:spChg chg="mod">
          <ac:chgData name="Hansen, Robert" userId="7afdcc4e-0248-4aaa-865d-3fc9f5c57266" providerId="ADAL" clId="{E0C9315F-CAC7-4F28-A922-D9CA4C11830F}" dt="2023-03-23T18:52:42.475" v="3140" actId="20577"/>
          <ac:spMkLst>
            <pc:docMk/>
            <pc:sldMk cId="3630608729" sldId="304"/>
            <ac:spMk id="7" creationId="{6A6CF6F2-11F8-9212-E690-376DF0EF701C}"/>
          </ac:spMkLst>
        </pc:spChg>
      </pc:sldChg>
      <pc:sldChg chg="modSp add mod">
        <pc:chgData name="Hansen, Robert" userId="7afdcc4e-0248-4aaa-865d-3fc9f5c57266" providerId="ADAL" clId="{E0C9315F-CAC7-4F28-A922-D9CA4C11830F}" dt="2023-03-23T18:58:05.662" v="3449" actId="13926"/>
        <pc:sldMkLst>
          <pc:docMk/>
          <pc:sldMk cId="1911715792" sldId="305"/>
        </pc:sldMkLst>
        <pc:spChg chg="mod">
          <ac:chgData name="Hansen, Robert" userId="7afdcc4e-0248-4aaa-865d-3fc9f5c57266" providerId="ADAL" clId="{E0C9315F-CAC7-4F28-A922-D9CA4C11830F}" dt="2023-03-23T18:57:59.447" v="3448" actId="13926"/>
          <ac:spMkLst>
            <pc:docMk/>
            <pc:sldMk cId="1911715792" sldId="305"/>
            <ac:spMk id="3" creationId="{6CDA0D28-9351-5D00-8722-02A6D2C61A1E}"/>
          </ac:spMkLst>
        </pc:spChg>
        <pc:spChg chg="mod">
          <ac:chgData name="Hansen, Robert" userId="7afdcc4e-0248-4aaa-865d-3fc9f5c57266" providerId="ADAL" clId="{E0C9315F-CAC7-4F28-A922-D9CA4C11830F}" dt="2023-03-23T18:58:05.662" v="3449" actId="13926"/>
          <ac:spMkLst>
            <pc:docMk/>
            <pc:sldMk cId="1911715792" sldId="305"/>
            <ac:spMk id="6" creationId="{8270B878-C88A-327A-2C5F-ACF1C1F60463}"/>
          </ac:spMkLst>
        </pc:spChg>
        <pc:spChg chg="mod">
          <ac:chgData name="Hansen, Robert" userId="7afdcc4e-0248-4aaa-865d-3fc9f5c57266" providerId="ADAL" clId="{E0C9315F-CAC7-4F28-A922-D9CA4C11830F}" dt="2023-03-23T18:57:21.915" v="3443" actId="13926"/>
          <ac:spMkLst>
            <pc:docMk/>
            <pc:sldMk cId="1911715792" sldId="305"/>
            <ac:spMk id="7" creationId="{6A6CF6F2-11F8-9212-E690-376DF0EF701C}"/>
          </ac:spMkLst>
        </pc:spChg>
      </pc:sldChg>
      <pc:sldChg chg="delSp modSp add mod">
        <pc:chgData name="Hansen, Robert" userId="7afdcc4e-0248-4aaa-865d-3fc9f5c57266" providerId="ADAL" clId="{E0C9315F-CAC7-4F28-A922-D9CA4C11830F}" dt="2023-03-23T19:00:08.558" v="3482" actId="13926"/>
        <pc:sldMkLst>
          <pc:docMk/>
          <pc:sldMk cId="2050220720" sldId="306"/>
        </pc:sldMkLst>
        <pc:spChg chg="mod">
          <ac:chgData name="Hansen, Robert" userId="7afdcc4e-0248-4aaa-865d-3fc9f5c57266" providerId="ADAL" clId="{E0C9315F-CAC7-4F28-A922-D9CA4C11830F}" dt="2023-03-23T19:00:08.558" v="3482" actId="13926"/>
          <ac:spMkLst>
            <pc:docMk/>
            <pc:sldMk cId="2050220720" sldId="306"/>
            <ac:spMk id="3" creationId="{6CDA0D28-9351-5D00-8722-02A6D2C61A1E}"/>
          </ac:spMkLst>
        </pc:spChg>
        <pc:spChg chg="del">
          <ac:chgData name="Hansen, Robert" userId="7afdcc4e-0248-4aaa-865d-3fc9f5c57266" providerId="ADAL" clId="{E0C9315F-CAC7-4F28-A922-D9CA4C11830F}" dt="2023-03-23T18:59:55.540" v="3480" actId="478"/>
          <ac:spMkLst>
            <pc:docMk/>
            <pc:sldMk cId="2050220720" sldId="306"/>
            <ac:spMk id="5" creationId="{7BCD1D5E-1EB1-BE4C-EA45-FC71D95472C5}"/>
          </ac:spMkLst>
        </pc:spChg>
      </pc:sldChg>
      <pc:sldChg chg="addSp modSp add mod">
        <pc:chgData name="Hansen, Robert" userId="7afdcc4e-0248-4aaa-865d-3fc9f5c57266" providerId="ADAL" clId="{E0C9315F-CAC7-4F28-A922-D9CA4C11830F}" dt="2023-03-23T19:01:55.423" v="3606" actId="20577"/>
        <pc:sldMkLst>
          <pc:docMk/>
          <pc:sldMk cId="1966460034" sldId="307"/>
        </pc:sldMkLst>
        <pc:spChg chg="add mod">
          <ac:chgData name="Hansen, Robert" userId="7afdcc4e-0248-4aaa-865d-3fc9f5c57266" providerId="ADAL" clId="{E0C9315F-CAC7-4F28-A922-D9CA4C11830F}" dt="2023-03-23T19:01:55.423" v="3606" actId="20577"/>
          <ac:spMkLst>
            <pc:docMk/>
            <pc:sldMk cId="1966460034" sldId="307"/>
            <ac:spMk id="5" creationId="{6DB09F09-9178-04D6-AFFD-685969DA4A9A}"/>
          </ac:spMkLst>
        </pc:spChg>
      </pc:sldChg>
      <pc:sldChg chg="addSp modSp add mod ord">
        <pc:chgData name="Hansen, Robert" userId="7afdcc4e-0248-4aaa-865d-3fc9f5c57266" providerId="ADAL" clId="{E0C9315F-CAC7-4F28-A922-D9CA4C11830F}" dt="2023-03-23T19:17:48.398" v="3955" actId="13926"/>
        <pc:sldMkLst>
          <pc:docMk/>
          <pc:sldMk cId="2062645673" sldId="308"/>
        </pc:sldMkLst>
        <pc:spChg chg="mod">
          <ac:chgData name="Hansen, Robert" userId="7afdcc4e-0248-4aaa-865d-3fc9f5c57266" providerId="ADAL" clId="{E0C9315F-CAC7-4F28-A922-D9CA4C11830F}" dt="2023-03-23T19:12:38.339" v="3830" actId="20577"/>
          <ac:spMkLst>
            <pc:docMk/>
            <pc:sldMk cId="2062645673" sldId="308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17:48.398" v="3955" actId="13926"/>
          <ac:spMkLst>
            <pc:docMk/>
            <pc:sldMk cId="2062645673" sldId="308"/>
            <ac:spMk id="3" creationId="{6CDA0D28-9351-5D00-8722-02A6D2C61A1E}"/>
          </ac:spMkLst>
        </pc:spChg>
        <pc:spChg chg="add mod">
          <ac:chgData name="Hansen, Robert" userId="7afdcc4e-0248-4aaa-865d-3fc9f5c57266" providerId="ADAL" clId="{E0C9315F-CAC7-4F28-A922-D9CA4C11830F}" dt="2023-03-23T19:16:59.257" v="3934" actId="20577"/>
          <ac:spMkLst>
            <pc:docMk/>
            <pc:sldMk cId="2062645673" sldId="308"/>
            <ac:spMk id="5" creationId="{460BDD2D-80DD-41FF-EB55-F1F8E2F2C059}"/>
          </ac:spMkLst>
        </pc:spChg>
      </pc:sldChg>
      <pc:sldChg chg="addSp modSp add del mod">
        <pc:chgData name="Hansen, Robert" userId="7afdcc4e-0248-4aaa-865d-3fc9f5c57266" providerId="ADAL" clId="{E0C9315F-CAC7-4F28-A922-D9CA4C11830F}" dt="2023-03-23T19:09:10.302" v="3691" actId="47"/>
        <pc:sldMkLst>
          <pc:docMk/>
          <pc:sldMk cId="3559767807" sldId="308"/>
        </pc:sldMkLst>
        <pc:spChg chg="mod">
          <ac:chgData name="Hansen, Robert" userId="7afdcc4e-0248-4aaa-865d-3fc9f5c57266" providerId="ADAL" clId="{E0C9315F-CAC7-4F28-A922-D9CA4C11830F}" dt="2023-03-23T19:05:22.213" v="3617" actId="20577"/>
          <ac:spMkLst>
            <pc:docMk/>
            <pc:sldMk cId="3559767807" sldId="308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07:59.606" v="3688" actId="13926"/>
          <ac:spMkLst>
            <pc:docMk/>
            <pc:sldMk cId="3559767807" sldId="308"/>
            <ac:spMk id="3" creationId="{6CDA0D28-9351-5D00-8722-02A6D2C61A1E}"/>
          </ac:spMkLst>
        </pc:spChg>
        <pc:spChg chg="add mod">
          <ac:chgData name="Hansen, Robert" userId="7afdcc4e-0248-4aaa-865d-3fc9f5c57266" providerId="ADAL" clId="{E0C9315F-CAC7-4F28-A922-D9CA4C11830F}" dt="2023-03-23T19:08:10.341" v="3689" actId="20577"/>
          <ac:spMkLst>
            <pc:docMk/>
            <pc:sldMk cId="3559767807" sldId="308"/>
            <ac:spMk id="5" creationId="{DE2F38B1-AAB3-ACCF-221E-855FCDA25F4B}"/>
          </ac:spMkLst>
        </pc:spChg>
      </pc:sldChg>
      <pc:sldChg chg="modSp add mod">
        <pc:chgData name="Hansen, Robert" userId="7afdcc4e-0248-4aaa-865d-3fc9f5c57266" providerId="ADAL" clId="{E0C9315F-CAC7-4F28-A922-D9CA4C11830F}" dt="2023-03-23T19:17:43.517" v="3954" actId="13926"/>
        <pc:sldMkLst>
          <pc:docMk/>
          <pc:sldMk cId="2791772524" sldId="309"/>
        </pc:sldMkLst>
        <pc:spChg chg="mod">
          <ac:chgData name="Hansen, Robert" userId="7afdcc4e-0248-4aaa-865d-3fc9f5c57266" providerId="ADAL" clId="{E0C9315F-CAC7-4F28-A922-D9CA4C11830F}" dt="2023-03-23T19:17:43.517" v="3954" actId="13926"/>
          <ac:spMkLst>
            <pc:docMk/>
            <pc:sldMk cId="2791772524" sldId="309"/>
            <ac:spMk id="3" creationId="{6CDA0D28-9351-5D00-8722-02A6D2C61A1E}"/>
          </ac:spMkLst>
        </pc:spChg>
      </pc:sldChg>
      <pc:sldChg chg="addSp modSp add mod">
        <pc:chgData name="Hansen, Robert" userId="7afdcc4e-0248-4aaa-865d-3fc9f5c57266" providerId="ADAL" clId="{E0C9315F-CAC7-4F28-A922-D9CA4C11830F}" dt="2023-03-23T19:17:35.742" v="3952" actId="13926"/>
        <pc:sldMkLst>
          <pc:docMk/>
          <pc:sldMk cId="1669355004" sldId="310"/>
        </pc:sldMkLst>
        <pc:spChg chg="mod">
          <ac:chgData name="Hansen, Robert" userId="7afdcc4e-0248-4aaa-865d-3fc9f5c57266" providerId="ADAL" clId="{E0C9315F-CAC7-4F28-A922-D9CA4C11830F}" dt="2023-03-23T19:14:26.109" v="3854" actId="20577"/>
          <ac:spMkLst>
            <pc:docMk/>
            <pc:sldMk cId="1669355004" sldId="310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17:35.742" v="3952" actId="13926"/>
          <ac:spMkLst>
            <pc:docMk/>
            <pc:sldMk cId="1669355004" sldId="310"/>
            <ac:spMk id="3" creationId="{6CDA0D28-9351-5D00-8722-02A6D2C61A1E}"/>
          </ac:spMkLst>
        </pc:spChg>
        <pc:spChg chg="add mod">
          <ac:chgData name="Hansen, Robert" userId="7afdcc4e-0248-4aaa-865d-3fc9f5c57266" providerId="ADAL" clId="{E0C9315F-CAC7-4F28-A922-D9CA4C11830F}" dt="2023-03-23T19:17:23.706" v="3951" actId="20577"/>
          <ac:spMkLst>
            <pc:docMk/>
            <pc:sldMk cId="1669355004" sldId="310"/>
            <ac:spMk id="5" creationId="{7C54F77F-2861-880C-F78C-11552BB25D4C}"/>
          </ac:spMkLst>
        </pc:spChg>
      </pc:sldChg>
      <pc:sldChg chg="addSp delSp modSp add mod">
        <pc:chgData name="Hansen, Robert" userId="7afdcc4e-0248-4aaa-865d-3fc9f5c57266" providerId="ADAL" clId="{E0C9315F-CAC7-4F28-A922-D9CA4C11830F}" dt="2023-03-23T19:23:39.356" v="4166" actId="21"/>
        <pc:sldMkLst>
          <pc:docMk/>
          <pc:sldMk cId="2887403099" sldId="311"/>
        </pc:sldMkLst>
        <pc:spChg chg="mod">
          <ac:chgData name="Hansen, Robert" userId="7afdcc4e-0248-4aaa-865d-3fc9f5c57266" providerId="ADAL" clId="{E0C9315F-CAC7-4F28-A922-D9CA4C11830F}" dt="2023-03-23T19:17:39.773" v="3953" actId="13926"/>
          <ac:spMkLst>
            <pc:docMk/>
            <pc:sldMk cId="2887403099" sldId="311"/>
            <ac:spMk id="3" creationId="{6CDA0D28-9351-5D00-8722-02A6D2C61A1E}"/>
          </ac:spMkLst>
        </pc:spChg>
        <pc:spChg chg="add del mod">
          <ac:chgData name="Hansen, Robert" userId="7afdcc4e-0248-4aaa-865d-3fc9f5c57266" providerId="ADAL" clId="{E0C9315F-CAC7-4F28-A922-D9CA4C11830F}" dt="2023-03-23T19:23:39.356" v="4166" actId="21"/>
          <ac:spMkLst>
            <pc:docMk/>
            <pc:sldMk cId="2887403099" sldId="311"/>
            <ac:spMk id="5" creationId="{2F711BD8-0BFE-2F50-AAD7-BA47CB6F2CAD}"/>
          </ac:spMkLst>
        </pc:spChg>
      </pc:sldChg>
      <pc:sldChg chg="addSp modSp add mod">
        <pc:chgData name="Hansen, Robert" userId="7afdcc4e-0248-4aaa-865d-3fc9f5c57266" providerId="ADAL" clId="{E0C9315F-CAC7-4F28-A922-D9CA4C11830F}" dt="2023-03-23T19:41:52.351" v="4612" actId="13926"/>
        <pc:sldMkLst>
          <pc:docMk/>
          <pc:sldMk cId="1574525985" sldId="312"/>
        </pc:sldMkLst>
        <pc:spChg chg="mod">
          <ac:chgData name="Hansen, Robert" userId="7afdcc4e-0248-4aaa-865d-3fc9f5c57266" providerId="ADAL" clId="{E0C9315F-CAC7-4F28-A922-D9CA4C11830F}" dt="2023-03-23T19:21:59.300" v="4002" actId="20577"/>
          <ac:spMkLst>
            <pc:docMk/>
            <pc:sldMk cId="1574525985" sldId="312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41:52.351" v="4612" actId="13926"/>
          <ac:spMkLst>
            <pc:docMk/>
            <pc:sldMk cId="1574525985" sldId="312"/>
            <ac:spMk id="3" creationId="{6CDA0D28-9351-5D00-8722-02A6D2C61A1E}"/>
          </ac:spMkLst>
        </pc:spChg>
        <pc:spChg chg="add mod">
          <ac:chgData name="Hansen, Robert" userId="7afdcc4e-0248-4aaa-865d-3fc9f5c57266" providerId="ADAL" clId="{E0C9315F-CAC7-4F28-A922-D9CA4C11830F}" dt="2023-03-23T19:23:41.449" v="4167"/>
          <ac:spMkLst>
            <pc:docMk/>
            <pc:sldMk cId="1574525985" sldId="312"/>
            <ac:spMk id="5" creationId="{CB78E287-A297-689C-CB6B-042027E07075}"/>
          </ac:spMkLst>
        </pc:spChg>
      </pc:sldChg>
      <pc:sldChg chg="addSp delSp modSp add mod modClrScheme chgLayout">
        <pc:chgData name="Hansen, Robert" userId="7afdcc4e-0248-4aaa-865d-3fc9f5c57266" providerId="ADAL" clId="{E0C9315F-CAC7-4F28-A922-D9CA4C11830F}" dt="2023-03-23T19:41:02.349" v="4608" actId="13926"/>
        <pc:sldMkLst>
          <pc:docMk/>
          <pc:sldMk cId="2207454505" sldId="313"/>
        </pc:sldMkLst>
        <pc:spChg chg="mod ord">
          <ac:chgData name="Hansen, Robert" userId="7afdcc4e-0248-4aaa-865d-3fc9f5c57266" providerId="ADAL" clId="{E0C9315F-CAC7-4F28-A922-D9CA4C11830F}" dt="2023-03-23T19:28:39.445" v="4377" actId="700"/>
          <ac:spMkLst>
            <pc:docMk/>
            <pc:sldMk cId="2207454505" sldId="313"/>
            <ac:spMk id="2" creationId="{2CED4618-B3AF-20E2-8939-16E4723D1966}"/>
          </ac:spMkLst>
        </pc:spChg>
        <pc:spChg chg="mod ord">
          <ac:chgData name="Hansen, Robert" userId="7afdcc4e-0248-4aaa-865d-3fc9f5c57266" providerId="ADAL" clId="{E0C9315F-CAC7-4F28-A922-D9CA4C11830F}" dt="2023-03-23T19:40:53.266" v="4606" actId="13926"/>
          <ac:spMkLst>
            <pc:docMk/>
            <pc:sldMk cId="2207454505" sldId="313"/>
            <ac:spMk id="3" creationId="{6CDA0D28-9351-5D00-8722-02A6D2C61A1E}"/>
          </ac:spMkLst>
        </pc:spChg>
        <pc:spChg chg="mod ord">
          <ac:chgData name="Hansen, Robert" userId="7afdcc4e-0248-4aaa-865d-3fc9f5c57266" providerId="ADAL" clId="{E0C9315F-CAC7-4F28-A922-D9CA4C11830F}" dt="2023-03-23T19:28:39.445" v="4377" actId="700"/>
          <ac:spMkLst>
            <pc:docMk/>
            <pc:sldMk cId="2207454505" sldId="313"/>
            <ac:spMk id="4" creationId="{20908219-CFE1-3D96-8558-CA95531CB6A0}"/>
          </ac:spMkLst>
        </pc:spChg>
        <pc:spChg chg="del">
          <ac:chgData name="Hansen, Robert" userId="7afdcc4e-0248-4aaa-865d-3fc9f5c57266" providerId="ADAL" clId="{E0C9315F-CAC7-4F28-A922-D9CA4C11830F}" dt="2023-03-23T19:28:26.772" v="4376" actId="478"/>
          <ac:spMkLst>
            <pc:docMk/>
            <pc:sldMk cId="2207454505" sldId="313"/>
            <ac:spMk id="5" creationId="{CB78E287-A297-689C-CB6B-042027E07075}"/>
          </ac:spMkLst>
        </pc:spChg>
        <pc:spChg chg="add mod ord">
          <ac:chgData name="Hansen, Robert" userId="7afdcc4e-0248-4aaa-865d-3fc9f5c57266" providerId="ADAL" clId="{E0C9315F-CAC7-4F28-A922-D9CA4C11830F}" dt="2023-03-23T19:41:02.349" v="4608" actId="13926"/>
          <ac:spMkLst>
            <pc:docMk/>
            <pc:sldMk cId="2207454505" sldId="313"/>
            <ac:spMk id="6" creationId="{E90CD004-E7CA-639D-A4AF-F7358636BCCC}"/>
          </ac:spMkLst>
        </pc:spChg>
      </pc:sldChg>
      <pc:sldChg chg="addSp delSp modSp add mod">
        <pc:chgData name="Hansen, Robert" userId="7afdcc4e-0248-4aaa-865d-3fc9f5c57266" providerId="ADAL" clId="{E0C9315F-CAC7-4F28-A922-D9CA4C11830F}" dt="2023-03-23T19:41:33.266" v="4610" actId="13926"/>
        <pc:sldMkLst>
          <pc:docMk/>
          <pc:sldMk cId="1379204435" sldId="314"/>
        </pc:sldMkLst>
        <pc:spChg chg="mod">
          <ac:chgData name="Hansen, Robert" userId="7afdcc4e-0248-4aaa-865d-3fc9f5c57266" providerId="ADAL" clId="{E0C9315F-CAC7-4F28-A922-D9CA4C11830F}" dt="2023-03-23T19:27:07.810" v="4358" actId="20577"/>
          <ac:spMkLst>
            <pc:docMk/>
            <pc:sldMk cId="1379204435" sldId="314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41:33.266" v="4610" actId="13926"/>
          <ac:spMkLst>
            <pc:docMk/>
            <pc:sldMk cId="1379204435" sldId="314"/>
            <ac:spMk id="3" creationId="{6CDA0D28-9351-5D00-8722-02A6D2C61A1E}"/>
          </ac:spMkLst>
        </pc:spChg>
        <pc:spChg chg="add del">
          <ac:chgData name="Hansen, Robert" userId="7afdcc4e-0248-4aaa-865d-3fc9f5c57266" providerId="ADAL" clId="{E0C9315F-CAC7-4F28-A922-D9CA4C11830F}" dt="2023-03-23T19:27:13.986" v="4360" actId="478"/>
          <ac:spMkLst>
            <pc:docMk/>
            <pc:sldMk cId="1379204435" sldId="314"/>
            <ac:spMk id="5" creationId="{CB78E287-A297-689C-CB6B-042027E07075}"/>
          </ac:spMkLst>
        </pc:spChg>
      </pc:sldChg>
      <pc:sldChg chg="delSp modSp add mod ord">
        <pc:chgData name="Hansen, Robert" userId="7afdcc4e-0248-4aaa-865d-3fc9f5c57266" providerId="ADAL" clId="{E0C9315F-CAC7-4F28-A922-D9CA4C11830F}" dt="2023-03-23T19:40:28.655" v="4603" actId="13926"/>
        <pc:sldMkLst>
          <pc:docMk/>
          <pc:sldMk cId="1537435444" sldId="315"/>
        </pc:sldMkLst>
        <pc:spChg chg="mod">
          <ac:chgData name="Hansen, Robert" userId="7afdcc4e-0248-4aaa-865d-3fc9f5c57266" providerId="ADAL" clId="{E0C9315F-CAC7-4F28-A922-D9CA4C11830F}" dt="2023-03-23T19:33:42.693" v="4566" actId="20577"/>
          <ac:spMkLst>
            <pc:docMk/>
            <pc:sldMk cId="1537435444" sldId="315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40:28.655" v="4603" actId="13926"/>
          <ac:spMkLst>
            <pc:docMk/>
            <pc:sldMk cId="1537435444" sldId="315"/>
            <ac:spMk id="3" creationId="{6CDA0D28-9351-5D00-8722-02A6D2C61A1E}"/>
          </ac:spMkLst>
        </pc:spChg>
        <pc:spChg chg="del">
          <ac:chgData name="Hansen, Robert" userId="7afdcc4e-0248-4aaa-865d-3fc9f5c57266" providerId="ADAL" clId="{E0C9315F-CAC7-4F28-A922-D9CA4C11830F}" dt="2023-03-23T19:30:54.260" v="4398" actId="478"/>
          <ac:spMkLst>
            <pc:docMk/>
            <pc:sldMk cId="1537435444" sldId="315"/>
            <ac:spMk id="5" creationId="{CB78E287-A297-689C-CB6B-042027E07075}"/>
          </ac:spMkLst>
        </pc:spChg>
      </pc:sldChg>
      <pc:sldChg chg="modSp add mod ord">
        <pc:chgData name="Hansen, Robert" userId="7afdcc4e-0248-4aaa-865d-3fc9f5c57266" providerId="ADAL" clId="{E0C9315F-CAC7-4F28-A922-D9CA4C11830F}" dt="2023-03-23T19:40:38.122" v="4604" actId="13926"/>
        <pc:sldMkLst>
          <pc:docMk/>
          <pc:sldMk cId="2941537799" sldId="316"/>
        </pc:sldMkLst>
        <pc:spChg chg="mod">
          <ac:chgData name="Hansen, Robert" userId="7afdcc4e-0248-4aaa-865d-3fc9f5c57266" providerId="ADAL" clId="{E0C9315F-CAC7-4F28-A922-D9CA4C11830F}" dt="2023-03-23T19:40:38.122" v="4604" actId="13926"/>
          <ac:spMkLst>
            <pc:docMk/>
            <pc:sldMk cId="2941537799" sldId="316"/>
            <ac:spMk id="3" creationId="{6CDA0D28-9351-5D00-8722-02A6D2C61A1E}"/>
          </ac:spMkLst>
        </pc:spChg>
      </pc:sldChg>
      <pc:sldChg chg="modSp add mod">
        <pc:chgData name="Hansen, Robert" userId="7afdcc4e-0248-4aaa-865d-3fc9f5c57266" providerId="ADAL" clId="{E0C9315F-CAC7-4F28-A922-D9CA4C11830F}" dt="2023-03-23T19:43:21.043" v="4619" actId="13926"/>
        <pc:sldMkLst>
          <pc:docMk/>
          <pc:sldMk cId="1968961151" sldId="317"/>
        </pc:sldMkLst>
        <pc:spChg chg="mod">
          <ac:chgData name="Hansen, Robert" userId="7afdcc4e-0248-4aaa-865d-3fc9f5c57266" providerId="ADAL" clId="{E0C9315F-CAC7-4F28-A922-D9CA4C11830F}" dt="2023-03-23T19:37:33.013" v="4594" actId="20577"/>
          <ac:spMkLst>
            <pc:docMk/>
            <pc:sldMk cId="1968961151" sldId="317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43:21.043" v="4619" actId="13926"/>
          <ac:spMkLst>
            <pc:docMk/>
            <pc:sldMk cId="1968961151" sldId="317"/>
            <ac:spMk id="3" creationId="{6CDA0D28-9351-5D00-8722-02A6D2C61A1E}"/>
          </ac:spMkLst>
        </pc:spChg>
      </pc:sldChg>
      <pc:sldChg chg="modSp add mod">
        <pc:chgData name="Hansen, Robert" userId="7afdcc4e-0248-4aaa-865d-3fc9f5c57266" providerId="ADAL" clId="{E0C9315F-CAC7-4F28-A922-D9CA4C11830F}" dt="2023-03-23T19:43:06.033" v="4618" actId="13926"/>
        <pc:sldMkLst>
          <pc:docMk/>
          <pc:sldMk cId="721681953" sldId="318"/>
        </pc:sldMkLst>
        <pc:spChg chg="mod">
          <ac:chgData name="Hansen, Robert" userId="7afdcc4e-0248-4aaa-865d-3fc9f5c57266" providerId="ADAL" clId="{E0C9315F-CAC7-4F28-A922-D9CA4C11830F}" dt="2023-03-23T19:43:06.033" v="4618" actId="13926"/>
          <ac:spMkLst>
            <pc:docMk/>
            <pc:sldMk cId="721681953" sldId="318"/>
            <ac:spMk id="3" creationId="{6CDA0D28-9351-5D00-8722-02A6D2C61A1E}"/>
          </ac:spMkLst>
        </pc:spChg>
      </pc:sldChg>
      <pc:sldChg chg="modSp add mod">
        <pc:chgData name="Hansen, Robert" userId="7afdcc4e-0248-4aaa-865d-3fc9f5c57266" providerId="ADAL" clId="{E0C9315F-CAC7-4F28-A922-D9CA4C11830F}" dt="2023-03-23T19:44:20.222" v="4630" actId="13926"/>
        <pc:sldMkLst>
          <pc:docMk/>
          <pc:sldMk cId="1942764934" sldId="319"/>
        </pc:sldMkLst>
        <pc:spChg chg="mod">
          <ac:chgData name="Hansen, Robert" userId="7afdcc4e-0248-4aaa-865d-3fc9f5c57266" providerId="ADAL" clId="{E0C9315F-CAC7-4F28-A922-D9CA4C11830F}" dt="2023-03-23T19:44:20.222" v="4630" actId="13926"/>
          <ac:spMkLst>
            <pc:docMk/>
            <pc:sldMk cId="1942764934" sldId="319"/>
            <ac:spMk id="3" creationId="{6CDA0D28-9351-5D00-8722-02A6D2C61A1E}"/>
          </ac:spMkLst>
        </pc:spChg>
      </pc:sldChg>
      <pc:sldChg chg="modSp add mod">
        <pc:chgData name="Hansen, Robert" userId="7afdcc4e-0248-4aaa-865d-3fc9f5c57266" providerId="ADAL" clId="{E0C9315F-CAC7-4F28-A922-D9CA4C11830F}" dt="2023-03-23T19:47:05.403" v="4679" actId="13926"/>
        <pc:sldMkLst>
          <pc:docMk/>
          <pc:sldMk cId="3538743971" sldId="320"/>
        </pc:sldMkLst>
        <pc:spChg chg="mod">
          <ac:chgData name="Hansen, Robert" userId="7afdcc4e-0248-4aaa-865d-3fc9f5c57266" providerId="ADAL" clId="{E0C9315F-CAC7-4F28-A922-D9CA4C11830F}" dt="2023-03-23T19:45:15.901" v="4650" actId="20577"/>
          <ac:spMkLst>
            <pc:docMk/>
            <pc:sldMk cId="3538743971" sldId="320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47:05.403" v="4679" actId="13926"/>
          <ac:spMkLst>
            <pc:docMk/>
            <pc:sldMk cId="3538743971" sldId="320"/>
            <ac:spMk id="3" creationId="{6CDA0D28-9351-5D00-8722-02A6D2C61A1E}"/>
          </ac:spMkLst>
        </pc:spChg>
      </pc:sldChg>
      <pc:sldChg chg="modSp add mod">
        <pc:chgData name="Hansen, Robert" userId="7afdcc4e-0248-4aaa-865d-3fc9f5c57266" providerId="ADAL" clId="{E0C9315F-CAC7-4F28-A922-D9CA4C11830F}" dt="2023-03-23T19:47:00.733" v="4678" actId="13926"/>
        <pc:sldMkLst>
          <pc:docMk/>
          <pc:sldMk cId="3351794490" sldId="321"/>
        </pc:sldMkLst>
        <pc:spChg chg="mod">
          <ac:chgData name="Hansen, Robert" userId="7afdcc4e-0248-4aaa-865d-3fc9f5c57266" providerId="ADAL" clId="{E0C9315F-CAC7-4F28-A922-D9CA4C11830F}" dt="2023-03-23T19:46:44.163" v="4675" actId="20577"/>
          <ac:spMkLst>
            <pc:docMk/>
            <pc:sldMk cId="3351794490" sldId="321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47:00.733" v="4678" actId="13926"/>
          <ac:spMkLst>
            <pc:docMk/>
            <pc:sldMk cId="3351794490" sldId="321"/>
            <ac:spMk id="3" creationId="{6CDA0D28-9351-5D00-8722-02A6D2C61A1E}"/>
          </ac:spMkLst>
        </pc:spChg>
      </pc:sldChg>
      <pc:sldChg chg="modSp add mod">
        <pc:chgData name="Hansen, Robert" userId="7afdcc4e-0248-4aaa-865d-3fc9f5c57266" providerId="ADAL" clId="{E0C9315F-CAC7-4F28-A922-D9CA4C11830F}" dt="2023-03-23T19:49:36.006" v="4716" actId="20577"/>
        <pc:sldMkLst>
          <pc:docMk/>
          <pc:sldMk cId="847340670" sldId="322"/>
        </pc:sldMkLst>
        <pc:spChg chg="mod">
          <ac:chgData name="Hansen, Robert" userId="7afdcc4e-0248-4aaa-865d-3fc9f5c57266" providerId="ADAL" clId="{E0C9315F-CAC7-4F28-A922-D9CA4C11830F}" dt="2023-03-23T19:49:36.006" v="4716" actId="20577"/>
          <ac:spMkLst>
            <pc:docMk/>
            <pc:sldMk cId="847340670" sldId="322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19:49:17.682" v="4697" actId="13926"/>
          <ac:spMkLst>
            <pc:docMk/>
            <pc:sldMk cId="847340670" sldId="322"/>
            <ac:spMk id="3" creationId="{6CDA0D28-9351-5D00-8722-02A6D2C61A1E}"/>
          </ac:spMkLst>
        </pc:spChg>
      </pc:sldChg>
      <pc:sldChg chg="delSp modSp add mod ord">
        <pc:chgData name="Hansen, Robert" userId="7afdcc4e-0248-4aaa-865d-3fc9f5c57266" providerId="ADAL" clId="{E0C9315F-CAC7-4F28-A922-D9CA4C11830F}" dt="2023-03-23T20:01:36.969" v="4893"/>
        <pc:sldMkLst>
          <pc:docMk/>
          <pc:sldMk cId="1810236952" sldId="323"/>
        </pc:sldMkLst>
        <pc:spChg chg="mod">
          <ac:chgData name="Hansen, Robert" userId="7afdcc4e-0248-4aaa-865d-3fc9f5c57266" providerId="ADAL" clId="{E0C9315F-CAC7-4F28-A922-D9CA4C11830F}" dt="2023-03-23T20:00:39.637" v="4891" actId="20577"/>
          <ac:spMkLst>
            <pc:docMk/>
            <pc:sldMk cId="1810236952" sldId="323"/>
            <ac:spMk id="3" creationId="{574A49E1-335C-4CF6-732A-ED05A9CE9119}"/>
          </ac:spMkLst>
        </pc:spChg>
        <pc:graphicFrameChg chg="del">
          <ac:chgData name="Hansen, Robert" userId="7afdcc4e-0248-4aaa-865d-3fc9f5c57266" providerId="ADAL" clId="{E0C9315F-CAC7-4F28-A922-D9CA4C11830F}" dt="2023-03-23T19:59:20.444" v="4863" actId="478"/>
          <ac:graphicFrameMkLst>
            <pc:docMk/>
            <pc:sldMk cId="1810236952" sldId="323"/>
            <ac:graphicFrameMk id="5" creationId="{C29D3DB4-8CF2-5234-3306-3584885529F5}"/>
          </ac:graphicFrameMkLst>
        </pc:graphicFrameChg>
        <pc:graphicFrameChg chg="mod modGraphic">
          <ac:chgData name="Hansen, Robert" userId="7afdcc4e-0248-4aaa-865d-3fc9f5c57266" providerId="ADAL" clId="{E0C9315F-CAC7-4F28-A922-D9CA4C11830F}" dt="2023-03-23T19:59:59.648" v="4879" actId="12788"/>
          <ac:graphicFrameMkLst>
            <pc:docMk/>
            <pc:sldMk cId="1810236952" sldId="323"/>
            <ac:graphicFrameMk id="6" creationId="{6F89A6AD-95D2-5182-38D4-996032B4A64E}"/>
          </ac:graphicFrameMkLst>
        </pc:graphicFrameChg>
      </pc:sldChg>
      <pc:sldChg chg="modSp add mod ord">
        <pc:chgData name="Hansen, Robert" userId="7afdcc4e-0248-4aaa-865d-3fc9f5c57266" providerId="ADAL" clId="{E0C9315F-CAC7-4F28-A922-D9CA4C11830F}" dt="2023-03-23T20:03:27.458" v="4979" actId="20577"/>
        <pc:sldMkLst>
          <pc:docMk/>
          <pc:sldMk cId="3149324411" sldId="324"/>
        </pc:sldMkLst>
        <pc:spChg chg="mod">
          <ac:chgData name="Hansen, Robert" userId="7afdcc4e-0248-4aaa-865d-3fc9f5c57266" providerId="ADAL" clId="{E0C9315F-CAC7-4F28-A922-D9CA4C11830F}" dt="2023-03-23T20:03:10.624" v="4953" actId="20577"/>
          <ac:spMkLst>
            <pc:docMk/>
            <pc:sldMk cId="3149324411" sldId="324"/>
            <ac:spMk id="2" creationId="{077CD743-3EAD-8E66-DA99-E968445F51C5}"/>
          </ac:spMkLst>
        </pc:spChg>
        <pc:spChg chg="mod">
          <ac:chgData name="Hansen, Robert" userId="7afdcc4e-0248-4aaa-865d-3fc9f5c57266" providerId="ADAL" clId="{E0C9315F-CAC7-4F28-A922-D9CA4C11830F}" dt="2023-03-23T20:03:27.458" v="4979" actId="20577"/>
          <ac:spMkLst>
            <pc:docMk/>
            <pc:sldMk cId="3149324411" sldId="324"/>
            <ac:spMk id="3" creationId="{607BA7FF-A38F-FD0E-33FC-98A28F78F2A7}"/>
          </ac:spMkLst>
        </pc:spChg>
      </pc:sldChg>
      <pc:sldChg chg="addSp modSp add mod ord">
        <pc:chgData name="Hansen, Robert" userId="7afdcc4e-0248-4aaa-865d-3fc9f5c57266" providerId="ADAL" clId="{E0C9315F-CAC7-4F28-A922-D9CA4C11830F}" dt="2023-03-23T20:09:49.996" v="5409" actId="12788"/>
        <pc:sldMkLst>
          <pc:docMk/>
          <pc:sldMk cId="75972528" sldId="325"/>
        </pc:sldMkLst>
        <pc:spChg chg="mod">
          <ac:chgData name="Hansen, Robert" userId="7afdcc4e-0248-4aaa-865d-3fc9f5c57266" providerId="ADAL" clId="{E0C9315F-CAC7-4F28-A922-D9CA4C11830F}" dt="2023-03-23T20:04:16.663" v="5016" actId="20577"/>
          <ac:spMkLst>
            <pc:docMk/>
            <pc:sldMk cId="75972528" sldId="325"/>
            <ac:spMk id="2" creationId="{2CED4618-B3AF-20E2-8939-16E4723D1966}"/>
          </ac:spMkLst>
        </pc:spChg>
        <pc:spChg chg="mod">
          <ac:chgData name="Hansen, Robert" userId="7afdcc4e-0248-4aaa-865d-3fc9f5c57266" providerId="ADAL" clId="{E0C9315F-CAC7-4F28-A922-D9CA4C11830F}" dt="2023-03-23T20:09:26.903" v="5378" actId="20577"/>
          <ac:spMkLst>
            <pc:docMk/>
            <pc:sldMk cId="75972528" sldId="325"/>
            <ac:spMk id="3" creationId="{6CDA0D28-9351-5D00-8722-02A6D2C61A1E}"/>
          </ac:spMkLst>
        </pc:spChg>
        <pc:graphicFrameChg chg="add mod modGraphic">
          <ac:chgData name="Hansen, Robert" userId="7afdcc4e-0248-4aaa-865d-3fc9f5c57266" providerId="ADAL" clId="{E0C9315F-CAC7-4F28-A922-D9CA4C11830F}" dt="2023-03-23T20:09:49.996" v="5409" actId="12788"/>
          <ac:graphicFrameMkLst>
            <pc:docMk/>
            <pc:sldMk cId="75972528" sldId="325"/>
            <ac:graphicFrameMk id="5" creationId="{B8BA82B0-62BC-BC00-5E61-4C49550F978C}"/>
          </ac:graphicFrameMkLst>
        </pc:graphicFrameChg>
      </pc:sldChg>
      <pc:sldChg chg="modSp add mod">
        <pc:chgData name="Hansen, Robert" userId="7afdcc4e-0248-4aaa-865d-3fc9f5c57266" providerId="ADAL" clId="{E0C9315F-CAC7-4F28-A922-D9CA4C11830F}" dt="2023-03-23T20:18:26.009" v="6243" actId="20577"/>
        <pc:sldMkLst>
          <pc:docMk/>
          <pc:sldMk cId="1068481467" sldId="326"/>
        </pc:sldMkLst>
        <pc:spChg chg="mod">
          <ac:chgData name="Hansen, Robert" userId="7afdcc4e-0248-4aaa-865d-3fc9f5c57266" providerId="ADAL" clId="{E0C9315F-CAC7-4F28-A922-D9CA4C11830F}" dt="2023-03-23T20:18:26.009" v="6243" actId="20577"/>
          <ac:spMkLst>
            <pc:docMk/>
            <pc:sldMk cId="1068481467" sldId="326"/>
            <ac:spMk id="3" creationId="{6CDA0D28-9351-5D00-8722-02A6D2C61A1E}"/>
          </ac:spMkLst>
        </pc:spChg>
        <pc:graphicFrameChg chg="mod modGraphic">
          <ac:chgData name="Hansen, Robert" userId="7afdcc4e-0248-4aaa-865d-3fc9f5c57266" providerId="ADAL" clId="{E0C9315F-CAC7-4F28-A922-D9CA4C11830F}" dt="2023-03-23T20:11:22.180" v="5566" actId="20577"/>
          <ac:graphicFrameMkLst>
            <pc:docMk/>
            <pc:sldMk cId="1068481467" sldId="326"/>
            <ac:graphicFrameMk id="5" creationId="{B8BA82B0-62BC-BC00-5E61-4C49550F978C}"/>
          </ac:graphicFrameMkLst>
        </pc:graphicFrameChg>
      </pc:sldChg>
      <pc:sldChg chg="addSp delSp modSp add mod">
        <pc:chgData name="Hansen, Robert" userId="7afdcc4e-0248-4aaa-865d-3fc9f5c57266" providerId="ADAL" clId="{E0C9315F-CAC7-4F28-A922-D9CA4C11830F}" dt="2023-03-23T20:24:48.327" v="6751" actId="13926"/>
        <pc:sldMkLst>
          <pc:docMk/>
          <pc:sldMk cId="215480267" sldId="327"/>
        </pc:sldMkLst>
        <pc:spChg chg="mod">
          <ac:chgData name="Hansen, Robert" userId="7afdcc4e-0248-4aaa-865d-3fc9f5c57266" providerId="ADAL" clId="{E0C9315F-CAC7-4F28-A922-D9CA4C11830F}" dt="2023-03-23T20:22:56.298" v="6683" actId="14100"/>
          <ac:spMkLst>
            <pc:docMk/>
            <pc:sldMk cId="215480267" sldId="327"/>
            <ac:spMk id="3" creationId="{6CDA0D28-9351-5D00-8722-02A6D2C61A1E}"/>
          </ac:spMkLst>
        </pc:spChg>
        <pc:spChg chg="add mod">
          <ac:chgData name="Hansen, Robert" userId="7afdcc4e-0248-4aaa-865d-3fc9f5c57266" providerId="ADAL" clId="{E0C9315F-CAC7-4F28-A922-D9CA4C11830F}" dt="2023-03-23T20:24:48.327" v="6751" actId="13926"/>
          <ac:spMkLst>
            <pc:docMk/>
            <pc:sldMk cId="215480267" sldId="327"/>
            <ac:spMk id="6" creationId="{8D6FAD1F-983C-609A-1014-0557784D3CAD}"/>
          </ac:spMkLst>
        </pc:spChg>
        <pc:spChg chg="add del mod">
          <ac:chgData name="Hansen, Robert" userId="7afdcc4e-0248-4aaa-865d-3fc9f5c57266" providerId="ADAL" clId="{E0C9315F-CAC7-4F28-A922-D9CA4C11830F}" dt="2023-03-23T20:24:27.118" v="6750" actId="478"/>
          <ac:spMkLst>
            <pc:docMk/>
            <pc:sldMk cId="215480267" sldId="327"/>
            <ac:spMk id="7" creationId="{EEBB92A2-DAAC-3F43-435B-4E90C0917BF9}"/>
          </ac:spMkLst>
        </pc:spChg>
        <pc:graphicFrameChg chg="del">
          <ac:chgData name="Hansen, Robert" userId="7afdcc4e-0248-4aaa-865d-3fc9f5c57266" providerId="ADAL" clId="{E0C9315F-CAC7-4F28-A922-D9CA4C11830F}" dt="2023-03-23T20:12:49.430" v="5702" actId="478"/>
          <ac:graphicFrameMkLst>
            <pc:docMk/>
            <pc:sldMk cId="215480267" sldId="327"/>
            <ac:graphicFrameMk id="5" creationId="{B8BA82B0-62BC-BC00-5E61-4C49550F978C}"/>
          </ac:graphicFrameMkLst>
        </pc:graphicFrameChg>
      </pc:sldChg>
      <pc:sldChg chg="modSp add mod">
        <pc:chgData name="Hansen, Robert" userId="7afdcc4e-0248-4aaa-865d-3fc9f5c57266" providerId="ADAL" clId="{E0C9315F-CAC7-4F28-A922-D9CA4C11830F}" dt="2023-03-23T20:21:43.496" v="6673" actId="20577"/>
        <pc:sldMkLst>
          <pc:docMk/>
          <pc:sldMk cId="2308335805" sldId="328"/>
        </pc:sldMkLst>
        <pc:spChg chg="mod">
          <ac:chgData name="Hansen, Robert" userId="7afdcc4e-0248-4aaa-865d-3fc9f5c57266" providerId="ADAL" clId="{E0C9315F-CAC7-4F28-A922-D9CA4C11830F}" dt="2023-03-23T20:21:43.496" v="6673" actId="20577"/>
          <ac:spMkLst>
            <pc:docMk/>
            <pc:sldMk cId="2308335805" sldId="328"/>
            <ac:spMk id="3" creationId="{6CDA0D28-9351-5D00-8722-02A6D2C61A1E}"/>
          </ac:spMkLst>
        </pc:spChg>
      </pc:sldChg>
      <pc:sldChg chg="modSp add mod">
        <pc:chgData name="Hansen, Robert" userId="7afdcc4e-0248-4aaa-865d-3fc9f5c57266" providerId="ADAL" clId="{E0C9315F-CAC7-4F28-A922-D9CA4C11830F}" dt="2023-03-23T20:16:43.239" v="6071" actId="6549"/>
        <pc:sldMkLst>
          <pc:docMk/>
          <pc:sldMk cId="576703170" sldId="329"/>
        </pc:sldMkLst>
        <pc:spChg chg="mod">
          <ac:chgData name="Hansen, Robert" userId="7afdcc4e-0248-4aaa-865d-3fc9f5c57266" providerId="ADAL" clId="{E0C9315F-CAC7-4F28-A922-D9CA4C11830F}" dt="2023-03-23T20:16:43.239" v="6071" actId="6549"/>
          <ac:spMkLst>
            <pc:docMk/>
            <pc:sldMk cId="576703170" sldId="329"/>
            <ac:spMk id="3" creationId="{6CDA0D28-9351-5D00-8722-02A6D2C61A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ACE7A-C6EF-8447-9F67-958EE183E04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7BAD3-AF26-C549-B9FF-03213EE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F9-95D2-8340-B2F0-7378D646C80F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D43345-CE8E-0841-A74F-B26363861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3429"/>
            <a:ext cx="2322857" cy="6547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808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EBC-DF6B-3148-BA29-C310AFBE9727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4D73-7B32-4F49-BC15-7C0FF231E089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0D00-5AE3-274F-B039-C86FB4D476EC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56D8-0ECF-E747-BA03-03D5F7490A95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D43345-CE8E-0841-A74F-B26363861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3429"/>
            <a:ext cx="2322857" cy="654797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2742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69C-E58F-174E-B990-E0E418CAD694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AAF-2144-204E-9236-2C6BA1B1017A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4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7486-EBF6-4043-9E2B-DDEA7774D398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89BB-5233-0845-93E8-4FECDB1456BE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5798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3B7B-1AAB-6145-9B21-5744CAD8C887}" type="datetime4">
              <a:rPr lang="en-US" smtClean="0"/>
              <a:t>March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1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7BA5-B33F-E04B-92A6-6471351FE8AA}" type="datetime4">
              <a:rPr lang="en-US" smtClean="0"/>
              <a:t>March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EF36-DF07-3244-A281-141F0DAC9196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12C-F7E3-9C46-BFFB-144F0FBDC852}" type="datetime4">
              <a:rPr lang="en-US" smtClean="0"/>
              <a:t>March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A759-E491-1A43-9E94-B3A4D096C747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3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669-7F72-0643-B0D9-9ACA079D290A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7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A198-3666-2A43-B798-B12BD4FB6F3D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0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AF5-D64D-1E40-ACCB-D72BB9B9E96A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6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3911AA-67E0-5A46-8543-9FB39D2A2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5312"/>
            <a:ext cx="2321859" cy="654516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C3A-612B-A84C-98DC-5FDA0C86E561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3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EF60-D52F-1B40-BE31-F673BDC92855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8D5-4F07-A746-91C5-FBDBE7A8C618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14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94FC-7F07-3C46-9F13-173B7F299292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8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0D40-3AA5-764E-99F7-34BE6B829DB5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1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0C30-41A0-B545-A825-8FCF0230990D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8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5F4B-D44D-4B40-B15A-A22883AE3427}" type="datetime4">
              <a:rPr lang="en-US" smtClean="0"/>
              <a:t>March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3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540F-16B2-524F-8AF7-2A7FE40996BC}" type="datetime4">
              <a:rPr lang="en-US" smtClean="0"/>
              <a:t>March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51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8A27-0D22-D741-93CA-5DE7A1E9B9F5}" type="datetime4">
              <a:rPr lang="en-US" smtClean="0"/>
              <a:t>March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D9B7-922A-804E-AA37-457FB1FE5228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6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379D-D172-5F40-B6FE-51C9329CB8B0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04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404D-F786-EC4C-AFF7-4FDCCC57D4DC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3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43D1-457B-7B42-9666-8B8E3BF1D552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6FF4B8-010A-B047-A4A2-CECC568B8D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5312"/>
            <a:ext cx="2321859" cy="65451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EE3-A7D0-4C40-9CAB-7059D5866A0D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31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87FB-77A4-894F-B4F7-472C4360F420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00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D035-A39C-DA4D-9AD8-8F0DD7A51560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C6A8-629F-964D-9B10-D2805A37A804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2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E251-A1C5-8A4B-8605-8FB6A68215C2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1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69D-166A-7041-BD8E-9A4958803952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3154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1E7F-12E9-9548-A9C0-BD1C91C85562}" type="datetime4">
              <a:rPr lang="en-US" smtClean="0"/>
              <a:t>March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76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AD6E-216A-9648-A4BA-86421A8099EE}" type="datetime4">
              <a:rPr lang="en-US" smtClean="0"/>
              <a:t>March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62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AAE-8CF6-0A4D-B71E-157974B1E4C7}" type="datetime4">
              <a:rPr lang="en-US" smtClean="0"/>
              <a:t>March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7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9B35-39D0-0D4B-B6C4-5449F882120D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4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805-608F-784B-AFCE-BFB691880455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52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B479-7E84-2147-BB40-A32280C56DDB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0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CBEB-2B44-784C-9D51-A6A7901FBF48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52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10A-16BD-CB43-A1BD-5F771EA9F9EF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D4194-852C-DF42-8F80-863269456E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5312"/>
            <a:ext cx="2321859" cy="65451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1994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2EF0-CE9F-8F4C-8E7C-B1835900E62E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71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FEE-4B33-B04D-8638-C319D3003EB9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2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495-03B7-CE40-A28A-ED3CD797E604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88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DB3D-5265-AE47-ABE5-6FE2923F7EA4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4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067-986A-6043-8977-42B7CC8A6116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71532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BA5C-43AB-824F-943F-D3AF357739BC}" type="datetime4">
              <a:rPr lang="en-US" smtClean="0"/>
              <a:t>March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71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8A6-4479-7C4C-8D63-8289280CBA4B}" type="datetime4">
              <a:rPr lang="en-US" smtClean="0"/>
              <a:t>March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0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8FBE-79F2-6B43-9A3C-7EA19F2FAE2F}" type="datetime4">
              <a:rPr lang="en-US" smtClean="0"/>
              <a:t>March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614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35C3-4F64-4C47-8CE9-3696BDE1BD5D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56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057-B280-1840-BAE7-B4677EFF4287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02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1274-F8E3-1141-A5BE-48596741C5C6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06F-A82B-814B-8EFA-08EF03B0557D}" type="datetime4">
              <a:rPr lang="en-US" smtClean="0"/>
              <a:t>March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08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34C3-4C30-7E41-8E84-41A6A1FF971E}" type="datetime4">
              <a:rPr lang="en-US" smtClean="0"/>
              <a:t>March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8F88-78E2-FB47-8C4A-A629B7A5F422}" type="datetime4">
              <a:rPr lang="en-US" smtClean="0"/>
              <a:t>March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F1F2-752A-424A-BE58-506FD7039591}" type="datetime4">
              <a:rPr lang="en-US" smtClean="0"/>
              <a:t>March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490C-7C8E-9941-9EE4-DE8E3F868485}" type="datetime4">
              <a:rPr lang="en-US" smtClean="0"/>
              <a:t>March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A7D8E-9D5E-B44D-AFB5-97106A0965C8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accent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accent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278361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C69767-2149-0A44-A16F-9B95B4E6FF2F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accent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accent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1713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06813-E896-344A-A0BE-0E629183DF76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accent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accent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31639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4FACE1-393D-BA40-BD35-5F2AC2D64C5D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bg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bg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44087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CB06B5F-0482-C345-A9A2-5B3003513585}" type="datetime4">
              <a:rPr lang="en-US" smtClean="0"/>
              <a:t>March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bg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bg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129628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D9E9-B0A2-904D-9E33-1C1DE5F4D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 of Changes in the</a:t>
            </a:r>
            <a:br>
              <a:rPr lang="en-US" dirty="0"/>
            </a:br>
            <a:r>
              <a:rPr lang="en-US" dirty="0"/>
              <a:t>Energy Efficiency</a:t>
            </a:r>
            <a:br>
              <a:rPr lang="en-US" dirty="0"/>
            </a:br>
            <a:r>
              <a:rPr lang="en-US" dirty="0"/>
              <a:t>Cost Effectiveness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7BFA5-7711-7E4D-8B4B-FD9E6C52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64010F7-06BE-FD41-8E38-28A63A4BD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Version 2023-03-16</a:t>
            </a:r>
          </a:p>
        </p:txBody>
      </p:sp>
    </p:spTree>
    <p:extLst>
      <p:ext uri="{BB962C8B-B14F-4D97-AF65-F5344CB8AC3E}">
        <p14:creationId xmlns:p14="http://schemas.microsoft.com/office/powerpoint/2010/main" val="42708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OR e.kWh1&gt;0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ace_2.Gen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ace_1.DS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ace_1.TD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ISNULL( 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ace_2.DS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0 ) * ISNULL( ace_2.TD,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89527-3771-D137-80FF-FCA2C975B651}"/>
              </a:ext>
            </a:extLst>
          </p:cNvPr>
          <p:cNvSpPr txBox="1"/>
          <p:nvPr/>
        </p:nvSpPr>
        <p:spPr>
          <a:xfrm>
            <a:off x="6818810" y="3164171"/>
            <a:ext cx="4114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ace_1.DS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ace_2.DS</a:t>
            </a:r>
            <a:r>
              <a:rPr lang="en-US" dirty="0"/>
              <a:t> are “Demand Scalars” which is either the measure’s input annual kW savings or a function of the annual kWh savings, depending on the avoided cost combo</a:t>
            </a:r>
          </a:p>
        </p:txBody>
      </p:sp>
    </p:spTree>
    <p:extLst>
      <p:ext uri="{BB962C8B-B14F-4D97-AF65-F5344CB8AC3E}">
        <p14:creationId xmlns:p14="http://schemas.microsoft.com/office/powerpoint/2010/main" val="62780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ElecBenGross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OR e.kWh1&gt;0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ISNULL( ace_2.Gen,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ace_1.DS * ace_1.TD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ISNULL( ace_2.DS, 0 ) * ISNULL( ace_2.TD,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ElecBenGross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9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OR e.Thm1&gt;0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e.Thm1 * acg_1.Gas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e.Thm2 * ISNULL( acg_2.Gas,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GasBenGross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OR e.Thm1&gt;0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e.Thm1 * acg_1.Gas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e.Thm2 * ISNULL( acg_2.Gas,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GasBenGross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ElecSupplyCost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OR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AND e.kWh1&lt;0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ISNULL( ace_2.Gen,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ace_1.DS * ace_1.TD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ace_2.DS * ISNULL( ace_2.TD,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ElecSupplyCost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ElecSupplyCostGross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OR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AND e.kWh1&lt;0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ISNULL( ace_2.Gen,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ace_1.DS * ace_1.TD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ace_2.DS * ISNULL( ace_2.TD,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ElecSupplyCostGross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GasSupplyCost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OR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AND e.Thm1&lt;0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e.Thm1 * acg_1.Gas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e.Thm2 * ISNULL( acg_2.Gas,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GasSupplyCost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GasSupplyCostGross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OR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AND e.Thm1&lt;0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e.RRThm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e.Thm1 * acg_1.Gas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e.Thm2 * ISNULL( acg_2.Gas,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GasSupplyCostGross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D743-3EAD-8E66-DA99-E968445F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BA7FF-A38F-FD0E-33FC-98A28F78F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fields and 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7B7E8-C19B-0E98-728F-4FD26334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7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FBE-841D-C631-4489-EFF9D282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Measure.csv – New Input Fields: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49E1-335C-4CF6-732A-ED05A9CE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UnitkWhIOUWater1stBaseline</a:t>
            </a:r>
            <a:r>
              <a:rPr lang="en-US" dirty="0"/>
              <a:t> – Unit energy savings rate for IOU-supplied electricity during first-baseline, attributable to water savings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UnitkWhIOUWater2ndBaseline</a:t>
            </a:r>
            <a:r>
              <a:rPr lang="en-US" dirty="0"/>
              <a:t> – Unit energy savings rate for IOU-supplied electricity during second baseline, attributable to water savings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WaterUse</a:t>
            </a:r>
            <a:r>
              <a:rPr lang="en-US" dirty="0"/>
              <a:t> – String valued either “Indoor” or “Outdoor”, required for budget filings and claims but ignored in CET 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B954-52DB-72A7-A156-54816C3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5650-881A-1F62-AF6A-66BF75F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Effectiveness Tool Update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C368-DD2B-CC82-707C-C7606828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CPUC Energy Division:</a:t>
            </a:r>
          </a:p>
          <a:p>
            <a:pPr lvl="1"/>
            <a:r>
              <a:rPr lang="en-US" dirty="0"/>
              <a:t>Amy Reardon – EE Data Manager</a:t>
            </a:r>
          </a:p>
          <a:p>
            <a:pPr lvl="1"/>
            <a:r>
              <a:rPr lang="en-US" dirty="0"/>
              <a:t>Travis Holtby – Water Energy Nexus SME</a:t>
            </a:r>
          </a:p>
          <a:p>
            <a:pPr lvl="1"/>
            <a:r>
              <a:rPr lang="en-US" dirty="0"/>
              <a:t>Rob Hansen – CET Code SME</a:t>
            </a:r>
          </a:p>
          <a:p>
            <a:pPr lvl="1"/>
            <a:r>
              <a:rPr lang="en-US" dirty="0"/>
              <a:t>Melissa Matis – Testing Manager</a:t>
            </a:r>
          </a:p>
          <a:p>
            <a:r>
              <a:rPr lang="en-US" dirty="0"/>
              <a:t>Sound Data:</a:t>
            </a:r>
          </a:p>
          <a:p>
            <a:pPr lvl="1"/>
            <a:r>
              <a:rPr lang="en-US" dirty="0"/>
              <a:t>Jenn Scheuerell – CEDARS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54D83-5507-B7AF-8FDC-9EEA13B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FBE-841D-C631-4489-EFF9D282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outputs.csv – Updated Output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49E1-335C-4CF6-732A-ED05A9CE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Savings Fields: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*Legacy total savings fields now explicitly reflect combined direct and embedded water savings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†Average Annual fields include renamed fields with ambiguous names such as “</a:t>
            </a:r>
            <a:r>
              <a:rPr lang="en-US" sz="1000" dirty="0" err="1">
                <a:cs typeface="Courier New" panose="02070309020205020404" pitchFamily="49" charset="0"/>
              </a:rPr>
              <a:t>GrosskWh</a:t>
            </a:r>
            <a:r>
              <a:rPr lang="en-US" sz="1000" dirty="0">
                <a:cs typeface="Courier New" panose="02070309020205020404" pitchFamily="49" charset="0"/>
              </a:rPr>
              <a:t> and </a:t>
            </a:r>
            <a:r>
              <a:rPr lang="en-US" sz="1000" dirty="0" err="1">
                <a:cs typeface="Courier New" panose="02070309020205020404" pitchFamily="49" charset="0"/>
              </a:rPr>
              <a:t>NetTherm</a:t>
            </a:r>
            <a:r>
              <a:rPr lang="en-US" sz="1000" dirty="0"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B954-52DB-72A7-A156-54816C3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9D3DB4-8CF2-5234-3306-35848855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64090"/>
              </p:ext>
            </p:extLst>
          </p:nvPr>
        </p:nvGraphicFramePr>
        <p:xfrm>
          <a:off x="609600" y="2330758"/>
          <a:ext cx="10972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756622932"/>
                    </a:ext>
                  </a:extLst>
                </a:gridCol>
                <a:gridCol w="1576252">
                  <a:extLst>
                    <a:ext uri="{9D8B030D-6E8A-4147-A177-3AD203B41FA5}">
                      <a16:colId xmlns:a16="http://schemas.microsoft.com/office/drawing/2014/main" val="2663984089"/>
                    </a:ext>
                  </a:extLst>
                </a:gridCol>
                <a:gridCol w="2740297">
                  <a:extLst>
                    <a:ext uri="{9D8B030D-6E8A-4147-A177-3AD203B41FA5}">
                      <a16:colId xmlns:a16="http://schemas.microsoft.com/office/drawing/2014/main" val="1322126017"/>
                    </a:ext>
                  </a:extLst>
                </a:gridCol>
                <a:gridCol w="2609669">
                  <a:extLst>
                    <a:ext uri="{9D8B030D-6E8A-4147-A177-3AD203B41FA5}">
                      <a16:colId xmlns:a16="http://schemas.microsoft.com/office/drawing/2014/main" val="3068194501"/>
                    </a:ext>
                  </a:extLst>
                </a:gridCol>
                <a:gridCol w="2609669">
                  <a:extLst>
                    <a:ext uri="{9D8B030D-6E8A-4147-A177-3AD203B41FA5}">
                      <a16:colId xmlns:a16="http://schemas.microsoft.com/office/drawing/2014/main" val="2189655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or Gross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Savings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Savings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Savings Field*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403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rgbClr val="E0E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FirstYearGrosskWhDirect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FirstYearGrosskWhWater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FirstYearGrosskWh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798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First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FirstYearNetkWhDirect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FirstYearNetkWhWater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FirstNetGrosskWh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0375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Lifecycle</a:t>
                      </a:r>
                    </a:p>
                  </a:txBody>
                  <a:tcPr anchor="ctr">
                    <a:solidFill>
                      <a:srgbClr val="E0E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LifecycleGrosskWhDirect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LifecycleGrosskWhWater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LifecycleGrosskWh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31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Lifecycle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LifecycleNetkWhDirect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LifecycleNetkWhWater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LifecycleGrosskWh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383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Goal Attainment</a:t>
                      </a:r>
                    </a:p>
                  </a:txBody>
                  <a:tcPr anchor="ctr">
                    <a:solidFill>
                      <a:srgbClr val="E0E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GoalAttainmentGrosskWhDirect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GoalAttainmentGrosskWhWater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GoalAttainmentGrosskWh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8594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Goal Attainment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GoalAttainmentNetkWhDirect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GoalAttainmentNetkWhWater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GoalAttainmentGrosskWh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088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Average Annual</a:t>
                      </a:r>
                      <a:r>
                        <a:rPr lang="en-US" baseline="30000" dirty="0"/>
                        <a:t>†</a:t>
                      </a:r>
                    </a:p>
                  </a:txBody>
                  <a:tcPr anchor="ctr">
                    <a:solidFill>
                      <a:srgbClr val="E0E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AnnualGrosskWhDirect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AnnualGrosskWhWater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AnnualGrosskWh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690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Average Annual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AnnualNetkWhDirect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AnnualNetkWhWater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AnnualGrosskWh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7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5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First Year Gross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&gt;=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&lt;=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kWhWater1)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(kWh2 + kWhWater2)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FirstYearGrosskWhDirect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B878-C88A-327A-2C5F-ACF1C1F60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&lt;=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kWhWater2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FirstYearGrosskWhWater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CF6F2-11F8-9212-E690-376DF0EF701C}"/>
              </a:ext>
            </a:extLst>
          </p:cNvPr>
          <p:cNvSpPr txBox="1"/>
          <p:nvPr/>
        </p:nvSpPr>
        <p:spPr>
          <a:xfrm>
            <a:off x="6096000" y="4238221"/>
            <a:ext cx="483761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</a:t>
            </a:r>
            <a:r>
              <a:rPr lang="en-US" dirty="0">
                <a:cs typeface="Courier New" panose="02070309020205020404" pitchFamily="49" charset="0"/>
              </a:rPr>
              <a:t> is a legacy field with updated calculations to include both direct and embedded electric savings. Similar fields for each timescale follow this pattern.</a:t>
            </a:r>
          </a:p>
        </p:txBody>
      </p:sp>
    </p:spTree>
    <p:extLst>
      <p:ext uri="{BB962C8B-B14F-4D97-AF65-F5344CB8AC3E}">
        <p14:creationId xmlns:p14="http://schemas.microsoft.com/office/powerpoint/2010/main" val="87682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First Year Gross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&gt;=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&lt;=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kWhWater1)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(kWh2 + kWhWater2)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FirstYearGrosskWh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FirstYearGrosskWhDirect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B878-C88A-327A-2C5F-ACF1C1F60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&lt;=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kWhWater2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FirstYearGrosskWhWater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CF6F2-11F8-9212-E690-376DF0EF701C}"/>
              </a:ext>
            </a:extLst>
          </p:cNvPr>
          <p:cNvSpPr txBox="1"/>
          <p:nvPr/>
        </p:nvSpPr>
        <p:spPr>
          <a:xfrm>
            <a:off x="6096000" y="4238221"/>
            <a:ext cx="483761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FirstYearGrosskWhDirect</a:t>
            </a:r>
            <a:r>
              <a:rPr lang="en-US" dirty="0">
                <a:cs typeface="Courier New" panose="02070309020205020404" pitchFamily="49" charset="0"/>
              </a:rPr>
              <a:t> 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FirstYearGrosskWhWater</a:t>
            </a:r>
            <a:r>
              <a:rPr lang="en-US" dirty="0">
                <a:cs typeface="Courier New" panose="02070309020205020404" pitchFamily="49" charset="0"/>
              </a:rPr>
              <a:t> are new fields. “Direct” and “Water” fields across all timescales provide separate savings calculations for direct on-site electric savings and offsite IOU electric savings attributable to onsite water savings</a:t>
            </a:r>
          </a:p>
        </p:txBody>
      </p:sp>
    </p:spTree>
    <p:extLst>
      <p:ext uri="{BB962C8B-B14F-4D97-AF65-F5344CB8AC3E}">
        <p14:creationId xmlns:p14="http://schemas.microsoft.com/office/powerpoint/2010/main" val="363060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First Year Gross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&gt;=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&lt;=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1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1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FirstYearGrosskWhDirect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B878-C88A-327A-2C5F-ACF1C1F60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&lt;=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FirstYearGrosskWhWater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CF6F2-11F8-9212-E690-376DF0EF701C}"/>
              </a:ext>
            </a:extLst>
          </p:cNvPr>
          <p:cNvSpPr txBox="1"/>
          <p:nvPr/>
        </p:nvSpPr>
        <p:spPr>
          <a:xfrm>
            <a:off x="6096000" y="4238221"/>
            <a:ext cx="483761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New input fields </a:t>
            </a:r>
            <a:r>
              <a:rPr lang="en-US" dirty="0">
                <a:highlight>
                  <a:srgbClr val="00FFFF"/>
                </a:highlight>
                <a:cs typeface="Courier New" panose="02070309020205020404" pitchFamily="49" charset="0"/>
              </a:rPr>
              <a:t>kWhWater1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highlight>
                  <a:srgbClr val="00FFFF"/>
                </a:highlight>
                <a:cs typeface="Courier New" panose="02070309020205020404" pitchFamily="49" charset="0"/>
              </a:rPr>
              <a:t>kWhWater2</a:t>
            </a:r>
            <a:r>
              <a:rPr lang="en-US" dirty="0">
                <a:cs typeface="Courier New" panose="02070309020205020404" pitchFamily="49" charset="0"/>
              </a:rPr>
              <a:t> are used in calculating new and updated savings fields, while legacy input fields </a:t>
            </a:r>
            <a:r>
              <a:rPr lang="en-US" dirty="0">
                <a:highlight>
                  <a:srgbClr val="00FF00"/>
                </a:highlight>
                <a:cs typeface="Courier New" panose="02070309020205020404" pitchFamily="49" charset="0"/>
              </a:rPr>
              <a:t>kWh1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highlight>
                  <a:srgbClr val="00FF00"/>
                </a:highlight>
                <a:cs typeface="Courier New" panose="02070309020205020404" pitchFamily="49" charset="0"/>
              </a:rPr>
              <a:t>kWh2</a:t>
            </a:r>
            <a:r>
              <a:rPr lang="en-US" dirty="0">
                <a:cs typeface="Courier New" panose="02070309020205020404" pitchFamily="49" charset="0"/>
              </a:rPr>
              <a:t> are used in calculating direct and total savings.</a:t>
            </a:r>
          </a:p>
        </p:txBody>
      </p:sp>
    </p:spTree>
    <p:extLst>
      <p:ext uri="{BB962C8B-B14F-4D97-AF65-F5344CB8AC3E}">
        <p14:creationId xmlns:p14="http://schemas.microsoft.com/office/powerpoint/2010/main" val="191171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First Year Net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+@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MEBens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</a:t>
            </a:r>
            <a:r>
              <a:rPr lang="en-US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+@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MEBens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(kWh2 + </a:t>
            </a:r>
            <a:r>
              <a:rPr lang="en-US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FirstYearNetkWh</a:t>
            </a:r>
            <a:endParaRPr lang="en-US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+@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MEBens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kWh1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+@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MEBens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kWh2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FirstYearNetkWhDirect</a:t>
            </a:r>
            <a:endParaRPr lang="en-US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B878-C88A-327A-2C5F-ACF1C1F60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1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THEN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= 0 AND EUL &lt; 1 THEN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+@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MEBens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&lt; 1 THEN EUL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RUL &gt; 0 AND RUL &lt; 1 AND EUL &gt;= 1 THEN 1 - RUL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+@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MEBens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FirstYearNetkWhWater</a:t>
            </a:r>
            <a:endParaRPr lang="en-US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Lifecycle Gross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RUL + (kWh2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(EUL - RUL))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LifecycleGrosskWh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* RUL + kWh2 * (EUL - RUL))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LifecycleGrosskWhDirect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RUL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(EUL - RUL))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LifecycleGrosskWhWater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Lifecycle Net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RUL + (kWh2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(EUL - RUL))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LifecycleNetkWh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* RUL + kWh2 * (EUL - RUL))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LifecycleNetkWhDirect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EUL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RUL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(EUL - RUL))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LifecycleNetkWhWater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Goal Attainment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EUL 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GoalAttainmentkWh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EUL 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GoalAttainmentkWhDirect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EUL 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GoalAttainmentkWhWater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09F09-9178-04D6-AFFD-685969DA4A9A}"/>
              </a:ext>
            </a:extLst>
          </p:cNvPr>
          <p:cNvSpPr txBox="1"/>
          <p:nvPr/>
        </p:nvSpPr>
        <p:spPr>
          <a:xfrm>
            <a:off x="7442923" y="3164171"/>
            <a:ext cx="4114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Goal Attainment  savings are based only on the first baseline annual savings rate</a:t>
            </a:r>
          </a:p>
        </p:txBody>
      </p:sp>
    </p:spTree>
    <p:extLst>
      <p:ext uri="{BB962C8B-B14F-4D97-AF65-F5344CB8AC3E}">
        <p14:creationId xmlns:p14="http://schemas.microsoft.com/office/powerpoint/2010/main" val="196646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Avg. Annual Gross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RUL + (kWh2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AnnualGrosskWh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* RUL + kWh2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AnnualGrosskWhDirect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(kWhWater1 * RUL + kWhWater2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AnnualGrosskWhWater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D1D5E-1EB1-BE4C-EA45-FC71D95472C5}"/>
              </a:ext>
            </a:extLst>
          </p:cNvPr>
          <p:cNvSpPr txBox="1"/>
          <p:nvPr/>
        </p:nvSpPr>
        <p:spPr>
          <a:xfrm>
            <a:off x="7442923" y="3164171"/>
            <a:ext cx="41148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AnnualGrosskWh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was formerly named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GrosskWh</a:t>
            </a:r>
            <a:r>
              <a:rPr lang="en-US" dirty="0">
                <a:cs typeface="Courier New" panose="02070309020205020404" pitchFamily="49" charset="0"/>
              </a:rPr>
              <a:t>, and its calculation now includes the new 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dirty="0">
                <a:cs typeface="Courier New" panose="02070309020205020404" pitchFamily="49" charset="0"/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3653601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Avg. Annual Gross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RUL + (kWh2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AnnualGrosskWh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* RUL + kWh2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AnnualGrosskWhDirect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RUL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AnnualGrosskWhWater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313A-97A7-60C4-D486-10BE4D4A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512A-4020-67D7-5530-2FACA442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</a:p>
          <a:p>
            <a:pPr lvl="1"/>
            <a:r>
              <a:rPr lang="en-US" dirty="0"/>
              <a:t>Modified logic for handling benefits vs. additional costs</a:t>
            </a:r>
          </a:p>
          <a:p>
            <a:pPr lvl="1"/>
            <a:r>
              <a:rPr lang="en-US" dirty="0"/>
              <a:t>Logic mirrors Fuel Substitution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MeasImpactType</a:t>
            </a:r>
            <a:r>
              <a:rPr lang="en-US" dirty="0"/>
              <a:t> field triggers logic</a:t>
            </a:r>
          </a:p>
          <a:p>
            <a:r>
              <a:rPr lang="en-US" dirty="0"/>
              <a:t>Water Energy Nexus</a:t>
            </a:r>
          </a:p>
          <a:p>
            <a:pPr lvl="1"/>
            <a:r>
              <a:rPr lang="en-US" dirty="0"/>
              <a:t>New input fields introduced to specification</a:t>
            </a:r>
          </a:p>
          <a:p>
            <a:pPr lvl="1"/>
            <a:r>
              <a:rPr lang="en-US" dirty="0"/>
              <a:t>New output fields</a:t>
            </a:r>
          </a:p>
          <a:p>
            <a:pPr lvl="1"/>
            <a:r>
              <a:rPr lang="en-US" dirty="0"/>
              <a:t>New savings and benefits 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EC9A9-9388-D11C-2909-C475BA93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0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Avg. Annual Net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((kWh1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RUL + (kWh2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AnnualNetkWh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kWh1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(kWh1 * RUL + kWh2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AnnualNetkWhDirect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(RUL,0)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Qty *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RUL +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(EUL - RUL)) / EUL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AnnualNetkWhWater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FBE-841D-C631-4489-EFF9D282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outputs.csv – Updated Output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49E1-335C-4CF6-732A-ED05A9CE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Benefit and Supply Cost Fields: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B954-52DB-72A7-A156-54816C3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9D3DB4-8CF2-5234-3306-35848855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99359"/>
              </p:ext>
            </p:extLst>
          </p:nvPr>
        </p:nvGraphicFramePr>
        <p:xfrm>
          <a:off x="609599" y="2330758"/>
          <a:ext cx="109727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63">
                  <a:extLst>
                    <a:ext uri="{9D8B030D-6E8A-4147-A177-3AD203B41FA5}">
                      <a16:colId xmlns:a16="http://schemas.microsoft.com/office/drawing/2014/main" val="2663984089"/>
                    </a:ext>
                  </a:extLst>
                </a:gridCol>
                <a:gridCol w="4341291">
                  <a:extLst>
                    <a:ext uri="{9D8B030D-6E8A-4147-A177-3AD203B41FA5}">
                      <a16:colId xmlns:a16="http://schemas.microsoft.com/office/drawing/2014/main" val="1322126017"/>
                    </a:ext>
                  </a:extLst>
                </a:gridCol>
                <a:gridCol w="4134345">
                  <a:extLst>
                    <a:ext uri="{9D8B030D-6E8A-4147-A177-3AD203B41FA5}">
                      <a16:colId xmlns:a16="http://schemas.microsoft.com/office/drawing/2014/main" val="3068194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or Gross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4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WaterEnergyBenefitGross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WaterEnergyCostGross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79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WaterEnergyBenefit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WaterEnergyCost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03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5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Gross Water Energy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ace_2.Gen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WaterEnergyBenGross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BDD2D-80DD-41FF-EB55-F1F8E2F2C059}"/>
              </a:ext>
            </a:extLst>
          </p:cNvPr>
          <p:cNvSpPr txBox="1"/>
          <p:nvPr/>
        </p:nvSpPr>
        <p:spPr>
          <a:xfrm>
            <a:off x="7442923" y="3164171"/>
            <a:ext cx="4114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Positive water savings counts toward water energy benefits</a:t>
            </a:r>
          </a:p>
        </p:txBody>
      </p:sp>
    </p:spTree>
    <p:extLst>
      <p:ext uri="{BB962C8B-B14F-4D97-AF65-F5344CB8AC3E}">
        <p14:creationId xmlns:p14="http://schemas.microsoft.com/office/powerpoint/2010/main" val="2062645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Net Water Energy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ace_2.Gen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2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Gross Water Energy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ace_2.Gen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WaterEnergyCostGross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4F77F-2861-880C-F78C-11552BB25D4C}"/>
              </a:ext>
            </a:extLst>
          </p:cNvPr>
          <p:cNvSpPr txBox="1"/>
          <p:nvPr/>
        </p:nvSpPr>
        <p:spPr>
          <a:xfrm>
            <a:off x="7442923" y="3164171"/>
            <a:ext cx="4114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Negative water savings counts toward water energy costs</a:t>
            </a:r>
          </a:p>
        </p:txBody>
      </p:sp>
    </p:spTree>
    <p:extLst>
      <p:ext uri="{BB962C8B-B14F-4D97-AF65-F5344CB8AC3E}">
        <p14:creationId xmlns:p14="http://schemas.microsoft.com/office/powerpoint/2010/main" val="1669355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Net Water Energy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e.kWhWater2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ace_2.Gen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WaterEnergyCost</a:t>
            </a:r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3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FBE-841D-C631-4489-EFF9D282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outputs.csv – Updated Output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49E1-335C-4CF6-732A-ED05A9CE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Higher-Order Fields: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B954-52DB-72A7-A156-54816C3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89A6AD-95D2-5182-38D4-996032B4A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38433"/>
              </p:ext>
            </p:extLst>
          </p:nvPr>
        </p:nvGraphicFramePr>
        <p:xfrm>
          <a:off x="2676773" y="2204483"/>
          <a:ext cx="683845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63">
                  <a:extLst>
                    <a:ext uri="{9D8B030D-6E8A-4147-A177-3AD203B41FA5}">
                      <a16:colId xmlns:a16="http://schemas.microsoft.com/office/drawing/2014/main" val="2663984089"/>
                    </a:ext>
                  </a:extLst>
                </a:gridCol>
                <a:gridCol w="4341291">
                  <a:extLst>
                    <a:ext uri="{9D8B030D-6E8A-4147-A177-3AD203B41FA5}">
                      <a16:colId xmlns:a16="http://schemas.microsoft.com/office/drawing/2014/main" val="132212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4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Summed Benefits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SumWaterEnergyBen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SumWaterEnergyBenGross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WaterEnergyBenPos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SubBenPos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79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Total System 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TotalSystemBenefit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TotalSystemBenefitGross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03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Weighting 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WeightedBenefits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WeightedProgramCost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1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PAC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PAC_Cost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PAC_Cost_NoAdmin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PACRatio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PACRatioNoAdmin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62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TRC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TRC_Cost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TRC_CostGross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TRC_Cost_NoAdmin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TRCRatio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TRCRatioNoAdmin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8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3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Summed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ISNULL(</a:t>
            </a:r>
            <a:r>
              <a:rPr lang="en-US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</a:t>
            </a:r>
            <a:r>
              <a:rPr lang="en-US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endParaRPr lang="en-US" sz="14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SumWaterEnergyBen</a:t>
            </a: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ISNULL(</a:t>
            </a:r>
            <a:r>
              <a:rPr lang="en-US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WaterEnergyBenGross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</a:t>
            </a:r>
            <a:r>
              <a:rPr lang="en-US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WaterEnergyBenGross</a:t>
            </a:r>
            <a:endParaRPr lang="en-US" sz="14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SumWaterEnergyBenGross</a:t>
            </a: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8E287-A297-689C-CB6B-042027E07075}"/>
              </a:ext>
            </a:extLst>
          </p:cNvPr>
          <p:cNvSpPr txBox="1"/>
          <p:nvPr/>
        </p:nvSpPr>
        <p:spPr>
          <a:xfrm>
            <a:off x="7442923" y="3164171"/>
            <a:ext cx="4114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Summed benefits are used in weighting factor for TRC and PAC costs</a:t>
            </a:r>
          </a:p>
        </p:txBody>
      </p:sp>
    </p:spTree>
    <p:extLst>
      <p:ext uri="{BB962C8B-B14F-4D97-AF65-F5344CB8AC3E}">
        <p14:creationId xmlns:p14="http://schemas.microsoft.com/office/powerpoint/2010/main" val="1574525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Summed Positive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ISNULL(</a:t>
            </a:r>
            <a:r>
              <a:rPr lang="en-US" sz="12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2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endParaRPr lang="en-US" sz="12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AS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WaterEnergyBenPos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ISNULL(ElecBen,0)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ISNULL(GasBen,0)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ISNULL(</a:t>
            </a:r>
            <a:r>
              <a:rPr lang="en-US" sz="12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2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endParaRPr lang="en-US" sz="12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ISNULL(OtherBen,0)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AS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SumBenPos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8E287-A297-689C-CB6B-042027E07075}"/>
              </a:ext>
            </a:extLst>
          </p:cNvPr>
          <p:cNvSpPr txBox="1"/>
          <p:nvPr/>
        </p:nvSpPr>
        <p:spPr>
          <a:xfrm>
            <a:off x="7442923" y="3164171"/>
            <a:ext cx="4114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Summed benefits are used in weighting factor for TRC and PAC costs</a:t>
            </a:r>
          </a:p>
        </p:txBody>
      </p:sp>
    </p:spTree>
    <p:extLst>
      <p:ext uri="{BB962C8B-B14F-4D97-AF65-F5344CB8AC3E}">
        <p14:creationId xmlns:p14="http://schemas.microsoft.com/office/powerpoint/2010/main" val="1379204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Total System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Qty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@MEBens) *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ISNULL(UnitGasInfraBens,0)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ISNULL(UnitRefrigBens,0)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ElecSupplyCost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GasSupplyCost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WaterEnergyCost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Qty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NTGRkWh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@MECost)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ISNULL(UnitRefrigCosts,0)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TotalSystemBenefit</a:t>
            </a: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CD004-E7CA-639D-A4AF-F7358636BC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ElecBenGross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GasBenGross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WaterEnergyBenGross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Qty *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ISNULL(UnitGasInfraBens,0)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ISNULL(UnitRefrigBens,0)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ElecSupplyCostGross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GasSupplyCostGross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WaterEnergyCostGross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Qty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ISNULL(UnitRefrigCosts,0)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TotalSystemBenefitGross</a:t>
            </a: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5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D743-3EAD-8E66-DA99-E968445F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BA7FF-A38F-FD0E-33FC-98A28F78F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Revised Benefits and Costs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7B7E8-C19B-0E98-728F-4FD26334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8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Program Administrator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0) THEN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ISNULL(ElecBen,0)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ISNULL(GasBen,0)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 THEN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ISNULL(OtherBen,0)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 /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1.000 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cc.ClaimCount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ISNULL(pcSum.SumCostsNPV,0) + Qty *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IncentiveToOthers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DILaborCost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DIMaterialCost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EndUserRebate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) / POWER(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s.Rqf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CE.ElecSupplyCost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CE.GasSupplyCost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CE.WaterEnergyCost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CE.OtherCost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PAC_Cost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37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Program Administrator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Qty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IncentiveToOthers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DILaborCost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DIMaterialCost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EndUserRebate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) / POWER(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s.Rqf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CE.ElecSupplyCost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CE.GasSupplyCost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CE.WaterEnergyCost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CE.OtherCost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PAC_Cost_NoAdmin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5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Total Resource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BensSum.SumElecBen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BensSum.SumGasBen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BensSum.SumWaterEnergyBen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BensSum.SumOtherBen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ISNULL(CE.ElecBen,0)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ISNULL(CE.GasBen,0)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CE.GasBen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CE.WaterEnergyBen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 THEN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CE.WaterEnergyBen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ISNULL(CE.OtherBen,0)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 /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BensSum.SumElecBen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BensSum.SumGasBen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BensSum.SumWaterEnergyBen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BensSum.SumOtherBen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1.000 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cc.ClaimCount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ISNULL(pcSum.SumCostsNPV,0)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Qty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IncentiveToOthers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DILaborCost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DIMaterialCost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EndUserRebate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) / POWER(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s.Rqf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pc.NetParticipantCostPV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CE.ElecSupplyCost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CE.GasSupplyCost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CE.WaterEnergyCost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CE.OtherCost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TRC_Cost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61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Total Resource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SumElecBenGross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SumGasBenGross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SumWaterEnergyBenGross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SumOtherBenGross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ISNULL(ElecBenGross,0)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ElecBenGross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ISNULL(GasBenGross,0)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GasBenGross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 THEN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WaterEnergyBenGross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ISNULL(OtherBenGross,0)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OtherBenGross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 /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SumElecBenGross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SumGasBenGross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SumWaterEnergyBenGross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SumOtherBenGross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1.000 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cc.ClaimCount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ISNULL(pcSum.SumCostsNPV,0)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Qty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IncentiveToOthers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DILaborCost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DIMaterialCost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EndUserRebate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) / POWER(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s.Rqf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pc.GrossParticipantCostPV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CE.ElecSupplyCost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CE.GasSupplyCost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CE.WaterEnergyCost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CE.OtherCostGross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TRC_CostGross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1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Total Resource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Qty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IncentiveToOthers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DILaborCost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DIMaterialCost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EndUserRebate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) / POWER(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s.Rqf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pc.NetParticipantCostPV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CE.ElecSupplyCost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CE.GasSupplyCost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CE.WaterEnergyCost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CE.OtherCost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TRC_Cost_NoAdmin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4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Weighted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THEN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WHEN ISNULL(ElecBen,0)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WHEN ISNULL(GasBen,0)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WHEN ISNULL(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 THEN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WHEN ISNULL(OtherBen,0)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) /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1.000 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cc.ClaimCount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 If no benefits then divide program costs evenly among claims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 AS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WeightedBenefits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3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Weighted Program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ISNULL(ElecBen,0)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ISNULL(GasBen,0)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,0) &gt; 0 THEN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WHEN ISNULL(OtherBen,0) &gt; 0 THEN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/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1.000 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cc.ClaimCount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ISNULL(pcSum.SumCosts,0)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WeightedProgramCost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4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New Calculations – Cost Effectiveness Test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#OutputCE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TRCRatio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TRCCost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TRCCost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,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PACRatio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PACCost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,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TRCRatioNoAdmin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TRCCostNoAdmin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TRCCostNoAdmin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,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PACRatioNoAdmin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PACCostNoAdmin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WaterEnergyBen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PACCostNoAdmin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40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D743-3EAD-8E66-DA99-E968445F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br>
              <a:rPr lang="en-US" dirty="0"/>
            </a:br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BA7FF-A38F-FD0E-33FC-98A28F78F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and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7B7E8-C19B-0E98-728F-4FD26334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4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Testing a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Hypothesis: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Two measures with identical properties except one has a portion of its electric savings shifted to Water savings should have identical benefits, costs, and cost effectiveness test ratios.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BA82B0-62BC-BC00-5E61-4C49550F9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809725"/>
              </p:ext>
            </p:extLst>
          </p:nvPr>
        </p:nvGraphicFramePr>
        <p:xfrm>
          <a:off x="2031999" y="426406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644224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45847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34929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25821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87792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999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kWhWater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Therm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4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8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MeasImpactType</a:t>
            </a:r>
            <a:r>
              <a:rPr lang="en-US" dirty="0"/>
              <a:t> field value must end with “NC-AE” (case sensitive) in order to trigger logic</a:t>
            </a:r>
          </a:p>
          <a:p>
            <a:r>
              <a:rPr lang="en-US" dirty="0"/>
              <a:t>When triggered, negative benefits are handled identically to Fuel Substitution measures:</a:t>
            </a:r>
          </a:p>
          <a:p>
            <a:pPr lvl="1"/>
            <a:r>
              <a:rPr lang="en-US" dirty="0"/>
              <a:t>Negative electric or gas savings count toward additional supply costs rather than against benefits</a:t>
            </a:r>
          </a:p>
          <a:p>
            <a:pPr lvl="1"/>
            <a:r>
              <a:rPr lang="en-US" dirty="0"/>
              <a:t>Supply costs are added to the denominator of TRC and PAC ratios</a:t>
            </a:r>
          </a:p>
          <a:p>
            <a:r>
              <a:rPr lang="en-US" dirty="0"/>
              <a:t>All-Electric New Construction logic does not apply to Water Energy Nexus Savings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46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Testing a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Results: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For certain Avoided Cost Combos, TRC and PAC ratios were different and the Electric + Water benefits were not equal between the two measures—the hypothesis is proven incorrect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BA82B0-62BC-BC00-5E61-4C49550F9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42610"/>
              </p:ext>
            </p:extLst>
          </p:nvPr>
        </p:nvGraphicFramePr>
        <p:xfrm>
          <a:off x="1338216" y="3872169"/>
          <a:ext cx="95155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67">
                  <a:extLst>
                    <a:ext uri="{9D8B030D-6E8A-4147-A177-3AD203B41FA5}">
                      <a16:colId xmlns:a16="http://schemas.microsoft.com/office/drawing/2014/main" val="864422431"/>
                    </a:ext>
                  </a:extLst>
                </a:gridCol>
                <a:gridCol w="1359367">
                  <a:extLst>
                    <a:ext uri="{9D8B030D-6E8A-4147-A177-3AD203B41FA5}">
                      <a16:colId xmlns:a16="http://schemas.microsoft.com/office/drawing/2014/main" val="3544584767"/>
                    </a:ext>
                  </a:extLst>
                </a:gridCol>
                <a:gridCol w="1359367">
                  <a:extLst>
                    <a:ext uri="{9D8B030D-6E8A-4147-A177-3AD203B41FA5}">
                      <a16:colId xmlns:a16="http://schemas.microsoft.com/office/drawing/2014/main" val="2393492911"/>
                    </a:ext>
                  </a:extLst>
                </a:gridCol>
                <a:gridCol w="1359367">
                  <a:extLst>
                    <a:ext uri="{9D8B030D-6E8A-4147-A177-3AD203B41FA5}">
                      <a16:colId xmlns:a16="http://schemas.microsoft.com/office/drawing/2014/main" val="222582152"/>
                    </a:ext>
                  </a:extLst>
                </a:gridCol>
                <a:gridCol w="1359367">
                  <a:extLst>
                    <a:ext uri="{9D8B030D-6E8A-4147-A177-3AD203B41FA5}">
                      <a16:colId xmlns:a16="http://schemas.microsoft.com/office/drawing/2014/main" val="1378779281"/>
                    </a:ext>
                  </a:extLst>
                </a:gridCol>
                <a:gridCol w="1359367">
                  <a:extLst>
                    <a:ext uri="{9D8B030D-6E8A-4147-A177-3AD203B41FA5}">
                      <a16:colId xmlns:a16="http://schemas.microsoft.com/office/drawing/2014/main" val="2279999538"/>
                    </a:ext>
                  </a:extLst>
                </a:gridCol>
                <a:gridCol w="1359367">
                  <a:extLst>
                    <a:ext uri="{9D8B030D-6E8A-4147-A177-3AD203B41FA5}">
                      <a16:colId xmlns:a16="http://schemas.microsoft.com/office/drawing/2014/main" val="6894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kWhWater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4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8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481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Testing a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5556069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Explanation: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The measure’s Avoided Cost Combo determines whether the CET uses the kW or kWh terms, aliased as the Demand Scalar (DS), when calculating avoided transmission &amp; distribution costs. When kWh are used, the kW terms are ignored.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FAD1F-983C-609A-1014-0557784D3CAD}"/>
              </a:ext>
            </a:extLst>
          </p:cNvPr>
          <p:cNvSpPr txBox="1">
            <a:spLocks/>
          </p:cNvSpPr>
          <p:nvPr/>
        </p:nvSpPr>
        <p:spPr>
          <a:xfrm>
            <a:off x="6509656" y="1987913"/>
            <a:ext cx="5072743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31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0338" indent="-1666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1730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AND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'%NC-AE’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 OR e.kWh1&gt;0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ace_1.Gen +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ace_2.Gen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ace_1.DS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ace_1.TD +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ISNULL( 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ace_2.DS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0 ) * ISNULL( ace_2.TD, 0 )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0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Testing a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Explanation: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Since Measure B has lower kWh, T&amp;D benefits are reduced, impacting overall benefits, weighting factors for program costs, and PAC and TRC ratios.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3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4618-B3AF-20E2-8939-16E4723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Energy Nexus</a:t>
            </a:r>
            <a:br>
              <a:rPr lang="en-US" dirty="0"/>
            </a:br>
            <a:r>
              <a:rPr lang="en-US" dirty="0"/>
              <a:t>Testing a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0D28-9351-5D00-8722-02A6D2C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Conclusion: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Applying an Avoided Cost Combo which maps to a </a:t>
            </a:r>
            <a:r>
              <a:rPr lang="en-US" sz="2800" dirty="0" err="1">
                <a:cs typeface="Courier New" panose="02070309020205020404" pitchFamily="49" charset="0"/>
              </a:rPr>
              <a:t>DSType</a:t>
            </a:r>
            <a:r>
              <a:rPr lang="en-US" sz="2800" dirty="0">
                <a:cs typeface="Courier New" panose="02070309020205020404" pitchFamily="49" charset="0"/>
              </a:rPr>
              <a:t> of “kW” results in identical benefits, costs, and test ratios as initially expected.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Courier New" panose="02070309020205020404" pitchFamily="49" charset="0"/>
              </a:rPr>
              <a:t>Note: This test does not imply that Water Energy Nexus measures should or should not use kW or kWh when calculating avoided T&amp;D costs, but testing this hypothesis was useful in determining whether the calculations were executing as expected.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8219-CFE1-3D96-8558-CA95531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5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6B1CAB-E86E-7442-ACED-7334C166A1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alphaModFix amt="20000"/>
          </a:blip>
          <a:stretch>
            <a:fillRect/>
          </a:stretch>
        </p:blipFill>
        <p:spPr>
          <a:xfrm>
            <a:off x="8389934" y="1143571"/>
            <a:ext cx="4570857" cy="45708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5472F1-D24F-E448-9A57-3E83DE1A4B04}"/>
              </a:ext>
            </a:extLst>
          </p:cNvPr>
          <p:cNvSpPr txBox="1">
            <a:spLocks/>
          </p:cNvSpPr>
          <p:nvPr/>
        </p:nvSpPr>
        <p:spPr>
          <a:xfrm>
            <a:off x="967578" y="2833436"/>
            <a:ext cx="7045453" cy="18468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fontAlgn="b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0" dirty="0"/>
              <a:t>For more information:</a:t>
            </a:r>
          </a:p>
          <a:p>
            <a:pPr>
              <a:lnSpc>
                <a:spcPct val="110000"/>
              </a:lnSpc>
            </a:pPr>
            <a:r>
              <a:rPr lang="en-US" dirty="0"/>
              <a:t>Robert.Hansen@cpuc.ca.gov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6040-71B8-7745-81FD-C79F2A84D522}"/>
              </a:ext>
            </a:extLst>
          </p:cNvPr>
          <p:cNvSpPr/>
          <p:nvPr/>
        </p:nvSpPr>
        <p:spPr>
          <a:xfrm>
            <a:off x="457200" y="6130089"/>
            <a:ext cx="2791326" cy="583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7BD18-2B0B-3142-8517-F1529417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7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8FA0FF-8384-6F4F-8CB5-24690E76E7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alphaModFix amt="20000"/>
          </a:blip>
          <a:stretch>
            <a:fillRect/>
          </a:stretch>
        </p:blipFill>
        <p:spPr>
          <a:xfrm>
            <a:off x="8373711" y="1155422"/>
            <a:ext cx="4572268" cy="45722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5472F1-D24F-E448-9A57-3E83DE1A4B04}"/>
              </a:ext>
            </a:extLst>
          </p:cNvPr>
          <p:cNvSpPr txBox="1">
            <a:spLocks/>
          </p:cNvSpPr>
          <p:nvPr/>
        </p:nvSpPr>
        <p:spPr>
          <a:xfrm>
            <a:off x="967579" y="3068053"/>
            <a:ext cx="4568952" cy="10237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fontAlgn="b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800" dirty="0"/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6040-71B8-7745-81FD-C79F2A84D522}"/>
              </a:ext>
            </a:extLst>
          </p:cNvPr>
          <p:cNvSpPr/>
          <p:nvPr/>
        </p:nvSpPr>
        <p:spPr>
          <a:xfrm>
            <a:off x="457200" y="6130089"/>
            <a:ext cx="2791326" cy="583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23402-0178-C84D-A408-94BA436D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2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A5D-EA52-194A-8424-155328D99D35}"/>
              </a:ext>
            </a:extLst>
          </p:cNvPr>
          <p:cNvSpPr txBox="1">
            <a:spLocks/>
          </p:cNvSpPr>
          <p:nvPr/>
        </p:nvSpPr>
        <p:spPr>
          <a:xfrm>
            <a:off x="3936419" y="4069347"/>
            <a:ext cx="6394697" cy="10374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400" b="0" dirty="0"/>
              <a:t>Your email or web address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77C39-DBAF-7F4E-A07A-79DF29F7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880602"/>
            <a:ext cx="7574547" cy="2135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2447BC-D7EC-C145-9239-F887ECB37EB8}"/>
              </a:ext>
            </a:extLst>
          </p:cNvPr>
          <p:cNvSpPr/>
          <p:nvPr/>
        </p:nvSpPr>
        <p:spPr>
          <a:xfrm>
            <a:off x="463216" y="6166184"/>
            <a:ext cx="3050005" cy="5233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A0654-BFC0-7941-9A56-83925E75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7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OR e.kWh1&gt;0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ace_2.Gen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ace_1.DS * ace_1.TD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ISNULL( ace_2.DS, 0 ) * ISNULL( ace_2.TD,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84B81-7496-F4C5-3EC4-EF1A614CF608}"/>
              </a:ext>
            </a:extLst>
          </p:cNvPr>
          <p:cNvSpPr txBox="1"/>
          <p:nvPr/>
        </p:nvSpPr>
        <p:spPr>
          <a:xfrm>
            <a:off x="6818810" y="3164171"/>
            <a:ext cx="4114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These code snippets are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CalcCE</a:t>
            </a:r>
            <a:r>
              <a:rPr lang="en-US" dirty="0">
                <a:cs typeface="Courier New" panose="02070309020205020404" pitchFamily="49" charset="0"/>
              </a:rPr>
              <a:t> saved procedure, written in Microsoft Transact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OR e.kWh1&gt;0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ace_2.Gen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ace_1.DS * ace_1.TD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ISNULL( ace_2.DS, 0 ) * ISNULL( ace_2.TD,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89527-3771-D137-80FF-FCA2C975B651}"/>
              </a:ext>
            </a:extLst>
          </p:cNvPr>
          <p:cNvSpPr txBox="1"/>
          <p:nvPr/>
        </p:nvSpPr>
        <p:spPr>
          <a:xfrm>
            <a:off x="6818810" y="3164171"/>
            <a:ext cx="4114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LIKE '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%NC-AE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 checks the end of the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MeasImpactType</a:t>
            </a:r>
            <a:r>
              <a:rPr lang="en-US" dirty="0"/>
              <a:t> field from the input measure table</a:t>
            </a:r>
          </a:p>
        </p:txBody>
      </p:sp>
    </p:spTree>
    <p:extLst>
      <p:ext uri="{BB962C8B-B14F-4D97-AF65-F5344CB8AC3E}">
        <p14:creationId xmlns:p14="http://schemas.microsoft.com/office/powerpoint/2010/main" val="21797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OR e.kWh1&gt;0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ace_1.Gen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ace_2.Gen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ace_1.DS * ace_1.TD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ISNULL( ace_2.DS, 0 ) * ISNULL( ace_2.TD,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89527-3771-D137-80FF-FCA2C975B651}"/>
              </a:ext>
            </a:extLst>
          </p:cNvPr>
          <p:cNvSpPr txBox="1"/>
          <p:nvPr/>
        </p:nvSpPr>
        <p:spPr>
          <a:xfrm>
            <a:off x="6818810" y="3164171"/>
            <a:ext cx="4114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across all quarters within each measure’s lifecycle</a:t>
            </a:r>
          </a:p>
        </p:txBody>
      </p:sp>
    </p:spTree>
    <p:extLst>
      <p:ext uri="{BB962C8B-B14F-4D97-AF65-F5344CB8AC3E}">
        <p14:creationId xmlns:p14="http://schemas.microsoft.com/office/powerpoint/2010/main" val="53044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B69-8F7E-5319-6A07-84416B2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All-Electric New Construction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r>
              <a:rPr lang="en-US" dirty="0"/>
              <a:t>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42D7-8D72-29FB-2264-434E61CA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LIKE '%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FuelSub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e.MeasImpactType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'%NC-AE'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OR e.kWh1&gt;0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ISNULL(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e.Qty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e.kWh1 * 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.Gen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e.kWh2 * 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e.NTGRkW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@MEBens )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e.RRkW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.DS * 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ace_1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.TD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ISNULL( ace_2.DS, 0 ) * ISNULL( ace_2.TD, 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ElecBen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55ADE-7854-A3D6-3C40-BCEB1BD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89527-3771-D137-80FF-FCA2C975B651}"/>
              </a:ext>
            </a:extLst>
          </p:cNvPr>
          <p:cNvSpPr txBox="1"/>
          <p:nvPr/>
        </p:nvSpPr>
        <p:spPr>
          <a:xfrm>
            <a:off x="6818810" y="3164171"/>
            <a:ext cx="4114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ace_1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ace_2</a:t>
            </a:r>
            <a:r>
              <a:rPr lang="en-US" dirty="0"/>
              <a:t> query the Avoided Cost Electric table to retrieve quarterly generation and transmission &amp; distribution costs during the measure’s first and second baselines,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772072470"/>
      </p:ext>
    </p:extLst>
  </p:cSld>
  <p:clrMapOvr>
    <a:masterClrMapping/>
  </p:clrMapOvr>
</p:sld>
</file>

<file path=ppt/theme/theme1.xml><?xml version="1.0" encoding="utf-8"?>
<a:theme xmlns:a="http://schemas.openxmlformats.org/drawingml/2006/main" name="CPUC White">
  <a:themeElements>
    <a:clrScheme name="Custom 1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403093"/>
      </a:hlink>
      <a:folHlink>
        <a:srgbClr val="652B1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B0390DC8-EBFC-934B-A85E-058264A3F2BF}"/>
    </a:ext>
  </a:extLst>
</a:theme>
</file>

<file path=ppt/theme/theme2.xml><?xml version="1.0" encoding="utf-8"?>
<a:theme xmlns:a="http://schemas.openxmlformats.org/drawingml/2006/main" name="CPUC Pale Gold">
  <a:themeElements>
    <a:clrScheme name="CPUC Custom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B3FE827D-2CEA-D440-9657-D90C23529458}"/>
    </a:ext>
  </a:extLst>
</a:theme>
</file>

<file path=ppt/theme/theme3.xml><?xml version="1.0" encoding="utf-8"?>
<a:theme xmlns:a="http://schemas.openxmlformats.org/drawingml/2006/main" name="CPUC Dark Blue">
  <a:themeElements>
    <a:clrScheme name="CPUC Custom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0883F92F-9246-D84A-9134-7698F27FC5C4}"/>
    </a:ext>
  </a:extLst>
</a:theme>
</file>

<file path=ppt/theme/theme4.xml><?xml version="1.0" encoding="utf-8"?>
<a:theme xmlns:a="http://schemas.openxmlformats.org/drawingml/2006/main" name="CPUC Blue">
  <a:themeElements>
    <a:clrScheme name="CPUC_2022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4779B1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7CDC2F98-AC07-0B43-9FC9-28AF319968BE}"/>
    </a:ext>
  </a:extLst>
</a:theme>
</file>

<file path=ppt/theme/theme5.xml><?xml version="1.0" encoding="utf-8"?>
<a:theme xmlns:a="http://schemas.openxmlformats.org/drawingml/2006/main" name="CPUC Gold">
  <a:themeElements>
    <a:clrScheme name="CPUC Custom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49CCA53C-6DD9-7D4F-AE7D-79F948514E8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AF9F80FDE0E459E1A4ABBAD4741F7" ma:contentTypeVersion="14" ma:contentTypeDescription="Create a new document." ma:contentTypeScope="" ma:versionID="2553be842a350308aab1a6ee2a75ab66">
  <xsd:schema xmlns:xsd="http://www.w3.org/2001/XMLSchema" xmlns:xs="http://www.w3.org/2001/XMLSchema" xmlns:p="http://schemas.microsoft.com/office/2006/metadata/properties" xmlns:ns2="1f515989-4afe-4bfb-8869-4f44a11afb39" xmlns:ns3="e5e22d63-cd76-4ad0-9cc0-8f2b2146ce9f" targetNamespace="http://schemas.microsoft.com/office/2006/metadata/properties" ma:root="true" ma:fieldsID="3498ede1fa8348bb78a919910a544d14" ns2:_="" ns3:_="">
    <xsd:import namespace="1f515989-4afe-4bfb-8869-4f44a11afb39"/>
    <xsd:import namespace="e5e22d63-cd76-4ad0-9cc0-8f2b2146ce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15989-4afe-4bfb-8869-4f44a11afb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8c64cc-ee56-435d-b6d0-239f1a5e0d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22d63-cd76-4ad0-9cc0-8f2b2146ce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abaef8b9-b614-4a1a-8207-1a59c8f9eb80}" ma:internalName="TaxCatchAll" ma:showField="CatchAllData" ma:web="e5e22d63-cd76-4ad0-9cc0-8f2b2146ce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e22d63-cd76-4ad0-9cc0-8f2b2146ce9f" xsi:nil="true"/>
    <lcf76f155ced4ddcb4097134ff3c332f xmlns="1f515989-4afe-4bfb-8869-4f44a11afb3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1A012D6-AAA6-4F67-B4D9-AEC1BC9350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C1EC8D-D007-4A47-9331-B2243558CD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15989-4afe-4bfb-8869-4f44a11afb39"/>
    <ds:schemaRef ds:uri="e5e22d63-cd76-4ad0-9cc0-8f2b2146ce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C9FB50-5D77-426C-9398-187ECF30F3BD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1f515989-4afe-4bfb-8869-4f44a11afb39"/>
    <ds:schemaRef ds:uri="http://schemas.microsoft.com/office/2006/documentManagement/types"/>
    <ds:schemaRef ds:uri="http://purl.org/dc/dcmitype/"/>
    <ds:schemaRef ds:uri="http://purl.org/dc/elements/1.1/"/>
    <ds:schemaRef ds:uri="e5e22d63-cd76-4ad0-9cc0-8f2b2146ce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CPUC White</Template>
  <TotalTime>1401</TotalTime>
  <Words>7151</Words>
  <Application>Microsoft Office PowerPoint</Application>
  <PresentationFormat>Widescreen</PresentationFormat>
  <Paragraphs>1206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Century Gothic</vt:lpstr>
      <vt:lpstr>Courier New</vt:lpstr>
      <vt:lpstr>CPUC White</vt:lpstr>
      <vt:lpstr>CPUC Pale Gold</vt:lpstr>
      <vt:lpstr>CPUC Dark Blue</vt:lpstr>
      <vt:lpstr>CPUC Blue</vt:lpstr>
      <vt:lpstr>CPUC Gold</vt:lpstr>
      <vt:lpstr>Overview of Changes in the Energy Efficiency Cost Effectiveness Tool</vt:lpstr>
      <vt:lpstr>Cost Effectiveness Tool Update Team</vt:lpstr>
      <vt:lpstr>Key Updates</vt:lpstr>
      <vt:lpstr>All-Electric New Construction</vt:lpstr>
      <vt:lpstr>All-Electric New Construction Overview</vt:lpstr>
      <vt:lpstr>All-Electric New Construction ElecBen Code Snippet</vt:lpstr>
      <vt:lpstr>All-Electric New Construction ElecBen Code Snippet</vt:lpstr>
      <vt:lpstr>All-Electric New Construction ElecBen Code Snippet</vt:lpstr>
      <vt:lpstr>All-Electric New Construction ElecBen Code Snippet</vt:lpstr>
      <vt:lpstr>All-Electric New Construction ElecBen Code Snippet</vt:lpstr>
      <vt:lpstr>All-Electric New Construction ElecBenGross Code Snippet</vt:lpstr>
      <vt:lpstr>All-Electric New Construction GasBen Code Snippet</vt:lpstr>
      <vt:lpstr>All-Electric New Construction GasBenGross Code Snippet</vt:lpstr>
      <vt:lpstr>All-Electric New Construction ElecSupplyCost Code Snippet</vt:lpstr>
      <vt:lpstr>All-Electric New Construction ElecSupplyCostGross Code Snippet</vt:lpstr>
      <vt:lpstr>All-Electric New Construction GasSupplyCost Code Snippet</vt:lpstr>
      <vt:lpstr>All-Electric New Construction GasSupplyCostGross Code Snippet</vt:lpstr>
      <vt:lpstr>Water Energy Nexus</vt:lpstr>
      <vt:lpstr>Water Energy Nexus Measure.csv – New Input Fields:</vt:lpstr>
      <vt:lpstr>Water Energy Nexus outputs.csv – Updated Output Fields</vt:lpstr>
      <vt:lpstr>Water Energy Nexus New Calculations – First Year Gross Savings</vt:lpstr>
      <vt:lpstr>Water Energy Nexus New Calculations – First Year Gross Savings</vt:lpstr>
      <vt:lpstr>Water Energy Nexus New Calculations – First Year Gross Savings</vt:lpstr>
      <vt:lpstr>Water Energy Nexus New Calculations – First Year Net Savings</vt:lpstr>
      <vt:lpstr>Water Energy Nexus New Calculations – Lifecycle Gross Savings</vt:lpstr>
      <vt:lpstr>Water Energy Nexus New Calculations – Lifecycle Net Savings</vt:lpstr>
      <vt:lpstr>Water Energy Nexus New Calculations – Goal Attainment Savings</vt:lpstr>
      <vt:lpstr>Water Energy Nexus New Calculations – Avg. Annual Gross Savings</vt:lpstr>
      <vt:lpstr>Water Energy Nexus New Calculations – Avg. Annual Gross Savings</vt:lpstr>
      <vt:lpstr>Water Energy Nexus New Calculations – Avg. Annual Net Savings</vt:lpstr>
      <vt:lpstr>Water Energy Nexus outputs.csv – Updated Output Fields</vt:lpstr>
      <vt:lpstr>Water Energy Nexus New Calculations – Gross Water Energy Benefits</vt:lpstr>
      <vt:lpstr>Water Energy Nexus New Calculations – Net Water Energy Benefits</vt:lpstr>
      <vt:lpstr>Water Energy Nexus New Calculations – Gross Water Energy Costs</vt:lpstr>
      <vt:lpstr>Water Energy Nexus New Calculations – Net Water Energy Costs</vt:lpstr>
      <vt:lpstr>Water Energy Nexus outputs.csv – Updated Output Fields</vt:lpstr>
      <vt:lpstr>Water Energy Nexus New Calculations – Summed Benefits</vt:lpstr>
      <vt:lpstr>Water Energy Nexus New Calculations – Summed Positive Benefits</vt:lpstr>
      <vt:lpstr>Water Energy Nexus New Calculations – Total System Benefit</vt:lpstr>
      <vt:lpstr>Water Energy Nexus New Calculations – Program Administrator Costs</vt:lpstr>
      <vt:lpstr>Water Energy Nexus New Calculations – Program Administrator Costs</vt:lpstr>
      <vt:lpstr>Water Energy Nexus New Calculations – Total Resource Costs</vt:lpstr>
      <vt:lpstr>Water Energy Nexus New Calculations – Total Resource Costs</vt:lpstr>
      <vt:lpstr>Water Energy Nexus New Calculations – Total Resource Costs</vt:lpstr>
      <vt:lpstr>Water Energy Nexus New Calculations – Weighted Benefits</vt:lpstr>
      <vt:lpstr>Water Energy Nexus New Calculations – Weighted Program Costs</vt:lpstr>
      <vt:lpstr>Water Energy Nexus New Calculations – Cost Effectiveness Test Ratios</vt:lpstr>
      <vt:lpstr>Testing Water Energy Nexus Measures</vt:lpstr>
      <vt:lpstr>Water Energy Nexus Testing a Hypothesis</vt:lpstr>
      <vt:lpstr>Water Energy Nexus Testing a Hypothesis</vt:lpstr>
      <vt:lpstr>Water Energy Nexus Testing a Hypothesis</vt:lpstr>
      <vt:lpstr>Water Energy Nexus Testing a Hypothesis</vt:lpstr>
      <vt:lpstr>Water Energy Nexus Testing a Hypothesis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for Presentation</dc:title>
  <dc:creator>Walker, Jill</dc:creator>
  <cp:lastModifiedBy>Hansen, Robert</cp:lastModifiedBy>
  <cp:revision>4</cp:revision>
  <dcterms:created xsi:type="dcterms:W3CDTF">2021-02-04T20:02:28Z</dcterms:created>
  <dcterms:modified xsi:type="dcterms:W3CDTF">2023-03-24T16:59:58Z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0x0101006EDAF9F80FDE0E459E1A4ABBAD4741F7</vt:lpwstr>
  </property>
  <property fmtid="{D5CDD505-2E9C-101B-9397-08002B2CF9AE}" pid="3" name="MediaServiceImageTags">
    <vt:lpwstr/>
  </property>
</Properties>
</file>