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0" r:id="rId2"/>
    <p:sldMasterId id="2147483661" r:id="rId3"/>
    <p:sldMasterId id="2147483674" r:id="rId4"/>
    <p:sldMasterId id="2147483687" r:id="rId5"/>
  </p:sldMasterIdLst>
  <p:notesMasterIdLst>
    <p:notesMasterId r:id="rId32"/>
  </p:notesMasterIdLst>
  <p:sldIdLst>
    <p:sldId id="256" r:id="rId6"/>
    <p:sldId id="270" r:id="rId7"/>
    <p:sldId id="265" r:id="rId8"/>
    <p:sldId id="321" r:id="rId9"/>
    <p:sldId id="330" r:id="rId10"/>
    <p:sldId id="331" r:id="rId11"/>
    <p:sldId id="337" r:id="rId12"/>
    <p:sldId id="332" r:id="rId13"/>
    <p:sldId id="334" r:id="rId14"/>
    <p:sldId id="335" r:id="rId15"/>
    <p:sldId id="336" r:id="rId16"/>
    <p:sldId id="333" r:id="rId17"/>
    <p:sldId id="338" r:id="rId18"/>
    <p:sldId id="345" r:id="rId19"/>
    <p:sldId id="346" r:id="rId20"/>
    <p:sldId id="347" r:id="rId21"/>
    <p:sldId id="339" r:id="rId22"/>
    <p:sldId id="342" r:id="rId23"/>
    <p:sldId id="340" r:id="rId24"/>
    <p:sldId id="341" r:id="rId25"/>
    <p:sldId id="343" r:id="rId26"/>
    <p:sldId id="344" r:id="rId27"/>
    <p:sldId id="328" r:id="rId28"/>
    <p:sldId id="329" r:id="rId29"/>
    <p:sldId id="264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59EAF7-B81E-BE69-D911-491E4B47324F}" name="Brooks, Donald J." initials="BJ" userId="S::donald.brooks@cpuc.ca.gov::52062e77-2f11-429f-b953-6d3f6a47a80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974C2-4995-4D30-B84D-7C3BF115E947}" v="87" dt="2024-02-12T23:45:07.766"/>
    <p1510:client id="{DBE2AA85-0A52-533A-EFDE-22ABD1FB59F2}" v="2" dt="2024-02-12T21:32:23.727"/>
    <p1510:client id="{EBB179E5-B4AD-4D39-B6DE-1ABB2FB52D30}" v="517" dt="2024-02-13T00:21:55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351"/>
  </p:normalViewPr>
  <p:slideViewPr>
    <p:cSldViewPr snapToGrid="0" snapToObjects="1" showGuides="1">
      <p:cViewPr varScale="1">
        <p:scale>
          <a:sx n="121" d="100"/>
          <a:sy n="121" d="100"/>
        </p:scale>
        <p:origin x="461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8/10/relationships/authors" Target="authors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hen, Elijah" userId="S::elijah.cohen@cpuc.ca.gov::88643e7c-bbcf-4156-9626-e59367d07db1" providerId="AD" clId="Web-{DBE2AA85-0A52-533A-EFDE-22ABD1FB59F2}"/>
    <pc:docChg chg="addSld delSld">
      <pc:chgData name="Cohen, Elijah" userId="S::elijah.cohen@cpuc.ca.gov::88643e7c-bbcf-4156-9626-e59367d07db1" providerId="AD" clId="Web-{DBE2AA85-0A52-533A-EFDE-22ABD1FB59F2}" dt="2024-02-12T21:32:23.712" v="1"/>
      <pc:docMkLst>
        <pc:docMk/>
      </pc:docMkLst>
      <pc:sldChg chg="new del">
        <pc:chgData name="Cohen, Elijah" userId="S::elijah.cohen@cpuc.ca.gov::88643e7c-bbcf-4156-9626-e59367d07db1" providerId="AD" clId="Web-{DBE2AA85-0A52-533A-EFDE-22ABD1FB59F2}" dt="2024-02-12T21:32:23.712" v="1"/>
        <pc:sldMkLst>
          <pc:docMk/>
          <pc:sldMk cId="4218427802" sldId="322"/>
        </pc:sldMkLst>
      </pc:sldChg>
    </pc:docChg>
  </pc:docChgLst>
  <pc:docChgLst>
    <pc:chgData name="Brooks, Donald J." userId="52062e77-2f11-429f-b953-6d3f6a47a801" providerId="ADAL" clId="{84C974C2-4995-4D30-B84D-7C3BF115E947}"/>
    <pc:docChg chg="modSld sldOrd">
      <pc:chgData name="Brooks, Donald J." userId="52062e77-2f11-429f-b953-6d3f6a47a801" providerId="ADAL" clId="{84C974C2-4995-4D30-B84D-7C3BF115E947}" dt="2024-02-12T23:45:07.766" v="89"/>
      <pc:docMkLst>
        <pc:docMk/>
      </pc:docMkLst>
      <pc:sldChg chg="modSp mod">
        <pc:chgData name="Brooks, Donald J." userId="52062e77-2f11-429f-b953-6d3f6a47a801" providerId="ADAL" clId="{84C974C2-4995-4D30-B84D-7C3BF115E947}" dt="2024-02-12T23:36:09.474" v="88" actId="20577"/>
        <pc:sldMkLst>
          <pc:docMk/>
          <pc:sldMk cId="3552163285" sldId="271"/>
        </pc:sldMkLst>
        <pc:spChg chg="mod">
          <ac:chgData name="Brooks, Donald J." userId="52062e77-2f11-429f-b953-6d3f6a47a801" providerId="ADAL" clId="{84C974C2-4995-4D30-B84D-7C3BF115E947}" dt="2024-02-12T23:36:09.474" v="88" actId="20577"/>
          <ac:spMkLst>
            <pc:docMk/>
            <pc:sldMk cId="3552163285" sldId="271"/>
            <ac:spMk id="3" creationId="{2E4B5EA7-DC90-7744-BA82-A7B28E9F7194}"/>
          </ac:spMkLst>
        </pc:spChg>
      </pc:sldChg>
      <pc:sldChg chg="ord">
        <pc:chgData name="Brooks, Donald J." userId="52062e77-2f11-429f-b953-6d3f6a47a801" providerId="ADAL" clId="{84C974C2-4995-4D30-B84D-7C3BF115E947}" dt="2024-02-12T23:06:39.615" v="2"/>
        <pc:sldMkLst>
          <pc:docMk/>
          <pc:sldMk cId="3654835438" sldId="277"/>
        </pc:sldMkLst>
      </pc:sldChg>
      <pc:sldChg chg="modSp mod">
        <pc:chgData name="Brooks, Donald J." userId="52062e77-2f11-429f-b953-6d3f6a47a801" providerId="ADAL" clId="{84C974C2-4995-4D30-B84D-7C3BF115E947}" dt="2024-02-12T23:16:39.571" v="66" actId="14100"/>
        <pc:sldMkLst>
          <pc:docMk/>
          <pc:sldMk cId="910187018" sldId="285"/>
        </pc:sldMkLst>
        <pc:spChg chg="mod">
          <ac:chgData name="Brooks, Donald J." userId="52062e77-2f11-429f-b953-6d3f6a47a801" providerId="ADAL" clId="{84C974C2-4995-4D30-B84D-7C3BF115E947}" dt="2024-02-12T23:14:55.700" v="47" actId="14100"/>
          <ac:spMkLst>
            <pc:docMk/>
            <pc:sldMk cId="910187018" sldId="285"/>
            <ac:spMk id="2" creationId="{16837F64-4EB9-3B14-59B9-A975FEC407C1}"/>
          </ac:spMkLst>
        </pc:spChg>
        <pc:graphicFrameChg chg="mod modGraphic">
          <ac:chgData name="Brooks, Donald J." userId="52062e77-2f11-429f-b953-6d3f6a47a801" providerId="ADAL" clId="{84C974C2-4995-4D30-B84D-7C3BF115E947}" dt="2024-02-12T23:16:36.022" v="65" actId="14100"/>
          <ac:graphicFrameMkLst>
            <pc:docMk/>
            <pc:sldMk cId="910187018" sldId="285"/>
            <ac:graphicFrameMk id="10" creationId="{5598D337-27C9-5B76-9603-1ACF717A8DE8}"/>
          </ac:graphicFrameMkLst>
        </pc:graphicFrameChg>
        <pc:picChg chg="mod">
          <ac:chgData name="Brooks, Donald J." userId="52062e77-2f11-429f-b953-6d3f6a47a801" providerId="ADAL" clId="{84C974C2-4995-4D30-B84D-7C3BF115E947}" dt="2024-02-12T23:16:39.571" v="66" actId="14100"/>
          <ac:picMkLst>
            <pc:docMk/>
            <pc:sldMk cId="910187018" sldId="285"/>
            <ac:picMk id="12" creationId="{2BFFAC43-09C7-5ACE-4B56-D9491979A62D}"/>
          </ac:picMkLst>
        </pc:picChg>
      </pc:sldChg>
      <pc:sldChg chg="addCm">
        <pc:chgData name="Brooks, Donald J." userId="52062e77-2f11-429f-b953-6d3f6a47a801" providerId="ADAL" clId="{84C974C2-4995-4D30-B84D-7C3BF115E947}" dt="2024-02-12T23:45:07.766" v="89"/>
        <pc:sldMkLst>
          <pc:docMk/>
          <pc:sldMk cId="3230558893" sldId="29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rooks, Donald J." userId="52062e77-2f11-429f-b953-6d3f6a47a801" providerId="ADAL" clId="{84C974C2-4995-4D30-B84D-7C3BF115E947}" dt="2024-02-12T23:45:07.766" v="89"/>
              <pc2:cmMkLst xmlns:pc2="http://schemas.microsoft.com/office/powerpoint/2019/9/main/command">
                <pc:docMk/>
                <pc:sldMk cId="3230558893" sldId="295"/>
                <pc2:cmMk id="{4A6D592F-994D-4D84-8487-DD37F537C06D}"/>
              </pc2:cmMkLst>
            </pc226:cmChg>
          </p:ext>
        </pc:extLst>
      </pc:sldChg>
      <pc:sldChg chg="modSp mod">
        <pc:chgData name="Brooks, Donald J." userId="52062e77-2f11-429f-b953-6d3f6a47a801" providerId="ADAL" clId="{84C974C2-4995-4D30-B84D-7C3BF115E947}" dt="2024-02-12T23:16:50.939" v="67" actId="14100"/>
        <pc:sldMkLst>
          <pc:docMk/>
          <pc:sldMk cId="1367253365" sldId="299"/>
        </pc:sldMkLst>
        <pc:spChg chg="mod">
          <ac:chgData name="Brooks, Donald J." userId="52062e77-2f11-429f-b953-6d3f6a47a801" providerId="ADAL" clId="{84C974C2-4995-4D30-B84D-7C3BF115E947}" dt="2024-02-12T23:14:40.044" v="42" actId="14100"/>
          <ac:spMkLst>
            <pc:docMk/>
            <pc:sldMk cId="1367253365" sldId="299"/>
            <ac:spMk id="2" creationId="{16837F64-4EB9-3B14-59B9-A975FEC407C1}"/>
          </ac:spMkLst>
        </pc:spChg>
        <pc:graphicFrameChg chg="mod modGraphic">
          <ac:chgData name="Brooks, Donald J." userId="52062e77-2f11-429f-b953-6d3f6a47a801" providerId="ADAL" clId="{84C974C2-4995-4D30-B84D-7C3BF115E947}" dt="2024-02-12T23:15:56.395" v="62" actId="14100"/>
          <ac:graphicFrameMkLst>
            <pc:docMk/>
            <pc:sldMk cId="1367253365" sldId="299"/>
            <ac:graphicFrameMk id="10" creationId="{5598D337-27C9-5B76-9603-1ACF717A8DE8}"/>
          </ac:graphicFrameMkLst>
        </pc:graphicFrameChg>
        <pc:picChg chg="mod">
          <ac:chgData name="Brooks, Donald J." userId="52062e77-2f11-429f-b953-6d3f6a47a801" providerId="ADAL" clId="{84C974C2-4995-4D30-B84D-7C3BF115E947}" dt="2024-02-12T23:16:50.939" v="67" actId="14100"/>
          <ac:picMkLst>
            <pc:docMk/>
            <pc:sldMk cId="1367253365" sldId="299"/>
            <ac:picMk id="9" creationId="{4CC24B95-78C8-BC9C-CA9F-DC59D59176E6}"/>
          </ac:picMkLst>
        </pc:picChg>
      </pc:sldChg>
      <pc:sldChg chg="ord">
        <pc:chgData name="Brooks, Donald J." userId="52062e77-2f11-429f-b953-6d3f6a47a801" providerId="ADAL" clId="{84C974C2-4995-4D30-B84D-7C3BF115E947}" dt="2024-02-12T23:06:52.315" v="4"/>
        <pc:sldMkLst>
          <pc:docMk/>
          <pc:sldMk cId="4178376686" sldId="300"/>
        </pc:sldMkLst>
      </pc:sldChg>
      <pc:sldChg chg="ord">
        <pc:chgData name="Brooks, Donald J." userId="52062e77-2f11-429f-b953-6d3f6a47a801" providerId="ADAL" clId="{84C974C2-4995-4D30-B84D-7C3BF115E947}" dt="2024-02-12T23:06:59.852" v="6"/>
        <pc:sldMkLst>
          <pc:docMk/>
          <pc:sldMk cId="1174907131" sldId="315"/>
        </pc:sldMkLst>
      </pc:sldChg>
      <pc:sldChg chg="modSp mod">
        <pc:chgData name="Brooks, Donald J." userId="52062e77-2f11-429f-b953-6d3f6a47a801" providerId="ADAL" clId="{84C974C2-4995-4D30-B84D-7C3BF115E947}" dt="2024-02-12T23:12:30.887" v="10" actId="14100"/>
        <pc:sldMkLst>
          <pc:docMk/>
          <pc:sldMk cId="3565763504" sldId="316"/>
        </pc:sldMkLst>
        <pc:spChg chg="mod">
          <ac:chgData name="Brooks, Donald J." userId="52062e77-2f11-429f-b953-6d3f6a47a801" providerId="ADAL" clId="{84C974C2-4995-4D30-B84D-7C3BF115E947}" dt="2024-02-12T23:12:23.273" v="8" actId="14100"/>
          <ac:spMkLst>
            <pc:docMk/>
            <pc:sldMk cId="3565763504" sldId="316"/>
            <ac:spMk id="2" creationId="{BBDD87B6-74EF-BC87-3F6C-18C5EDA9D13C}"/>
          </ac:spMkLst>
        </pc:spChg>
        <pc:spChg chg="mod">
          <ac:chgData name="Brooks, Donald J." userId="52062e77-2f11-429f-b953-6d3f6a47a801" providerId="ADAL" clId="{84C974C2-4995-4D30-B84D-7C3BF115E947}" dt="2024-02-12T23:12:30.887" v="10" actId="14100"/>
          <ac:spMkLst>
            <pc:docMk/>
            <pc:sldMk cId="3565763504" sldId="316"/>
            <ac:spMk id="3" creationId="{8897C4FD-E622-67F9-3113-A05EE9B3D834}"/>
          </ac:spMkLst>
        </pc:spChg>
      </pc:sldChg>
      <pc:sldChg chg="addCm">
        <pc:chgData name="Brooks, Donald J." userId="52062e77-2f11-429f-b953-6d3f6a47a801" providerId="ADAL" clId="{84C974C2-4995-4D30-B84D-7C3BF115E947}" dt="2024-02-12T23:04:20.772" v="0"/>
        <pc:sldMkLst>
          <pc:docMk/>
          <pc:sldMk cId="1156334283" sldId="32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rooks, Donald J." userId="52062e77-2f11-429f-b953-6d3f6a47a801" providerId="ADAL" clId="{84C974C2-4995-4D30-B84D-7C3BF115E947}" dt="2024-02-12T23:04:20.772" v="0"/>
              <pc2:cmMkLst xmlns:pc2="http://schemas.microsoft.com/office/powerpoint/2019/9/main/command">
                <pc:docMk/>
                <pc:sldMk cId="1156334283" sldId="321"/>
                <pc2:cmMk id="{BCAAC90A-4387-4713-B7DD-F3F3E5B34B4D}"/>
              </pc2:cmMkLst>
            </pc226:cmChg>
          </p:ext>
        </pc:extLst>
      </pc:sldChg>
      <pc:sldChg chg="addCm">
        <pc:chgData name="Brooks, Donald J." userId="52062e77-2f11-429f-b953-6d3f6a47a801" providerId="ADAL" clId="{84C974C2-4995-4D30-B84D-7C3BF115E947}" dt="2024-02-12T23:11:55.444" v="7"/>
        <pc:sldMkLst>
          <pc:docMk/>
          <pc:sldMk cId="2316043829" sldId="3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rooks, Donald J." userId="52062e77-2f11-429f-b953-6d3f6a47a801" providerId="ADAL" clId="{84C974C2-4995-4D30-B84D-7C3BF115E947}" dt="2024-02-12T23:11:55.444" v="7"/>
              <pc2:cmMkLst xmlns:pc2="http://schemas.microsoft.com/office/powerpoint/2019/9/main/command">
                <pc:docMk/>
                <pc:sldMk cId="2316043829" sldId="322"/>
                <pc2:cmMk id="{94F20BD8-619E-4074-A501-1D250317052F}"/>
              </pc2:cmMkLst>
            </pc226:cmChg>
          </p:ext>
        </pc:extLst>
      </pc:sldChg>
    </pc:docChg>
  </pc:docChgLst>
  <pc:docChgLst>
    <pc:chgData name="Hansen, Robert" userId="7afdcc4e-0248-4aaa-865d-3fc9f5c57266" providerId="ADAL" clId="{EBB179E5-B4AD-4D39-B6DE-1ABB2FB52D30}"/>
    <pc:docChg chg="undo custSel addSld modSld">
      <pc:chgData name="Hansen, Robert" userId="7afdcc4e-0248-4aaa-865d-3fc9f5c57266" providerId="ADAL" clId="{EBB179E5-B4AD-4D39-B6DE-1ABB2FB52D30}" dt="2024-02-13T00:21:55.197" v="578" actId="20577"/>
      <pc:docMkLst>
        <pc:docMk/>
      </pc:docMkLst>
      <pc:sldChg chg="modSp mod">
        <pc:chgData name="Hansen, Robert" userId="7afdcc4e-0248-4aaa-865d-3fc9f5c57266" providerId="ADAL" clId="{EBB179E5-B4AD-4D39-B6DE-1ABB2FB52D30}" dt="2024-02-12T21:52:42.008" v="12" actId="20577"/>
        <pc:sldMkLst>
          <pc:docMk/>
          <pc:sldMk cId="4270809279" sldId="256"/>
        </pc:sldMkLst>
        <pc:spChg chg="mod">
          <ac:chgData name="Hansen, Robert" userId="7afdcc4e-0248-4aaa-865d-3fc9f5c57266" providerId="ADAL" clId="{EBB179E5-B4AD-4D39-B6DE-1ABB2FB52D30}" dt="2024-02-12T21:52:42.008" v="12" actId="20577"/>
          <ac:spMkLst>
            <pc:docMk/>
            <pc:sldMk cId="4270809279" sldId="256"/>
            <ac:spMk id="6" creationId="{464010F7-06BE-FD41-8E38-28A63A4BDB9F}"/>
          </ac:spMkLst>
        </pc:spChg>
      </pc:sldChg>
      <pc:sldChg chg="modSp mod">
        <pc:chgData name="Hansen, Robert" userId="7afdcc4e-0248-4aaa-865d-3fc9f5c57266" providerId="ADAL" clId="{EBB179E5-B4AD-4D39-B6DE-1ABB2FB52D30}" dt="2024-02-12T23:43:55.827" v="553" actId="20577"/>
        <pc:sldMkLst>
          <pc:docMk/>
          <pc:sldMk cId="1896477272" sldId="290"/>
        </pc:sldMkLst>
        <pc:spChg chg="mod">
          <ac:chgData name="Hansen, Robert" userId="7afdcc4e-0248-4aaa-865d-3fc9f5c57266" providerId="ADAL" clId="{EBB179E5-B4AD-4D39-B6DE-1ABB2FB52D30}" dt="2024-02-12T23:43:55.827" v="553" actId="20577"/>
          <ac:spMkLst>
            <pc:docMk/>
            <pc:sldMk cId="1896477272" sldId="290"/>
            <ac:spMk id="2" creationId="{9ADBC67E-B7C5-0717-7AFF-1DCEBAB1557E}"/>
          </ac:spMkLst>
        </pc:spChg>
      </pc:sldChg>
      <pc:sldChg chg="modSp mod modAnim">
        <pc:chgData name="Hansen, Robert" userId="7afdcc4e-0248-4aaa-865d-3fc9f5c57266" providerId="ADAL" clId="{EBB179E5-B4AD-4D39-B6DE-1ABB2FB52D30}" dt="2024-02-12T22:27:23.938" v="464"/>
        <pc:sldMkLst>
          <pc:docMk/>
          <pc:sldMk cId="597357728" sldId="294"/>
        </pc:sldMkLst>
        <pc:graphicFrameChg chg="ord">
          <ac:chgData name="Hansen, Robert" userId="7afdcc4e-0248-4aaa-865d-3fc9f5c57266" providerId="ADAL" clId="{EBB179E5-B4AD-4D39-B6DE-1ABB2FB52D30}" dt="2024-02-12T22:27:01.907" v="462" actId="166"/>
          <ac:graphicFrameMkLst>
            <pc:docMk/>
            <pc:sldMk cId="597357728" sldId="294"/>
            <ac:graphicFrameMk id="5" creationId="{D77784D2-EF07-E229-84F3-614F44BF466F}"/>
          </ac:graphicFrameMkLst>
        </pc:graphicFrameChg>
        <pc:graphicFrameChg chg="ord">
          <ac:chgData name="Hansen, Robert" userId="7afdcc4e-0248-4aaa-865d-3fc9f5c57266" providerId="ADAL" clId="{EBB179E5-B4AD-4D39-B6DE-1ABB2FB52D30}" dt="2024-02-12T22:27:01.907" v="462" actId="166"/>
          <ac:graphicFrameMkLst>
            <pc:docMk/>
            <pc:sldMk cId="597357728" sldId="294"/>
            <ac:graphicFrameMk id="7" creationId="{6E4CBEE7-8C88-4DD8-4A63-C70D6185EBB8}"/>
          </ac:graphicFrameMkLst>
        </pc:graphicFrameChg>
      </pc:sldChg>
      <pc:sldChg chg="modSp mod">
        <pc:chgData name="Hansen, Robert" userId="7afdcc4e-0248-4aaa-865d-3fc9f5c57266" providerId="ADAL" clId="{EBB179E5-B4AD-4D39-B6DE-1ABB2FB52D30}" dt="2024-02-12T22:29:46.633" v="527" actId="20577"/>
        <pc:sldMkLst>
          <pc:docMk/>
          <pc:sldMk cId="3021699076" sldId="301"/>
        </pc:sldMkLst>
        <pc:graphicFrameChg chg="modGraphic">
          <ac:chgData name="Hansen, Robert" userId="7afdcc4e-0248-4aaa-865d-3fc9f5c57266" providerId="ADAL" clId="{EBB179E5-B4AD-4D39-B6DE-1ABB2FB52D30}" dt="2024-02-12T22:29:46.633" v="527" actId="20577"/>
          <ac:graphicFrameMkLst>
            <pc:docMk/>
            <pc:sldMk cId="3021699076" sldId="301"/>
            <ac:graphicFrameMk id="10" creationId="{8EE86446-173D-04EA-C4C5-23AC2F490A3A}"/>
          </ac:graphicFrameMkLst>
        </pc:graphicFrameChg>
      </pc:sldChg>
      <pc:sldChg chg="modSp new mod">
        <pc:chgData name="Hansen, Robert" userId="7afdcc4e-0248-4aaa-865d-3fc9f5c57266" providerId="ADAL" clId="{EBB179E5-B4AD-4D39-B6DE-1ABB2FB52D30}" dt="2024-02-13T00:21:55.197" v="578" actId="20577"/>
        <pc:sldMkLst>
          <pc:docMk/>
          <pc:sldMk cId="2316043829" sldId="322"/>
        </pc:sldMkLst>
        <pc:spChg chg="mod">
          <ac:chgData name="Hansen, Robert" userId="7afdcc4e-0248-4aaa-865d-3fc9f5c57266" providerId="ADAL" clId="{EBB179E5-B4AD-4D39-B6DE-1ABB2FB52D30}" dt="2024-02-12T21:53:25.559" v="43" actId="20577"/>
          <ac:spMkLst>
            <pc:docMk/>
            <pc:sldMk cId="2316043829" sldId="322"/>
            <ac:spMk id="2" creationId="{F78357EA-9085-BB14-9D37-3DCB51D7FF8F}"/>
          </ac:spMkLst>
        </pc:spChg>
        <pc:spChg chg="mod">
          <ac:chgData name="Hansen, Robert" userId="7afdcc4e-0248-4aaa-865d-3fc9f5c57266" providerId="ADAL" clId="{EBB179E5-B4AD-4D39-B6DE-1ABB2FB52D30}" dt="2024-02-13T00:21:55.197" v="578" actId="20577"/>
          <ac:spMkLst>
            <pc:docMk/>
            <pc:sldMk cId="2316043829" sldId="322"/>
            <ac:spMk id="3" creationId="{EE630EBF-6BA9-5641-32AC-F95E157CD554}"/>
          </ac:spMkLst>
        </pc:spChg>
      </pc:sldChg>
      <pc:sldChg chg="modSp add mod modClrScheme chgLayout">
        <pc:chgData name="Hansen, Robert" userId="7afdcc4e-0248-4aaa-865d-3fc9f5c57266" providerId="ADAL" clId="{EBB179E5-B4AD-4D39-B6DE-1ABB2FB52D30}" dt="2024-02-12T23:55:46.786" v="557" actId="700"/>
        <pc:sldMkLst>
          <pc:docMk/>
          <pc:sldMk cId="3058542486" sldId="323"/>
        </pc:sldMkLst>
        <pc:spChg chg="mod ord">
          <ac:chgData name="Hansen, Robert" userId="7afdcc4e-0248-4aaa-865d-3fc9f5c57266" providerId="ADAL" clId="{EBB179E5-B4AD-4D39-B6DE-1ABB2FB52D30}" dt="2024-02-12T23:55:46.786" v="557" actId="700"/>
          <ac:spMkLst>
            <pc:docMk/>
            <pc:sldMk cId="3058542486" sldId="323"/>
            <ac:spMk id="2" creationId="{B96CC47C-2709-55AF-48A3-4F968C88F4D3}"/>
          </ac:spMkLst>
        </pc:spChg>
        <pc:spChg chg="mod ord">
          <ac:chgData name="Hansen, Robert" userId="7afdcc4e-0248-4aaa-865d-3fc9f5c57266" providerId="ADAL" clId="{EBB179E5-B4AD-4D39-B6DE-1ABB2FB52D30}" dt="2024-02-12T23:55:46.786" v="557" actId="700"/>
          <ac:spMkLst>
            <pc:docMk/>
            <pc:sldMk cId="3058542486" sldId="323"/>
            <ac:spMk id="3" creationId="{B56E5DA4-50F8-2781-4259-298127D03E61}"/>
          </ac:spMkLst>
        </pc:spChg>
        <pc:spChg chg="mod ord">
          <ac:chgData name="Hansen, Robert" userId="7afdcc4e-0248-4aaa-865d-3fc9f5c57266" providerId="ADAL" clId="{EBB179E5-B4AD-4D39-B6DE-1ABB2FB52D30}" dt="2024-02-12T23:55:46.786" v="557" actId="700"/>
          <ac:spMkLst>
            <pc:docMk/>
            <pc:sldMk cId="3058542486" sldId="323"/>
            <ac:spMk id="4" creationId="{FB8B486B-6D14-8CDB-AFCD-95C38DD69257}"/>
          </ac:spMkLst>
        </pc:spChg>
      </pc:sldChg>
      <pc:sldChg chg="modSp add mod modClrScheme chgLayout">
        <pc:chgData name="Hansen, Robert" userId="7afdcc4e-0248-4aaa-865d-3fc9f5c57266" providerId="ADAL" clId="{EBB179E5-B4AD-4D39-B6DE-1ABB2FB52D30}" dt="2024-02-12T23:55:50.937" v="558" actId="700"/>
        <pc:sldMkLst>
          <pc:docMk/>
          <pc:sldMk cId="3356250100" sldId="324"/>
        </pc:sldMkLst>
        <pc:spChg chg="mod ord">
          <ac:chgData name="Hansen, Robert" userId="7afdcc4e-0248-4aaa-865d-3fc9f5c57266" providerId="ADAL" clId="{EBB179E5-B4AD-4D39-B6DE-1ABB2FB52D30}" dt="2024-02-12T23:55:50.937" v="558" actId="700"/>
          <ac:spMkLst>
            <pc:docMk/>
            <pc:sldMk cId="3356250100" sldId="324"/>
            <ac:spMk id="2" creationId="{33F36B2F-9962-778C-5044-3254E1BF67A6}"/>
          </ac:spMkLst>
        </pc:spChg>
        <pc:spChg chg="mod ord">
          <ac:chgData name="Hansen, Robert" userId="7afdcc4e-0248-4aaa-865d-3fc9f5c57266" providerId="ADAL" clId="{EBB179E5-B4AD-4D39-B6DE-1ABB2FB52D30}" dt="2024-02-12T23:55:50.937" v="558" actId="700"/>
          <ac:spMkLst>
            <pc:docMk/>
            <pc:sldMk cId="3356250100" sldId="324"/>
            <ac:spMk id="3" creationId="{64C6B9F9-A486-A1B1-9AEF-9760D7D094F9}"/>
          </ac:spMkLst>
        </pc:spChg>
        <pc:spChg chg="mod ord">
          <ac:chgData name="Hansen, Robert" userId="7afdcc4e-0248-4aaa-865d-3fc9f5c57266" providerId="ADAL" clId="{EBB179E5-B4AD-4D39-B6DE-1ABB2FB52D30}" dt="2024-02-12T23:55:50.937" v="558" actId="700"/>
          <ac:spMkLst>
            <pc:docMk/>
            <pc:sldMk cId="3356250100" sldId="324"/>
            <ac:spMk id="4" creationId="{F27B2615-6F42-6A09-017B-03CD9DF4F125}"/>
          </ac:spMkLst>
        </pc:spChg>
      </pc:sldChg>
      <pc:sldChg chg="modSp add mod modClrScheme chgLayout">
        <pc:chgData name="Hansen, Robert" userId="7afdcc4e-0248-4aaa-865d-3fc9f5c57266" providerId="ADAL" clId="{EBB179E5-B4AD-4D39-B6DE-1ABB2FB52D30}" dt="2024-02-12T23:55:53.693" v="559" actId="700"/>
        <pc:sldMkLst>
          <pc:docMk/>
          <pc:sldMk cId="2885765577" sldId="325"/>
        </pc:sldMkLst>
        <pc:spChg chg="mod ord">
          <ac:chgData name="Hansen, Robert" userId="7afdcc4e-0248-4aaa-865d-3fc9f5c57266" providerId="ADAL" clId="{EBB179E5-B4AD-4D39-B6DE-1ABB2FB52D30}" dt="2024-02-12T23:55:53.693" v="559" actId="700"/>
          <ac:spMkLst>
            <pc:docMk/>
            <pc:sldMk cId="2885765577" sldId="325"/>
            <ac:spMk id="2" creationId="{33F36B2F-9962-778C-5044-3254E1BF67A6}"/>
          </ac:spMkLst>
        </pc:spChg>
        <pc:spChg chg="mod ord">
          <ac:chgData name="Hansen, Robert" userId="7afdcc4e-0248-4aaa-865d-3fc9f5c57266" providerId="ADAL" clId="{EBB179E5-B4AD-4D39-B6DE-1ABB2FB52D30}" dt="2024-02-12T23:55:53.693" v="559" actId="700"/>
          <ac:spMkLst>
            <pc:docMk/>
            <pc:sldMk cId="2885765577" sldId="325"/>
            <ac:spMk id="3" creationId="{64C6B9F9-A486-A1B1-9AEF-9760D7D094F9}"/>
          </ac:spMkLst>
        </pc:spChg>
        <pc:spChg chg="mod ord">
          <ac:chgData name="Hansen, Robert" userId="7afdcc4e-0248-4aaa-865d-3fc9f5c57266" providerId="ADAL" clId="{EBB179E5-B4AD-4D39-B6DE-1ABB2FB52D30}" dt="2024-02-12T23:55:53.693" v="559" actId="700"/>
          <ac:spMkLst>
            <pc:docMk/>
            <pc:sldMk cId="2885765577" sldId="325"/>
            <ac:spMk id="4" creationId="{F27B2615-6F42-6A09-017B-03CD9DF4F1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ACE7A-C6EF-8447-9F67-958EE183E041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7BAD3-AF26-C549-B9FF-03213EE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CF10-454A-4175-82DA-D4539628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10883"/>
            <a:ext cx="9601200" cy="2306637"/>
          </a:xfrm>
        </p:spPr>
        <p:txBody>
          <a:bodyPr tIns="0" rIns="0" bIns="0" anchor="b">
            <a:norm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5AC7-53D4-4C0B-B42A-1A0692FD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190558"/>
            <a:ext cx="9601200" cy="1655762"/>
          </a:xfrm>
        </p:spPr>
        <p:txBody>
          <a:bodyPr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E02B-B9F4-499C-8636-D007AAC3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D0F9-95D2-8340-B2F0-7378D646C80F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B01-15EC-433F-9EFE-F46608EF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CF19-ED3A-444D-9389-15BB7142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D43345-CE8E-0841-A74F-B26363861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23429"/>
            <a:ext cx="2322857" cy="6547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9808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99212" cy="5714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884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EEBC-DF6B-3148-BA29-C310AFBE9727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054-1E05-49E4-9A16-3F64354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008EB-C649-4DF5-8B4C-A649F167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61E-6EC2-4599-9575-C067F25D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C4D73-7B32-4F49-BC15-7C0FF231E089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41A2-BA7C-411A-9330-0BD84C0C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534B-E674-4D9E-BC73-E4283BC2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1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9964-4C31-41D4-B9E3-00E68D9F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CA52-E870-4B90-827A-92F579F9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972A-1E60-4BFE-842E-4D79CB7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C0D00-5AE3-274F-B039-C86FB4D476EC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85AD-1626-4202-9D3C-04AD621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654E-34E4-440A-8E7A-8EBF46E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08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CF10-454A-4175-82DA-D4539628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10883"/>
            <a:ext cx="9601200" cy="2306637"/>
          </a:xfrm>
        </p:spPr>
        <p:txBody>
          <a:bodyPr tIns="0" rIns="0" bIns="0"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5AC7-53D4-4C0B-B42A-1A0692FD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190558"/>
            <a:ext cx="9601200" cy="1655762"/>
          </a:xfrm>
        </p:spPr>
        <p:txBody>
          <a:bodyPr tIns="0" rIns="0" bIns="0"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E02B-B9F4-499C-8636-D007AAC3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56D8-0ECF-E747-BA03-03D5F7490A95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B01-15EC-433F-9EFE-F46608EF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CF19-ED3A-444D-9389-15BB7142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D43345-CE8E-0841-A74F-B26363861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23429"/>
            <a:ext cx="2322857" cy="654797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27428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DBE-A65E-489E-9AB9-0CC9F50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09BE-9B55-4FB5-94A8-D345EC0C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69C-E58F-174E-B990-E0E418CAD694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56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D7DE-BD2F-44A7-9A26-631D182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9"/>
            <a:ext cx="9601200" cy="27815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2F6-F40C-412A-8F1F-B0EDC42D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6012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2848-E113-4E1E-BEB8-7252BCAC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6AAF-2144-204E-9236-2C6BA1B1017A}" type="datetime4">
              <a:rPr lang="en-US" smtClean="0"/>
              <a:t>October 15,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6698-0571-4544-B8CE-46A287E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6E0-585E-4E3C-AA69-4F05E9B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34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7486-EBF6-4043-9E2B-DDEA7774D398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7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0" y="1825625"/>
            <a:ext cx="3429000" cy="4351338"/>
          </a:xfrm>
        </p:spPr>
        <p:txBody>
          <a:bodyPr/>
          <a:lstStyle>
            <a:lvl1pPr>
              <a:defRPr sz="2200"/>
            </a:lvl1pPr>
            <a:lvl2pPr marL="574675" indent="-228600">
              <a:tabLst/>
              <a:defRPr sz="2000"/>
            </a:lvl2pPr>
            <a:lvl3pPr marL="801688" indent="-174625">
              <a:tabLst/>
              <a:defRPr sz="1800"/>
            </a:lvl3pPr>
            <a:lvl4pPr marL="1028700" indent="-153988">
              <a:tabLst/>
              <a:defRPr sz="1600"/>
            </a:lvl4pPr>
            <a:lvl5pPr marL="1262063" indent="-146050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89BB-5233-0845-93E8-4FECDB1456BE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DD63F5-A3E6-5541-A0D2-0741078CC51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823383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57984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9E6A-FDA0-4ED7-BE97-C8D95AC2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F82F-23EB-452A-A518-6954BA4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5353"/>
            <a:ext cx="5157787" cy="6897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11F2-1879-422A-AC83-AF4B757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618140"/>
            <a:ext cx="5157787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085B0-5E55-4173-AD52-0FAA8D68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822075"/>
            <a:ext cx="5183188" cy="682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67218-91F9-4ED6-B3FB-013FE4027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618140"/>
            <a:ext cx="5183188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7532-C7EF-4FB8-B588-848FEACD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43B7B-1AAB-6145-9B21-5744CAD8C887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9C5B1-FC29-4686-A5C9-68EB6E2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C4AA-2AAD-4FD5-882C-4D74AEB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61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BEDE-A162-40BD-B5DF-FF0D21B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3442-FB53-48FB-8CC8-782FF27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87BA5-B33F-E04B-92A6-6471351FE8AA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1A1C-89E4-4841-B8AB-BB40669C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CEA0-EE21-44A0-B68B-DC3742C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0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DBE-A65E-489E-9AB9-0CC9F50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09BE-9B55-4FB5-94A8-D345EC0C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EF36-DF07-3244-A281-141F0DAC9196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8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EDD-1EE3-4B95-8473-43C06E5B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E12C-F7E3-9C46-BFFB-144F0FBDC852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BE13D-AC6B-4824-9171-82D0D4FE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3C82-BD2C-4170-9977-C96F9E4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5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49A-26B2-4C56-BBAF-F24162BA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857-C015-474B-91A7-FA6B383F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22829"/>
            <a:ext cx="6399212" cy="473822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F55E0-CAAD-418B-B798-EF8909A8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4806"/>
            <a:ext cx="4162425" cy="37241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4654-1CE8-4958-8751-DED82E1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A759-E491-1A43-9E94-B3A4D096C747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E396-885E-4921-803B-7D9BB9BF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8B9E-F47E-4E3F-AED1-363F8FD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73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99212" cy="5714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884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D669-7F72-0643-B0D9-9ACA079D290A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872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054-1E05-49E4-9A16-3F64354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008EB-C649-4DF5-8B4C-A649F167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61E-6EC2-4599-9575-C067F25D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A198-3666-2A43-B798-B12BD4FB6F3D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41A2-BA7C-411A-9330-0BD84C0C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534B-E674-4D9E-BC73-E4283BC2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808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9964-4C31-41D4-B9E3-00E68D9F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CA52-E870-4B90-827A-92F579F9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972A-1E60-4BFE-842E-4D79CB7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73AF5-D64D-1E40-ACCB-D72BB9B9E96A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85AD-1626-4202-9D3C-04AD621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654E-34E4-440A-8E7A-8EBF46E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76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3911AA-67E0-5A46-8543-9FB39D2A2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25312"/>
            <a:ext cx="2321859" cy="654516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5CF10-454A-4175-82DA-D4539628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10883"/>
            <a:ext cx="9601200" cy="2306637"/>
          </a:xfrm>
        </p:spPr>
        <p:txBody>
          <a:bodyPr tIns="0" rIns="0" bIns="0"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5AC7-53D4-4C0B-B42A-1A0692FD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190558"/>
            <a:ext cx="9601200" cy="1655762"/>
          </a:xfrm>
        </p:spPr>
        <p:txBody>
          <a:bodyPr tIns="0" rIns="0" bIns="0"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E02B-B9F4-499C-8636-D007AAC3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FDC3A-612B-A84C-98DC-5FDA0C86E561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B01-15EC-433F-9EFE-F46608EF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CF19-ED3A-444D-9389-15BB7142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3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DBE-A65E-489E-9AB9-0CC9F50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09BE-9B55-4FB5-94A8-D345EC0C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7EF60-D52F-1B40-BE31-F673BDC92855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D7DE-BD2F-44A7-9A26-631D182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9"/>
            <a:ext cx="9601200" cy="27815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2F6-F40C-412A-8F1F-B0EDC42D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6012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2848-E113-4E1E-BEB8-7252BCAC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98D5-4F07-A746-91C5-FBDBE7A8C618}" type="datetime4">
              <a:rPr lang="en-US" smtClean="0"/>
              <a:t>October 15,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6698-0571-4544-B8CE-46A287E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6E0-585E-4E3C-AA69-4F05E9B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14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94FC-7F07-3C46-9F13-173B7F299292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68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0" y="1825625"/>
            <a:ext cx="3429000" cy="4351338"/>
          </a:xfrm>
        </p:spPr>
        <p:txBody>
          <a:bodyPr/>
          <a:lstStyle>
            <a:lvl1pPr>
              <a:defRPr sz="2200"/>
            </a:lvl1pPr>
            <a:lvl2pPr marL="574675" indent="-228600">
              <a:tabLst/>
              <a:defRPr sz="2000"/>
            </a:lvl2pPr>
            <a:lvl3pPr marL="801688" indent="-174625">
              <a:tabLst/>
              <a:defRPr sz="1800"/>
            </a:lvl3pPr>
            <a:lvl4pPr marL="1028700" indent="-153988">
              <a:tabLst/>
              <a:defRPr sz="1600"/>
            </a:lvl4pPr>
            <a:lvl5pPr marL="1262063" indent="-146050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0D40-3AA5-764E-99F7-34BE6B829DB5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DD63F5-A3E6-5541-A0D2-0741078CC51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823383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412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D7DE-BD2F-44A7-9A26-631D182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9"/>
            <a:ext cx="9601200" cy="27815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2F6-F40C-412A-8F1F-B0EDC42D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6012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2848-E113-4E1E-BEB8-7252BCAC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50C30-41A0-B545-A825-8FCF0230990D}" type="datetime4">
              <a:rPr lang="en-US" smtClean="0"/>
              <a:t>October 15,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6698-0571-4544-B8CE-46A287E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6E0-585E-4E3C-AA69-4F05E9B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88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9E6A-FDA0-4ED7-BE97-C8D95AC2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F82F-23EB-452A-A518-6954BA4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5353"/>
            <a:ext cx="5157787" cy="6897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11F2-1879-422A-AC83-AF4B757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618140"/>
            <a:ext cx="5157787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085B0-5E55-4173-AD52-0FAA8D68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822075"/>
            <a:ext cx="5183188" cy="682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67218-91F9-4ED6-B3FB-013FE4027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618140"/>
            <a:ext cx="5183188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7532-C7EF-4FB8-B588-848FEACD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05F4B-D44D-4B40-B15A-A22883AE3427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9C5B1-FC29-4686-A5C9-68EB6E2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C4AA-2AAD-4FD5-882C-4D74AEB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39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BEDE-A162-40BD-B5DF-FF0D21B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3442-FB53-48FB-8CC8-782FF27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540F-16B2-524F-8AF7-2A7FE40996BC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1A1C-89E4-4841-B8AB-BB40669C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CEA0-EE21-44A0-B68B-DC3742C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51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EDD-1EE3-4B95-8473-43C06E5B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78A27-0D22-D741-93CA-5DE7A1E9B9F5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BE13D-AC6B-4824-9171-82D0D4FE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3C82-BD2C-4170-9977-C96F9E4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96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49A-26B2-4C56-BBAF-F24162BA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857-C015-474B-91A7-FA6B383F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22829"/>
            <a:ext cx="6399212" cy="473822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F55E0-CAAD-418B-B798-EF8909A8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4806"/>
            <a:ext cx="4162425" cy="37241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4654-1CE8-4958-8751-DED82E1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7D9B7-922A-804E-AA37-457FB1FE5228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E396-885E-4921-803B-7D9BB9BF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8B9E-F47E-4E3F-AED1-363F8FD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67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99212" cy="5714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884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379D-D172-5F40-B6FE-51C9329CB8B0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9047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054-1E05-49E4-9A16-3F64354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008EB-C649-4DF5-8B4C-A649F167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61E-6EC2-4599-9575-C067F25D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2404D-F786-EC4C-AFF7-4FDCCC57D4DC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41A2-BA7C-411A-9330-0BD84C0C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534B-E674-4D9E-BC73-E4283BC2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36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9964-4C31-41D4-B9E3-00E68D9F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CA52-E870-4B90-827A-92F579F9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972A-1E60-4BFE-842E-4D79CB7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743D1-457B-7B42-9666-8B8E3BF1D552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85AD-1626-4202-9D3C-04AD621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654E-34E4-440A-8E7A-8EBF46E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9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6FF4B8-010A-B047-A4A2-CECC568B8D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25312"/>
            <a:ext cx="2321859" cy="65451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E5CF10-454A-4175-82DA-D4539628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10883"/>
            <a:ext cx="9601200" cy="2306637"/>
          </a:xfrm>
        </p:spPr>
        <p:txBody>
          <a:bodyPr tIns="0" rIns="0" bIns="0"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5AC7-53D4-4C0B-B42A-1A0692FD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190558"/>
            <a:ext cx="9601200" cy="1655762"/>
          </a:xfrm>
        </p:spPr>
        <p:txBody>
          <a:bodyPr tIns="0" rIns="0" bIns="0"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E02B-B9F4-499C-8636-D007AAC3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2EE3-A7D0-4C40-9CAB-7059D5866A0D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B01-15EC-433F-9EFE-F46608EF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CF19-ED3A-444D-9389-15BB7142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231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DBE-A65E-489E-9AB9-0CC9F50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09BE-9B55-4FB5-94A8-D345EC0C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C87FB-77A4-894F-B4F7-472C4360F420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000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D7DE-BD2F-44A7-9A26-631D182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9"/>
            <a:ext cx="9601200" cy="27815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2F6-F40C-412A-8F1F-B0EDC42D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6012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2848-E113-4E1E-BEB8-7252BCAC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DD035-A39C-DA4D-9AD8-8F0DD7A51560}" type="datetime4">
              <a:rPr lang="en-US" smtClean="0"/>
              <a:t>October 15,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6698-0571-4544-B8CE-46A287E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6E0-585E-4E3C-AA69-4F05E9B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8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6C6A8-629F-964D-9B10-D2805A37A804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72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4E251-A1C5-8A4B-8605-8FB6A68215C2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217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0" y="1825625"/>
            <a:ext cx="3429000" cy="4351338"/>
          </a:xfrm>
        </p:spPr>
        <p:txBody>
          <a:bodyPr/>
          <a:lstStyle>
            <a:lvl1pPr>
              <a:defRPr sz="2200"/>
            </a:lvl1pPr>
            <a:lvl2pPr marL="574675" indent="-228600">
              <a:tabLst/>
              <a:defRPr sz="2000"/>
            </a:lvl2pPr>
            <a:lvl3pPr marL="801688" indent="-174625">
              <a:tabLst/>
              <a:defRPr sz="1800"/>
            </a:lvl3pPr>
            <a:lvl4pPr marL="1028700" indent="-153988">
              <a:tabLst/>
              <a:defRPr sz="1600"/>
            </a:lvl4pPr>
            <a:lvl5pPr marL="1262063" indent="-146050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8369D-166A-7041-BD8E-9A4958803952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DD63F5-A3E6-5541-A0D2-0741078CC51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823383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3154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9E6A-FDA0-4ED7-BE97-C8D95AC2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F82F-23EB-452A-A518-6954BA4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5353"/>
            <a:ext cx="5157787" cy="6897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11F2-1879-422A-AC83-AF4B757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618140"/>
            <a:ext cx="5157787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085B0-5E55-4173-AD52-0FAA8D68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822075"/>
            <a:ext cx="5183188" cy="682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67218-91F9-4ED6-B3FB-013FE4027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618140"/>
            <a:ext cx="5183188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7532-C7EF-4FB8-B588-848FEACD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1E7F-12E9-9548-A9C0-BD1C91C85562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9C5B1-FC29-4686-A5C9-68EB6E2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C4AA-2AAD-4FD5-882C-4D74AEB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376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BEDE-A162-40BD-B5DF-FF0D21B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3442-FB53-48FB-8CC8-782FF27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AAD6E-216A-9648-A4BA-86421A8099EE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1A1C-89E4-4841-B8AB-BB40669C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CEA0-EE21-44A0-B68B-DC3742C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62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EDD-1EE3-4B95-8473-43C06E5B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67AAE-8CF6-0A4D-B71E-157974B1E4C7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BE13D-AC6B-4824-9171-82D0D4FE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3C82-BD2C-4170-9977-C96F9E4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77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49A-26B2-4C56-BBAF-F24162BA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857-C015-474B-91A7-FA6B383F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22829"/>
            <a:ext cx="6399212" cy="473822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F55E0-CAAD-418B-B798-EF8909A8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4806"/>
            <a:ext cx="4162425" cy="37241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4654-1CE8-4958-8751-DED82E1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9B35-39D0-0D4B-B6C4-5449F882120D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E396-885E-4921-803B-7D9BB9BF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8B9E-F47E-4E3F-AED1-363F8FD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4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99212" cy="5714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884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06805-608F-784B-AFCE-BFB691880455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52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054-1E05-49E4-9A16-3F64354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008EB-C649-4DF5-8B4C-A649F167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61E-6EC2-4599-9575-C067F25D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B479-7E84-2147-BB40-A32280C56DDB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41A2-BA7C-411A-9330-0BD84C0C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534B-E674-4D9E-BC73-E4283BC2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00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9964-4C31-41D4-B9E3-00E68D9F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CA52-E870-4B90-827A-92F579F9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972A-1E60-4BFE-842E-4D79CB7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CBEB-2B44-784C-9D51-A6A7901FBF48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85AD-1626-4202-9D3C-04AD621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654E-34E4-440A-8E7A-8EBF46E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352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CF10-454A-4175-82DA-D4539628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10883"/>
            <a:ext cx="9601200" cy="2306637"/>
          </a:xfrm>
        </p:spPr>
        <p:txBody>
          <a:bodyPr tIns="0" rIns="0" bIns="0"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5AC7-53D4-4C0B-B42A-1A0692FD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190558"/>
            <a:ext cx="9601200" cy="1655762"/>
          </a:xfrm>
        </p:spPr>
        <p:txBody>
          <a:bodyPr tIns="0" rIns="0" b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E02B-B9F4-499C-8636-D007AAC3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6A10A-16BD-CB43-A1BD-5F771EA9F9EF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B01-15EC-433F-9EFE-F46608EF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CF19-ED3A-444D-9389-15BB7142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D4194-852C-DF42-8F80-863269456E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25312"/>
            <a:ext cx="2321859" cy="654516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19942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0" y="1825625"/>
            <a:ext cx="3429000" cy="4351338"/>
          </a:xfrm>
        </p:spPr>
        <p:txBody>
          <a:bodyPr/>
          <a:lstStyle>
            <a:lvl1pPr>
              <a:defRPr sz="2200"/>
            </a:lvl1pPr>
            <a:lvl2pPr marL="574675" indent="-228600">
              <a:tabLst/>
              <a:defRPr sz="2000"/>
            </a:lvl2pPr>
            <a:lvl3pPr marL="801688" indent="-174625">
              <a:tabLst/>
              <a:defRPr sz="1800"/>
            </a:lvl3pPr>
            <a:lvl4pPr marL="1028700" indent="-153988">
              <a:tabLst/>
              <a:defRPr sz="1600"/>
            </a:lvl4pPr>
            <a:lvl5pPr marL="1262063" indent="-146050">
              <a:tabLst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12EF0-CE9F-8F4C-8E7C-B1835900E62E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DD63F5-A3E6-5541-A0D2-0741078CC51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823383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714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8DBE-A65E-489E-9AB9-0CC9F50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09BE-9B55-4FB5-94A8-D345EC0C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AFEE-4B33-B04D-8638-C319D3003EB9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12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D7DE-BD2F-44A7-9A26-631D182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9"/>
            <a:ext cx="9601200" cy="27815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2F6-F40C-412A-8F1F-B0EDC42D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6012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2848-E113-4E1E-BEB8-7252BCAC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0495-03B7-CE40-A28A-ED3CD797E604}" type="datetime4">
              <a:rPr lang="en-US" smtClean="0"/>
              <a:t>October 15,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6698-0571-4544-B8CE-46A287E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6E0-585E-4E3C-AA69-4F05E9B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88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DB3D-5265-AE47-ABE5-6FE2923F7EA4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424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21B7-A28E-4778-B02F-549747BD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32348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2C811-A17E-409B-926F-A8B503DCA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0" y="1825625"/>
            <a:ext cx="3429000" cy="4351338"/>
          </a:xfrm>
        </p:spPr>
        <p:txBody>
          <a:bodyPr/>
          <a:lstStyle>
            <a:lvl1pPr>
              <a:defRPr sz="2200"/>
            </a:lvl1pPr>
            <a:lvl2pPr marL="574675" indent="-228600">
              <a:tabLst/>
              <a:defRPr sz="2000"/>
            </a:lvl2pPr>
            <a:lvl3pPr marL="801688" indent="-174625">
              <a:tabLst/>
              <a:defRPr sz="1800"/>
            </a:lvl3pPr>
            <a:lvl4pPr marL="1028700" indent="-153988">
              <a:tabLst/>
              <a:defRPr sz="1600"/>
            </a:lvl4pPr>
            <a:lvl5pPr marL="1262063" indent="-146050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8067-986A-6043-8977-42B7CC8A6116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DD63F5-A3E6-5541-A0D2-0741078CC51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1823383"/>
            <a:ext cx="3429000" cy="4351338"/>
          </a:xfrm>
        </p:spPr>
        <p:txBody>
          <a:bodyPr/>
          <a:lstStyle>
            <a:lvl1pPr marL="233363" indent="-233363">
              <a:tabLst/>
              <a:defRPr sz="2200"/>
            </a:lvl1pPr>
            <a:lvl2pPr marL="514350" indent="-227013">
              <a:tabLst/>
              <a:defRPr sz="2000"/>
            </a:lvl2pPr>
            <a:lvl3pPr marL="747713" indent="-173038">
              <a:tabLst/>
              <a:defRPr sz="1800"/>
            </a:lvl3pPr>
            <a:lvl4pPr marL="1028700" indent="-153988">
              <a:tabLst/>
              <a:defRPr sz="1600"/>
            </a:lvl4pPr>
            <a:lvl5pPr marL="1201738" indent="-166688"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71532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9E6A-FDA0-4ED7-BE97-C8D95AC2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F82F-23EB-452A-A518-6954BA4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5353"/>
            <a:ext cx="5157787" cy="6897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11F2-1879-422A-AC83-AF4B757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618140"/>
            <a:ext cx="5157787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085B0-5E55-4173-AD52-0FAA8D68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822075"/>
            <a:ext cx="5183188" cy="682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67218-91F9-4ED6-B3FB-013FE4027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618140"/>
            <a:ext cx="5183188" cy="3567507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7532-C7EF-4FB8-B588-848FEACD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BA5C-43AB-824F-943F-D3AF357739BC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9C5B1-FC29-4686-A5C9-68EB6E2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C4AA-2AAD-4FD5-882C-4D74AEB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871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BEDE-A162-40BD-B5DF-FF0D21B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3442-FB53-48FB-8CC8-782FF27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D8A6-4479-7C4C-8D63-8289280CBA4B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1A1C-89E4-4841-B8AB-BB40669C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CEA0-EE21-44A0-B68B-DC3742C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740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EDD-1EE3-4B95-8473-43C06E5B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78FBE-79F2-6B43-9A3C-7EA19F2FAE2F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BE13D-AC6B-4824-9171-82D0D4FE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3C82-BD2C-4170-9977-C96F9E4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614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49A-26B2-4C56-BBAF-F24162BA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857-C015-474B-91A7-FA6B383F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22829"/>
            <a:ext cx="6399212" cy="473822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F55E0-CAAD-418B-B798-EF8909A8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4806"/>
            <a:ext cx="4162425" cy="37241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4654-1CE8-4958-8751-DED82E1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35C3-4F64-4C47-8CE9-3696BDE1BD5D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E396-885E-4921-803B-7D9BB9BF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8B9E-F47E-4E3F-AED1-363F8FD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560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99212" cy="5714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884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3057-B280-1840-BAE7-B4677EFF4287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402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A054-1E05-49E4-9A16-3F64354E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008EB-C649-4DF5-8B4C-A649F1678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C561E-6EC2-4599-9575-C067F25D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31274-F8E3-1141-A5BE-48596741C5C6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41A2-BA7C-411A-9330-0BD84C0C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534B-E674-4D9E-BC73-E4283BC2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9E6A-FDA0-4ED7-BE97-C8D95AC2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AF82F-23EB-452A-A518-6954BA41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15353"/>
            <a:ext cx="5157787" cy="68972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511F2-1879-422A-AC83-AF4B757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618140"/>
            <a:ext cx="5157787" cy="3567507"/>
          </a:xfrm>
        </p:spPr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085B0-5E55-4173-AD52-0FAA8D689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9212" y="1822075"/>
            <a:ext cx="5183188" cy="682999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67218-91F9-4ED6-B3FB-013FE4027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9212" y="2618140"/>
            <a:ext cx="5183188" cy="3567507"/>
          </a:xfrm>
        </p:spPr>
        <p:txBody>
          <a:bodyPr/>
          <a:lstStyle>
            <a:lvl1pPr>
              <a:lnSpc>
                <a:spcPct val="100000"/>
              </a:lnSpc>
              <a:defRPr sz="22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77532-C7EF-4FB8-B588-848FEACD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4D06F-A82B-814B-8EFA-08EF03B0557D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79C5B1-FC29-4686-A5C9-68EB6E21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C4AA-2AAD-4FD5-882C-4D74AEB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708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79964-4C31-41D4-B9E3-00E68D9F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CA52-E870-4B90-827A-92F579F9D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5972A-1E60-4BFE-842E-4D79CB7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34C3-4C30-7E41-8E84-41A6A1FF971E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A85AD-1626-4202-9D3C-04AD6211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5654E-34E4-440A-8E7A-8EBF46E0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2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BEDE-A162-40BD-B5DF-FF0D21BB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3442-FB53-48FB-8CC8-782FF27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F8F88-78E2-FB47-8C4A-A629B7A5F422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1A1C-89E4-4841-B8AB-BB40669C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CEA0-EE21-44A0-B68B-DC3742C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EDD-1EE3-4B95-8473-43C06E5B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F1F2-752A-424A-BE58-506FD7039591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BE13D-AC6B-4824-9171-82D0D4FE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3C82-BD2C-4170-9977-C96F9E4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049A-26B2-4C56-BBAF-F24162BA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857-C015-474B-91A7-FA6B383F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122829"/>
            <a:ext cx="6399212" cy="4738221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F55E0-CAAD-418B-B798-EF8909A8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144806"/>
            <a:ext cx="4162425" cy="37241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84654-1CE8-4958-8751-DED82E1F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A490C-7C8E-9941-9EE4-DE8E3F868485}" type="datetime4">
              <a:rPr lang="en-US" smtClean="0"/>
              <a:t>October 15,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E396-885E-4921-803B-7D9BB9BF4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88B9E-F47E-4E3F-AED1-363F8FD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1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8372-D69B-4C8A-9CBB-B1C7654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B32-88C8-46F8-A892-44606187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07B2-76CD-463E-AE3E-654AD695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2650" y="6400801"/>
            <a:ext cx="1333125" cy="1972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0A7D8E-9D5E-B44D-AFB5-97106A0965C8}" type="datetime4">
              <a:rPr lang="en-US" smtClean="0"/>
              <a:t>October 15,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54C-68AD-4486-8014-B28CE560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3263" y="6400801"/>
            <a:ext cx="5842207" cy="209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2D1-9758-4DCF-A947-E6FA3002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906" y="6400800"/>
            <a:ext cx="382493" cy="1819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t">
              <a:defRPr sz="900" baseline="0">
                <a:solidFill>
                  <a:schemeClr val="accent1"/>
                </a:solidFill>
              </a:defRPr>
            </a:lvl1pPr>
          </a:lstStyle>
          <a:p>
            <a:fld id="{1C4126A1-9282-4A82-AC02-A59AF4A969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74D7-0621-A844-AF51-9BC0AAC55D77}"/>
              </a:ext>
            </a:extLst>
          </p:cNvPr>
          <p:cNvSpPr txBox="1"/>
          <p:nvPr userDrawn="1"/>
        </p:nvSpPr>
        <p:spPr>
          <a:xfrm>
            <a:off x="604838" y="6400800"/>
            <a:ext cx="29327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spc="50" baseline="0" dirty="0">
                <a:solidFill>
                  <a:schemeClr val="accent1"/>
                </a:solidFill>
              </a:rPr>
              <a:t>California Public Utilities Commission</a:t>
            </a:r>
          </a:p>
        </p:txBody>
      </p:sp>
    </p:spTree>
    <p:extLst>
      <p:ext uri="{BB962C8B-B14F-4D97-AF65-F5344CB8AC3E}">
        <p14:creationId xmlns:p14="http://schemas.microsoft.com/office/powerpoint/2010/main" val="278361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fontAlgn="b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317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0338" indent="-1666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8372-D69B-4C8A-9CBB-B1C7654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B32-88C8-46F8-A892-44606187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07B2-76CD-463E-AE3E-654AD695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2650" y="6400801"/>
            <a:ext cx="1333125" cy="1972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C69767-2149-0A44-A16F-9B95B4E6FF2F}" type="datetime4">
              <a:rPr lang="en-US" smtClean="0"/>
              <a:t>October 15,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54C-68AD-4486-8014-B28CE560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3263" y="6400801"/>
            <a:ext cx="5842207" cy="209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2D1-9758-4DCF-A947-E6FA3002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906" y="6400800"/>
            <a:ext cx="382493" cy="1819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t">
              <a:defRPr sz="900" baseline="0">
                <a:solidFill>
                  <a:schemeClr val="accent1"/>
                </a:solidFill>
              </a:defRPr>
            </a:lvl1pPr>
          </a:lstStyle>
          <a:p>
            <a:fld id="{1C4126A1-9282-4A82-AC02-A59AF4A969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74D7-0621-A844-AF51-9BC0AAC55D77}"/>
              </a:ext>
            </a:extLst>
          </p:cNvPr>
          <p:cNvSpPr txBox="1"/>
          <p:nvPr userDrawn="1"/>
        </p:nvSpPr>
        <p:spPr>
          <a:xfrm>
            <a:off x="604838" y="6400800"/>
            <a:ext cx="29327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spc="50" baseline="0" dirty="0">
                <a:solidFill>
                  <a:schemeClr val="accent1"/>
                </a:solidFill>
              </a:rPr>
              <a:t>California Public Utilities Commission</a:t>
            </a:r>
          </a:p>
        </p:txBody>
      </p:sp>
    </p:spTree>
    <p:extLst>
      <p:ext uri="{BB962C8B-B14F-4D97-AF65-F5344CB8AC3E}">
        <p14:creationId xmlns:p14="http://schemas.microsoft.com/office/powerpoint/2010/main" val="171391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fontAlgn="b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317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0338" indent="-1666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8372-D69B-4C8A-9CBB-B1C7654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B32-88C8-46F8-A892-44606187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07B2-76CD-463E-AE3E-654AD695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2650" y="6400801"/>
            <a:ext cx="1333125" cy="1972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806813-E896-344A-A0BE-0E629183DF76}" type="datetime4">
              <a:rPr lang="en-US" smtClean="0"/>
              <a:t>October 15,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54C-68AD-4486-8014-B28CE560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3263" y="6400801"/>
            <a:ext cx="5842207" cy="209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2D1-9758-4DCF-A947-E6FA3002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906" y="6400800"/>
            <a:ext cx="382493" cy="1819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t">
              <a:defRPr sz="900" baseline="0">
                <a:solidFill>
                  <a:schemeClr val="accent1"/>
                </a:solidFill>
              </a:defRPr>
            </a:lvl1pPr>
          </a:lstStyle>
          <a:p>
            <a:fld id="{1C4126A1-9282-4A82-AC02-A59AF4A969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74D7-0621-A844-AF51-9BC0AAC55D77}"/>
              </a:ext>
            </a:extLst>
          </p:cNvPr>
          <p:cNvSpPr txBox="1"/>
          <p:nvPr userDrawn="1"/>
        </p:nvSpPr>
        <p:spPr>
          <a:xfrm>
            <a:off x="604838" y="6400800"/>
            <a:ext cx="29327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spc="50" baseline="0" dirty="0">
                <a:solidFill>
                  <a:schemeClr val="accent1"/>
                </a:solidFill>
              </a:rPr>
              <a:t>California Public Utilities Commission</a:t>
            </a:r>
          </a:p>
        </p:txBody>
      </p:sp>
    </p:spTree>
    <p:extLst>
      <p:ext uri="{BB962C8B-B14F-4D97-AF65-F5344CB8AC3E}">
        <p14:creationId xmlns:p14="http://schemas.microsoft.com/office/powerpoint/2010/main" val="316390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fontAlgn="b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317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971550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30338" indent="-1666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89125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8372-D69B-4C8A-9CBB-B1C7654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B32-88C8-46F8-A892-44606187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07B2-76CD-463E-AE3E-654AD695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2650" y="6400801"/>
            <a:ext cx="1333125" cy="1972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4FACE1-393D-BA40-BD35-5F2AC2D64C5D}" type="datetime4">
              <a:rPr lang="en-US" smtClean="0"/>
              <a:t>October 15,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54C-68AD-4486-8014-B28CE560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3263" y="6400801"/>
            <a:ext cx="5842207" cy="209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2D1-9758-4DCF-A947-E6FA3002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906" y="6400800"/>
            <a:ext cx="382493" cy="1819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t">
              <a:defRPr sz="900" baseline="0">
                <a:solidFill>
                  <a:schemeClr val="bg1"/>
                </a:solidFill>
              </a:defRPr>
            </a:lvl1pPr>
          </a:lstStyle>
          <a:p>
            <a:fld id="{1C4126A1-9282-4A82-AC02-A59AF4A969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74D7-0621-A844-AF51-9BC0AAC55D77}"/>
              </a:ext>
            </a:extLst>
          </p:cNvPr>
          <p:cNvSpPr txBox="1"/>
          <p:nvPr userDrawn="1"/>
        </p:nvSpPr>
        <p:spPr>
          <a:xfrm>
            <a:off x="604838" y="6400800"/>
            <a:ext cx="29327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spc="50" baseline="0" dirty="0">
                <a:solidFill>
                  <a:schemeClr val="bg1"/>
                </a:solidFill>
              </a:rPr>
              <a:t>California Public Utilities Commission</a:t>
            </a:r>
          </a:p>
        </p:txBody>
      </p:sp>
    </p:spTree>
    <p:extLst>
      <p:ext uri="{BB962C8B-B14F-4D97-AF65-F5344CB8AC3E}">
        <p14:creationId xmlns:p14="http://schemas.microsoft.com/office/powerpoint/2010/main" val="44087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fontAlgn="b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71500" indent="-2317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bg1"/>
          </a:solidFill>
          <a:latin typeface="+mn-lt"/>
          <a:ea typeface="+mn-ea"/>
          <a:cs typeface="+mn-cs"/>
        </a:defRPr>
      </a:lvl2pPr>
      <a:lvl3pPr marL="971550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30338" indent="-1666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889125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8372-D69B-4C8A-9CBB-B1C7654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1325563"/>
          </a:xfrm>
          <a:prstGeom prst="rect">
            <a:avLst/>
          </a:prstGeom>
        </p:spPr>
        <p:txBody>
          <a:bodyPr vert="horz" lIns="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B32-88C8-46F8-A892-44606187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5"/>
            <a:ext cx="10972800" cy="4351338"/>
          </a:xfrm>
          <a:prstGeom prst="rect">
            <a:avLst/>
          </a:prstGeom>
          <a:noFill/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07B2-76CD-463E-AE3E-654AD695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2650" y="6400801"/>
            <a:ext cx="1333125" cy="1972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CB06B5F-0482-C345-A9A2-5B3003513585}" type="datetime4">
              <a:rPr lang="en-US" smtClean="0"/>
              <a:t>October 15,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54C-68AD-4486-8014-B28CE560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3263" y="6400801"/>
            <a:ext cx="5842207" cy="209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2D1-9758-4DCF-A947-E6FA3002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906" y="6400800"/>
            <a:ext cx="382493" cy="1819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t">
              <a:defRPr sz="900" baseline="0">
                <a:solidFill>
                  <a:schemeClr val="bg1"/>
                </a:solidFill>
              </a:defRPr>
            </a:lvl1pPr>
          </a:lstStyle>
          <a:p>
            <a:fld id="{1C4126A1-9282-4A82-AC02-A59AF4A969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74D7-0621-A844-AF51-9BC0AAC55D77}"/>
              </a:ext>
            </a:extLst>
          </p:cNvPr>
          <p:cNvSpPr txBox="1"/>
          <p:nvPr userDrawn="1"/>
        </p:nvSpPr>
        <p:spPr>
          <a:xfrm>
            <a:off x="604838" y="6400800"/>
            <a:ext cx="29327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spc="50" baseline="0" dirty="0">
                <a:solidFill>
                  <a:schemeClr val="bg1"/>
                </a:solidFill>
              </a:rPr>
              <a:t>California Public Utilities Commission</a:t>
            </a:r>
          </a:p>
        </p:txBody>
      </p:sp>
    </p:spTree>
    <p:extLst>
      <p:ext uri="{BB962C8B-B14F-4D97-AF65-F5344CB8AC3E}">
        <p14:creationId xmlns:p14="http://schemas.microsoft.com/office/powerpoint/2010/main" val="129628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fontAlgn="b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31775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30338" indent="-16668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1730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iso.com/library/curtailed-and-non-operational-generator-repor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hyperlink" Target="https://www.ncei.noaa.gov/data/global-hourly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D9E9-B0A2-904D-9E33-1C1DE5F4DC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/>
              <a:t>UCAP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7BFA5-7711-7E4D-8B4B-FD9E6C52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64010F7-06BE-FD41-8E38-28A63A4BD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3190558"/>
            <a:ext cx="10972799" cy="261893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Proposal 1. Evaluating Unforced Capacity (UCAP or Unforced Capacity-Light for Thermal Resources and Battery Storage</a:t>
            </a:r>
          </a:p>
          <a:p>
            <a:endParaRPr lang="en-US" sz="1200" dirty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accent1"/>
              </a:solidFill>
            </a:endParaRPr>
          </a:p>
          <a:p>
            <a:endParaRPr lang="en-US" sz="1200" dirty="0">
              <a:solidFill>
                <a:schemeClr val="accent1"/>
              </a:solidFill>
            </a:endParaRPr>
          </a:p>
          <a:p>
            <a:pPr algn="r">
              <a:spcBef>
                <a:spcPts val="0"/>
              </a:spcBef>
            </a:pPr>
            <a:r>
              <a:rPr lang="en-US" sz="1400" dirty="0">
                <a:solidFill>
                  <a:schemeClr val="accent1"/>
                </a:solidFill>
              </a:rPr>
              <a:t>November 3, 2025</a:t>
            </a:r>
          </a:p>
          <a:p>
            <a:pPr algn="r">
              <a:spcBef>
                <a:spcPts val="0"/>
              </a:spcBef>
            </a:pPr>
            <a:r>
              <a:rPr lang="en-US" sz="1400" dirty="0">
                <a:solidFill>
                  <a:schemeClr val="accent1"/>
                </a:solidFill>
              </a:rPr>
              <a:t>Presented by Robert Hansen</a:t>
            </a:r>
          </a:p>
          <a:p>
            <a:pPr algn="r">
              <a:spcBef>
                <a:spcPts val="0"/>
              </a:spcBef>
            </a:pPr>
            <a:r>
              <a:rPr lang="en-US" sz="1400" dirty="0">
                <a:solidFill>
                  <a:schemeClr val="accent1"/>
                </a:solidFill>
              </a:rPr>
              <a:t>Senior Utilities Engineer</a:t>
            </a:r>
          </a:p>
          <a:p>
            <a:pPr algn="r">
              <a:spcBef>
                <a:spcPts val="0"/>
              </a:spcBef>
            </a:pPr>
            <a:r>
              <a:rPr lang="en-US" sz="1400" dirty="0">
                <a:solidFill>
                  <a:schemeClr val="accent1"/>
                </a:solidFill>
              </a:rPr>
              <a:t>Resource Modeling Team</a:t>
            </a:r>
          </a:p>
        </p:txBody>
      </p:sp>
    </p:spTree>
    <p:extLst>
      <p:ext uri="{BB962C8B-B14F-4D97-AF65-F5344CB8AC3E}">
        <p14:creationId xmlns:p14="http://schemas.microsoft.com/office/powerpoint/2010/main" val="427080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1E72-8799-1EEC-CA7A-8FC975EE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8D52-AAAD-D0B4-2463-1E909A0A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CAISO’s Prior Trade-Day Curtailment Reports</a:t>
            </a:r>
          </a:p>
          <a:p>
            <a:r>
              <a:rPr lang="en-US" dirty="0"/>
              <a:t>Each daily report file shows all ongoing or recently ended outages from all resources, including an outage type and a nature-of-work code</a:t>
            </a:r>
          </a:p>
          <a:p>
            <a:r>
              <a:rPr lang="en-US" dirty="0"/>
              <a:t>Individual outages may span multiple days, and can be reported without an end datetime until the outage actually ends</a:t>
            </a:r>
          </a:p>
          <a:p>
            <a:r>
              <a:rPr lang="en-US" dirty="0"/>
              <a:t>Individual outage codes (MRIDs) can be reused for multiple time-blocks</a:t>
            </a:r>
          </a:p>
          <a:p>
            <a:r>
              <a:rPr lang="en-US" dirty="0"/>
              <a:t>Use the four most recent full years of data when evaluating UCAP</a:t>
            </a:r>
          </a:p>
          <a:p>
            <a:r>
              <a:rPr lang="en-US" dirty="0"/>
              <a:t>Source: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https://www.caiso.com/library/curtailed-and-non-operational-generator-reports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47FEF-E55B-E250-420F-F4BEDDCE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3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C4DC-C7FB-0008-EB59-FC98A5D2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40B1-82AC-3AC7-D873-E4E3C1675E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NOAA Weather Data</a:t>
            </a:r>
          </a:p>
          <a:p>
            <a:r>
              <a:rPr lang="en-US" dirty="0"/>
              <a:t>Used only for curtailments due to ambient temperatures</a:t>
            </a:r>
          </a:p>
          <a:p>
            <a:r>
              <a:rPr lang="en-US" dirty="0"/>
              <a:t>Pair each resource with nearest weather station</a:t>
            </a:r>
          </a:p>
          <a:p>
            <a:r>
              <a:rPr lang="en-US" dirty="0"/>
              <a:t>Source: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https://www.ncei.noaa.gov/data/global-hourly</a:t>
            </a:r>
            <a:endParaRPr lang="en-US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7ECFE5-124A-DAB6-5DF2-839641E549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9340" y="1132304"/>
            <a:ext cx="5181599" cy="5230330"/>
          </a:xfrm>
          <a:ln w="63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5E1D7-63E2-0F82-791F-15D44489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D21C-105D-3E43-B567-0976D81D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5EA7-DC90-7744-BA82-A7B28E9F7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Updated Definitions and Calculations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2277F-64CC-3040-99EF-EAD71E2E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9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521B-77AF-44DE-F46D-72AD84F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669D-3BBE-6ECD-7C1E-96E897FA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UCAP in four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outage energy (MWh) for each resource during demand hours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Exclude certain Nature-of-Work codes and set aside Nature-of-Work “AMBIENT_DUE_TO_TEMP” for weather normalization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Calculate overlap in hours between each outage and demand hours in each season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Multiply overlap by outage MW to determine outage energy in MWh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F3C45-BC72-4979-48CB-E6291A69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2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F92E4-98D3-31DE-A906-B1DE8E47F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D6E6-4F9C-4ED2-81C2-2B9B54A1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396A-EF1A-6204-1C14-2B57C7C8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UCAP in four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outage energy (MWh) for each resource during demand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total possible energy (MWh) for each resource during demand hours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Use Commercial Operation Date (COD) to constrain demand hours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Multiply the total demand hours after COD by Pmax or NDC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58C75-AE26-F892-8D24-60A150B9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92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153A4-B70A-72F7-68BF-DA2167962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8A9E-1D75-4B74-852C-4279F5F3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F47D-8AB2-9D3A-5402-21F4022B6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UCAP in four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outage energy (MWh) for each resource during demand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total possible energy (MWh) for each resource during demand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Divide outage energy by total possible energy to determine </a:t>
            </a:r>
            <a:r>
              <a:rPr lang="en-US" dirty="0" err="1"/>
              <a:t>EFORd</a:t>
            </a: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 err="1"/>
              <a:t>EFORd</a:t>
            </a:r>
            <a:r>
              <a:rPr lang="en-US" dirty="0"/>
              <a:t> values for each season may be calculated for individual resources or aggregated across groups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Use weighted averages to replace missing data where needed, e.g., new resources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59658-F87D-DC8F-AA5B-BC27DC99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7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875BA-9F95-5087-D885-CB9338C10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A777-4A22-01C7-8347-572BF44E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07F49-81D3-288D-2B89-297B0BA08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UCAP in four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outage energy (MWh) for each resource during demand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total possible energy (MWh) for each resource during demand hours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Divide outage energy by total possible energy to determine </a:t>
            </a:r>
            <a:r>
              <a:rPr lang="en-US" dirty="0" err="1"/>
              <a:t>EFORd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UCAP = (1-EFORd) * Pmax or NDC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C2C12-8484-6E83-36D9-E46742A4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5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521B-77AF-44DE-F46D-72AD84F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669D-3BBE-6ECD-7C1E-96E897FA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Best 3-in-4 Years:</a:t>
            </a:r>
          </a:p>
          <a:p>
            <a:r>
              <a:rPr lang="en-US" dirty="0"/>
              <a:t>Evaluate </a:t>
            </a:r>
            <a:r>
              <a:rPr lang="en-US" dirty="0" err="1"/>
              <a:t>EFORd</a:t>
            </a:r>
            <a:r>
              <a:rPr lang="en-US" dirty="0"/>
              <a:t> on an annual basis for each resource</a:t>
            </a:r>
          </a:p>
          <a:p>
            <a:r>
              <a:rPr lang="en-US" dirty="0"/>
              <a:t>Apply weighted averages across similar resources to replace missing seasons</a:t>
            </a:r>
          </a:p>
          <a:p>
            <a:r>
              <a:rPr lang="en-US" dirty="0"/>
              <a:t>Determine the highest annual </a:t>
            </a:r>
            <a:r>
              <a:rPr lang="en-US" dirty="0" err="1"/>
              <a:t>EFORd</a:t>
            </a:r>
            <a:r>
              <a:rPr lang="en-US" dirty="0"/>
              <a:t> value and exclude source data from final seasonal </a:t>
            </a:r>
            <a:r>
              <a:rPr lang="en-US" dirty="0" err="1"/>
              <a:t>EFORd</a:t>
            </a:r>
            <a:r>
              <a:rPr lang="en-US" dirty="0"/>
              <a:t> calculation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F3C45-BC72-4979-48CB-E6291A69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60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521B-77AF-44DE-F46D-72AD84F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669D-3BBE-6ECD-7C1E-96E897FA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Outage Filtering:</a:t>
            </a:r>
          </a:p>
          <a:p>
            <a:r>
              <a:rPr lang="en-US" dirty="0"/>
              <a:t>Using Availability Assessment Hours</a:t>
            </a:r>
          </a:p>
          <a:p>
            <a:r>
              <a:rPr lang="en-US" dirty="0"/>
              <a:t>Exclude outage reports prior to Commercial Operation Date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F3C45-BC72-4979-48CB-E6291A69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7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521B-77AF-44DE-F46D-72AD84F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669D-3BBE-6ECD-7C1E-96E897FA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Aggregation:</a:t>
            </a:r>
          </a:p>
          <a:p>
            <a:r>
              <a:rPr lang="en-US" dirty="0"/>
              <a:t>Any missing data for a given resource is replaced with UCAP evaluated on a class-wide basis</a:t>
            </a:r>
          </a:p>
          <a:p>
            <a:r>
              <a:rPr lang="en-US" dirty="0"/>
              <a:t>For example, new resources would receive the group UCAP for the applicable resource type put into service within the last ten years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F3C45-BC72-4979-48CB-E6291A69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0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5C74-A8C2-DAB1-F9B8-F0074EE6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AF825-E630-D326-B782-089517262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Key Changes since Previous Proposal</a:t>
            </a:r>
          </a:p>
          <a:p>
            <a:r>
              <a:rPr lang="en-US" sz="2000" dirty="0"/>
              <a:t>Resource Applicability</a:t>
            </a:r>
          </a:p>
          <a:p>
            <a:r>
              <a:rPr lang="en-US" sz="2000" dirty="0"/>
              <a:t>Data Sources</a:t>
            </a:r>
          </a:p>
          <a:p>
            <a:pPr lvl="1"/>
            <a:r>
              <a:rPr lang="en-US" sz="2000" dirty="0"/>
              <a:t>CAISO Curtailment Reports</a:t>
            </a:r>
          </a:p>
          <a:p>
            <a:pPr lvl="1"/>
            <a:r>
              <a:rPr lang="en-US" sz="2000" dirty="0"/>
              <a:t>NOAA Weather Data</a:t>
            </a:r>
          </a:p>
          <a:p>
            <a:r>
              <a:rPr lang="en-US" sz="2000" dirty="0"/>
              <a:t>Methodology</a:t>
            </a:r>
          </a:p>
          <a:p>
            <a:pPr lvl="1"/>
            <a:r>
              <a:rPr lang="en-US" sz="2000" dirty="0"/>
              <a:t>Filtering</a:t>
            </a:r>
          </a:p>
          <a:p>
            <a:pPr lvl="1"/>
            <a:r>
              <a:rPr lang="en-US" sz="2000" dirty="0"/>
              <a:t>Aggregating</a:t>
            </a:r>
          </a:p>
          <a:p>
            <a:pPr lvl="1"/>
            <a:r>
              <a:rPr lang="en-US" sz="2000" dirty="0"/>
              <a:t>Formulas</a:t>
            </a:r>
          </a:p>
          <a:p>
            <a:r>
              <a:rPr lang="en-US" sz="2000" dirty="0"/>
              <a:t>Ongoing Coordination with CAISO</a:t>
            </a:r>
          </a:p>
          <a:p>
            <a:r>
              <a:rPr lang="en-US" sz="2000" dirty="0"/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8D9CC-4897-8BE3-1C2D-D7ADC0BE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3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521B-77AF-44DE-F46D-72AD84F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9669D-3BBE-6ECD-7C1E-96E897FA1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Formulas:</a:t>
                </a:r>
              </a:p>
              <a:p>
                <a:r>
                  <a:rPr lang="en-US" dirty="0"/>
                  <a:t>Equivalent Forced Derations:</a:t>
                </a:r>
                <a:br>
                  <a:rPr lang="en-US" sz="1800" i="1" kern="1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𝐸𝐹𝐷</m:t>
                            </m:r>
                          </m:e>
                        </m:d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𝑁𝑜𝑊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𝐷𝑒𝑟𝑎𝑡𝑖𝑛𝑔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𝐷𝑢𝑟𝑎𝑡𝑖𝑜𝑛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𝑆𝑖𝑧𝑒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𝑜𝑓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𝑅𝑒𝑑𝑢𝑐𝑡𝑖𝑜𝑛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𝑃𝑚𝑎𝑥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effectLst/>
                    <a:latin typeface="Century Gothic (Body)"/>
                    <a:ea typeface="Calibri" panose="020F0502020204030204" pitchFamily="34" charset="0"/>
                    <a:cs typeface="Arial" panose="020B0604020202020204" pitchFamily="34" charset="0"/>
                  </a:rPr>
                  <a:t>Calculate EFD for each hour in the most recent 3 full years</a:t>
                </a:r>
              </a:p>
              <a:p>
                <a:r>
                  <a:rPr lang="en-US" dirty="0">
                    <a:effectLst/>
                    <a:latin typeface="Century Gothic (Body)"/>
                    <a:ea typeface="Calibri" panose="020F0502020204030204" pitchFamily="34" charset="0"/>
                    <a:cs typeface="Arial" panose="020B0604020202020204" pitchFamily="34" charset="0"/>
                  </a:rPr>
                  <a:t>Equivalent Forced Outage Rate:</a:t>
                </a:r>
                <a:br>
                  <a:rPr lang="en-US" dirty="0">
                    <a:latin typeface="Century Gothic (Body)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𝐸𝐹𝑂𝑅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𝑆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  <a:hlinkClick r:id="" action="ppaction://noaction"/>
                              </a:rPr>
                              <m:t>h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∩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𝐸𝐹𝐷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h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d>
                              <m:d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∩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𝑃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𝐸𝐹𝐷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𝐸𝐹𝐷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Arial" panose="020B0604020202020204" pitchFamily="34" charset="0"/>
                                          </a:rPr>
                                          <m:t>h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=1</m:t>
                                    </m:r>
                                  </m:e>
                                </m:d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𝑆𝐻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en-US" dirty="0">
                    <a:effectLst/>
                    <a:latin typeface="Century Gothic (Body)"/>
                    <a:ea typeface="Calibri" panose="020F0502020204030204" pitchFamily="34" charset="0"/>
                    <a:cs typeface="Arial" panose="020B0604020202020204" pitchFamily="34" charset="0"/>
                  </a:rPr>
                  <a:t>Calculate EFOR for each season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9669D-3BBE-6ECD-7C1E-96E897FA1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67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F3C45-BC72-4979-48CB-E6291A69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521B-77AF-44DE-F46D-72AD84F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669D-3BBE-6ECD-7C1E-96E897FA1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Natures-of-Work to include in UCAP (forced outages only):</a:t>
            </a:r>
            <a:endParaRPr lang="en-US" dirty="0">
              <a:latin typeface="Century Gothic (Body)"/>
              <a:cs typeface="Arial" panose="020B0604020202020204" pitchFamily="34" charset="0"/>
            </a:endParaRPr>
          </a:p>
          <a:p>
            <a:r>
              <a:rPr lang="en-US" sz="1400" dirty="0"/>
              <a:t>PLANT_TROUBLE</a:t>
            </a:r>
          </a:p>
          <a:p>
            <a:r>
              <a:rPr lang="en-US" sz="1400" dirty="0"/>
              <a:t>METERING_TELEMETRY</a:t>
            </a:r>
          </a:p>
          <a:p>
            <a:r>
              <a:rPr lang="en-US" sz="1400" dirty="0"/>
              <a:t>TRANSMISSION_INDUCED</a:t>
            </a:r>
          </a:p>
          <a:p>
            <a:r>
              <a:rPr lang="en-US" sz="1400" dirty="0"/>
              <a:t>TECHNICAL_LIMITATIONS_NOT_IN_MARKET_MODEL</a:t>
            </a:r>
          </a:p>
          <a:p>
            <a:r>
              <a:rPr lang="en-US" sz="1400" dirty="0"/>
              <a:t>TRANSITIONAL_LIMITATION</a:t>
            </a:r>
          </a:p>
          <a:p>
            <a:r>
              <a:rPr lang="en-US" sz="1400" dirty="0"/>
              <a:t>ENVIRONMENTAL_RESTRICTIONS</a:t>
            </a:r>
          </a:p>
          <a:p>
            <a:r>
              <a:rPr lang="en-US" sz="1400" dirty="0"/>
              <a:t>ICCP</a:t>
            </a:r>
          </a:p>
          <a:p>
            <a:r>
              <a:rPr lang="en-US" sz="1400" dirty="0"/>
              <a:t>RTU_RIG</a:t>
            </a:r>
          </a:p>
          <a:p>
            <a:r>
              <a:rPr lang="en-US" sz="1400" dirty="0"/>
              <a:t>AMBIENT_DUE_TO_TEMPERATURE*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A87EB8-BCD8-67FE-D392-8DB8E26F55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Each outage with matching nature-of-work code contributes toward EFD</a:t>
            </a:r>
          </a:p>
          <a:p>
            <a:r>
              <a:rPr lang="en-US" dirty="0"/>
              <a:t>*Outages due to ambient temperatures are modeled before adding to EFD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F3C45-BC72-4979-48CB-E6291A69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26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0F19-F863-74A7-85E0-EC14E42D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3CCEE-8E54-F2BC-FC24-89DBAAB92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Derates due to Ambient Temperatures:</a:t>
            </a:r>
          </a:p>
          <a:p>
            <a:r>
              <a:rPr lang="en-US" dirty="0"/>
              <a:t>Develop deration curves for each resource based on three years of historic curtailments and weather data from nearest NOAA weather station</a:t>
            </a:r>
          </a:p>
          <a:p>
            <a:r>
              <a:rPr lang="en-US" dirty="0"/>
              <a:t>Apply deration curve to normalized weather year to determine outages</a:t>
            </a:r>
          </a:p>
          <a:p>
            <a:r>
              <a:rPr lang="en-US" dirty="0"/>
              <a:t>Include modeled outages to calculate EFD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520D5-8975-00D5-E574-C1588D34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63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D21C-105D-3E43-B567-0976D81D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Ongoing CAISO Coordination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5EA7-DC90-7744-BA82-A7B28E9F7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Aligning sources and methodologies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2277F-64CC-3040-99EF-EAD71E2E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21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9EF180-7CB7-8560-7217-93056B50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CAISO Coordination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D6AFB-B5D9-1752-27D8-CF2FB05C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CPUC and CAISO have continued to communicate while developing their respective UCAP frameworks</a:t>
            </a:r>
          </a:p>
          <a:p>
            <a:r>
              <a:rPr lang="en-US" dirty="0"/>
              <a:t>The goal is a largely consistent methodology, while accommodating distinct requirements and use cases of both organizations</a:t>
            </a:r>
          </a:p>
          <a:p>
            <a:r>
              <a:rPr lang="en-US" dirty="0"/>
              <a:t>Main points of coordination include:</a:t>
            </a:r>
          </a:p>
          <a:p>
            <a:pPr lvl="1"/>
            <a:r>
              <a:rPr lang="en-US" dirty="0"/>
              <a:t>Selecting new data source for reported plant outages</a:t>
            </a:r>
          </a:p>
          <a:p>
            <a:pPr lvl="1"/>
            <a:r>
              <a:rPr lang="en-US" dirty="0"/>
              <a:t>Defining “demand hours” for </a:t>
            </a:r>
            <a:r>
              <a:rPr lang="en-US" dirty="0" err="1"/>
              <a:t>EFORd</a:t>
            </a:r>
            <a:endParaRPr lang="en-US" dirty="0"/>
          </a:p>
          <a:p>
            <a:r>
              <a:rPr lang="en-US" dirty="0"/>
              <a:t>Coordination on many other aspects of this proposal</a:t>
            </a:r>
          </a:p>
          <a:p>
            <a:r>
              <a:rPr lang="en-US" dirty="0"/>
              <a:t>Anticipating further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6B0A-4D98-6DC7-FF61-F09D9F12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96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8FA0FF-8384-6F4F-8CB5-24690E76E75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alphaModFix amt="20000"/>
          </a:blip>
          <a:stretch>
            <a:fillRect/>
          </a:stretch>
        </p:blipFill>
        <p:spPr>
          <a:xfrm>
            <a:off x="8373711" y="1155422"/>
            <a:ext cx="4572268" cy="45722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15472F1-D24F-E448-9A57-3E83DE1A4B04}"/>
              </a:ext>
            </a:extLst>
          </p:cNvPr>
          <p:cNvSpPr txBox="1">
            <a:spLocks/>
          </p:cNvSpPr>
          <p:nvPr/>
        </p:nvSpPr>
        <p:spPr>
          <a:xfrm>
            <a:off x="967579" y="3068053"/>
            <a:ext cx="4568952" cy="10237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fontAlgn="b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800" dirty="0"/>
              <a:t>Questions?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B6040-71B8-7745-81FD-C79F2A84D522}"/>
              </a:ext>
            </a:extLst>
          </p:cNvPr>
          <p:cNvSpPr/>
          <p:nvPr/>
        </p:nvSpPr>
        <p:spPr>
          <a:xfrm>
            <a:off x="457200" y="6130089"/>
            <a:ext cx="2791326" cy="583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F23402-0178-C84D-A408-94BA436D1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0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6B1CAB-E86E-7442-ACED-7334C166A1A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alphaModFix amt="20000"/>
          </a:blip>
          <a:stretch>
            <a:fillRect/>
          </a:stretch>
        </p:blipFill>
        <p:spPr>
          <a:xfrm>
            <a:off x="8389934" y="1143571"/>
            <a:ext cx="4570857" cy="45708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15472F1-D24F-E448-9A57-3E83DE1A4B04}"/>
              </a:ext>
            </a:extLst>
          </p:cNvPr>
          <p:cNvSpPr txBox="1">
            <a:spLocks/>
          </p:cNvSpPr>
          <p:nvPr/>
        </p:nvSpPr>
        <p:spPr>
          <a:xfrm>
            <a:off x="967578" y="2833436"/>
            <a:ext cx="7045453" cy="184684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fontAlgn="b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en-US" b="0" dirty="0"/>
              <a:t>For more information:</a:t>
            </a:r>
          </a:p>
          <a:p>
            <a:pPr>
              <a:lnSpc>
                <a:spcPct val="110000"/>
              </a:lnSpc>
            </a:pPr>
            <a:r>
              <a:rPr lang="en-US" dirty="0"/>
              <a:t>robert.hansen@cpuc.ca.gov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0B6040-71B8-7745-81FD-C79F2A84D522}"/>
              </a:ext>
            </a:extLst>
          </p:cNvPr>
          <p:cNvSpPr/>
          <p:nvPr/>
        </p:nvSpPr>
        <p:spPr>
          <a:xfrm>
            <a:off x="457200" y="6130089"/>
            <a:ext cx="2791326" cy="583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37BD18-2B0B-3142-8517-F1529417E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8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D21C-105D-3E43-B567-0976D81D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Changes since Previous Proposal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5EA7-DC90-7744-BA82-A7B28E9F7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Highlighting major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2277F-64CC-3040-99EF-EAD71E2E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9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9EF180-7CB7-8560-7217-93056B50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Changes since Previous Proposal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D6AFB-B5D9-1752-27D8-CF2FB05C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Data Sources</a:t>
            </a:r>
          </a:p>
          <a:p>
            <a:pPr lvl="1"/>
            <a:r>
              <a:rPr lang="en-US" dirty="0"/>
              <a:t>No longer use NERC’s GADS</a:t>
            </a:r>
          </a:p>
          <a:p>
            <a:pPr lvl="1"/>
            <a:r>
              <a:rPr lang="en-US" dirty="0"/>
              <a:t>Rely on CAISO’s Prior Trade-Day Curtailment data set</a:t>
            </a:r>
          </a:p>
          <a:p>
            <a:r>
              <a:rPr lang="en-US" dirty="0"/>
              <a:t>New Formulation</a:t>
            </a:r>
          </a:p>
          <a:p>
            <a:pPr lvl="1"/>
            <a:r>
              <a:rPr lang="en-US" dirty="0"/>
              <a:t>Adapt the GADS’ definition of Equivalent Forced Outage Rates during Demand (</a:t>
            </a:r>
            <a:r>
              <a:rPr lang="en-US" dirty="0" err="1"/>
              <a:t>EFORd</a:t>
            </a:r>
            <a:r>
              <a:rPr lang="en-US" dirty="0"/>
              <a:t>) using CAISO’s data</a:t>
            </a:r>
          </a:p>
          <a:p>
            <a:pPr lvl="1"/>
            <a:r>
              <a:rPr lang="en-US" dirty="0"/>
              <a:t>Apply CPUC’s approved Availability Assessment Hours (AAH) as demand hours</a:t>
            </a:r>
          </a:p>
          <a:p>
            <a:r>
              <a:rPr lang="en-US" dirty="0"/>
              <a:t>Seasonal and Hourly Differentiation</a:t>
            </a:r>
          </a:p>
          <a:p>
            <a:pPr lvl="1"/>
            <a:r>
              <a:rPr lang="en-US" dirty="0"/>
              <a:t>Evaluate </a:t>
            </a:r>
            <a:r>
              <a:rPr lang="en-US" dirty="0" err="1"/>
              <a:t>EFORd</a:t>
            </a:r>
            <a:r>
              <a:rPr lang="en-US" dirty="0"/>
              <a:t> across Two seasons: June-October and November-May</a:t>
            </a:r>
          </a:p>
          <a:p>
            <a:pPr lvl="1"/>
            <a:r>
              <a:rPr lang="en-US" dirty="0"/>
              <a:t>AAH hours are defined using different seasons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6B0A-4D98-6DC7-FF61-F09D9F12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9EF180-7CB7-8560-7217-93056B50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Changes since Previous Proposal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D6AFB-B5D9-1752-27D8-CF2FB05CC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Resource’s best 3 in most recent 4 years used in </a:t>
            </a:r>
            <a:r>
              <a:rPr lang="en-US" dirty="0" err="1"/>
              <a:t>EFORd</a:t>
            </a:r>
            <a:r>
              <a:rPr lang="en-US" dirty="0"/>
              <a:t> calculation</a:t>
            </a:r>
          </a:p>
          <a:p>
            <a:pPr lvl="1"/>
            <a:r>
              <a:rPr lang="en-US" dirty="0"/>
              <a:t>Only 3 years of historic curtailment data is currently available</a:t>
            </a:r>
          </a:p>
          <a:p>
            <a:pPr lvl="1"/>
            <a:r>
              <a:rPr lang="en-US" dirty="0"/>
              <a:t>We will update results in early 2026 to reflect 4 years of historic data</a:t>
            </a:r>
          </a:p>
          <a:p>
            <a:r>
              <a:rPr lang="en-US" dirty="0"/>
              <a:t>Evaluate UCAP based on each resource’s own seasonal </a:t>
            </a:r>
            <a:r>
              <a:rPr lang="en-US" dirty="0" err="1"/>
              <a:t>EFORd</a:t>
            </a:r>
            <a:r>
              <a:rPr lang="en-US" dirty="0"/>
              <a:t> values wherever possible</a:t>
            </a:r>
          </a:p>
          <a:p>
            <a:pPr lvl="1"/>
            <a:r>
              <a:rPr lang="en-US" dirty="0"/>
              <a:t>Use group-averaged </a:t>
            </a:r>
            <a:r>
              <a:rPr lang="en-US" dirty="0" err="1"/>
              <a:t>EFORd</a:t>
            </a:r>
            <a:r>
              <a:rPr lang="en-US" dirty="0"/>
              <a:t> values to replace missing seasons of data</a:t>
            </a:r>
          </a:p>
          <a:p>
            <a:pPr lvl="1"/>
            <a:r>
              <a:rPr lang="en-US" dirty="0"/>
              <a:t>Especially important for new resources</a:t>
            </a:r>
          </a:p>
          <a:p>
            <a:pPr lvl="1"/>
            <a:r>
              <a:rPr lang="en-US" dirty="0"/>
              <a:t>Presented results show two sets of UCAP values, evaluated on an individual and group-averaged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86B0A-4D98-6DC7-FF61-F09D9F12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1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D21C-105D-3E43-B567-0976D81D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Applicability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5EA7-DC90-7744-BA82-A7B28E9F7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Which Resources will be Subject to UCAP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2277F-64CC-3040-99EF-EAD71E2E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7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9CA1-F806-0DB4-5769-E9D52446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Applicability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898DF-B9D8-5FC7-C885-6165DBEAB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UCAP would apply to thermal resources (gas and steam turbines, and diesel generators), as well as battery electric storage systems</a:t>
            </a:r>
          </a:p>
          <a:p>
            <a:r>
              <a:rPr lang="en-US" dirty="0"/>
              <a:t>UCAP would not apply to resources subject to probabilistic QC methodologies, including wind and storage</a:t>
            </a:r>
          </a:p>
          <a:p>
            <a:r>
              <a:rPr lang="en-US" dirty="0"/>
              <a:t>Hybrid resources, e.g., solar and storage, require further consideration</a:t>
            </a:r>
          </a:p>
          <a:p>
            <a:pPr lvl="1"/>
            <a:r>
              <a:rPr lang="en-US" dirty="0"/>
              <a:t>Curtailment data does not distinguish between outages attributed to solar vs. storage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3E982-8437-7FCB-DD45-CFD22B9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D21C-105D-3E43-B567-0976D81D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B5EA7-DC90-7744-BA82-A7B28E9F71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Publicly Available and Independently Verifiable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2277F-64CC-3040-99EF-EAD71E2E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6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A903-6A76-9E55-4DBB-B96F0E4E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F555-781F-216D-EFBF-AB77906DDE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CAISO’s Prior Trade Day Curtailment Reports</a:t>
            </a:r>
          </a:p>
          <a:p>
            <a:r>
              <a:rPr lang="en-US" dirty="0"/>
              <a:t>Key data fields:</a:t>
            </a:r>
          </a:p>
          <a:p>
            <a:pPr lvl="1"/>
            <a:r>
              <a:rPr lang="en-US" dirty="0"/>
              <a:t>Resource ID</a:t>
            </a:r>
          </a:p>
          <a:p>
            <a:pPr lvl="1"/>
            <a:r>
              <a:rPr lang="en-US" dirty="0"/>
              <a:t>Outage Type</a:t>
            </a:r>
          </a:p>
          <a:p>
            <a:pPr lvl="1"/>
            <a:r>
              <a:rPr lang="en-US" dirty="0"/>
              <a:t>Nature-of-Work</a:t>
            </a:r>
          </a:p>
          <a:p>
            <a:pPr lvl="1"/>
            <a:r>
              <a:rPr lang="en-US" dirty="0"/>
              <a:t>Start/End Date and Time</a:t>
            </a:r>
          </a:p>
          <a:p>
            <a:pPr lvl="1"/>
            <a:r>
              <a:rPr lang="en-US" dirty="0"/>
              <a:t>Curtailment Amount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ECE5B-F04A-D507-25FC-0D27CEA0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9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F8705EF-4932-CAB6-7E47-5D2460D0C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6840" y="579120"/>
            <a:ext cx="6751305" cy="5771201"/>
          </a:xfr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0213634"/>
      </p:ext>
    </p:extLst>
  </p:cSld>
  <p:clrMapOvr>
    <a:masterClrMapping/>
  </p:clrMapOvr>
</p:sld>
</file>

<file path=ppt/theme/theme1.xml><?xml version="1.0" encoding="utf-8"?>
<a:theme xmlns:a="http://schemas.openxmlformats.org/drawingml/2006/main" name="CPUC White">
  <a:themeElements>
    <a:clrScheme name="Custom 1">
      <a:dk1>
        <a:srgbClr val="000000"/>
      </a:dk1>
      <a:lt1>
        <a:srgbClr val="FFFFFF"/>
      </a:lt1>
      <a:dk2>
        <a:srgbClr val="2A3C50"/>
      </a:dk2>
      <a:lt2>
        <a:srgbClr val="FFDAA2"/>
      </a:lt2>
      <a:accent1>
        <a:srgbClr val="6996C9"/>
      </a:accent1>
      <a:accent2>
        <a:srgbClr val="FBAD22"/>
      </a:accent2>
      <a:accent3>
        <a:srgbClr val="70AD45"/>
      </a:accent3>
      <a:accent4>
        <a:srgbClr val="E66425"/>
      </a:accent4>
      <a:accent5>
        <a:srgbClr val="403193"/>
      </a:accent5>
      <a:accent6>
        <a:srgbClr val="652B14"/>
      </a:accent6>
      <a:hlink>
        <a:srgbClr val="403093"/>
      </a:hlink>
      <a:folHlink>
        <a:srgbClr val="652B14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UCpresentation_0221" id="{327D9AEB-2F70-1D49-9CB4-4BD0D9136A18}" vid="{B0390DC8-EBFC-934B-A85E-058264A3F2BF}"/>
    </a:ext>
  </a:extLst>
</a:theme>
</file>

<file path=ppt/theme/theme2.xml><?xml version="1.0" encoding="utf-8"?>
<a:theme xmlns:a="http://schemas.openxmlformats.org/drawingml/2006/main" name="CPUC Pale Gold">
  <a:themeElements>
    <a:clrScheme name="CPUC Custom">
      <a:dk1>
        <a:srgbClr val="000000"/>
      </a:dk1>
      <a:lt1>
        <a:srgbClr val="FFFFFF"/>
      </a:lt1>
      <a:dk2>
        <a:srgbClr val="2A3C50"/>
      </a:dk2>
      <a:lt2>
        <a:srgbClr val="FFDAA2"/>
      </a:lt2>
      <a:accent1>
        <a:srgbClr val="6996C9"/>
      </a:accent1>
      <a:accent2>
        <a:srgbClr val="FBAD22"/>
      </a:accent2>
      <a:accent3>
        <a:srgbClr val="70AD45"/>
      </a:accent3>
      <a:accent4>
        <a:srgbClr val="E66425"/>
      </a:accent4>
      <a:accent5>
        <a:srgbClr val="403193"/>
      </a:accent5>
      <a:accent6>
        <a:srgbClr val="652B14"/>
      </a:accent6>
      <a:hlink>
        <a:srgbClr val="6996C9"/>
      </a:hlink>
      <a:folHlink>
        <a:srgbClr val="40319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UCpresentation_0221" id="{327D9AEB-2F70-1D49-9CB4-4BD0D9136A18}" vid="{B3FE827D-2CEA-D440-9657-D90C23529458}"/>
    </a:ext>
  </a:extLst>
</a:theme>
</file>

<file path=ppt/theme/theme3.xml><?xml version="1.0" encoding="utf-8"?>
<a:theme xmlns:a="http://schemas.openxmlformats.org/drawingml/2006/main" name="CPUC Dark Blue">
  <a:themeElements>
    <a:clrScheme name="CPUC Custom">
      <a:dk1>
        <a:srgbClr val="000000"/>
      </a:dk1>
      <a:lt1>
        <a:srgbClr val="FFFFFF"/>
      </a:lt1>
      <a:dk2>
        <a:srgbClr val="2A3C50"/>
      </a:dk2>
      <a:lt2>
        <a:srgbClr val="FFDAA2"/>
      </a:lt2>
      <a:accent1>
        <a:srgbClr val="6996C9"/>
      </a:accent1>
      <a:accent2>
        <a:srgbClr val="FBAD22"/>
      </a:accent2>
      <a:accent3>
        <a:srgbClr val="70AD45"/>
      </a:accent3>
      <a:accent4>
        <a:srgbClr val="E66425"/>
      </a:accent4>
      <a:accent5>
        <a:srgbClr val="403193"/>
      </a:accent5>
      <a:accent6>
        <a:srgbClr val="652B14"/>
      </a:accent6>
      <a:hlink>
        <a:srgbClr val="6996C9"/>
      </a:hlink>
      <a:folHlink>
        <a:srgbClr val="40319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UCpresentation_0221" id="{327D9AEB-2F70-1D49-9CB4-4BD0D9136A18}" vid="{0883F92F-9246-D84A-9134-7698F27FC5C4}"/>
    </a:ext>
  </a:extLst>
</a:theme>
</file>

<file path=ppt/theme/theme4.xml><?xml version="1.0" encoding="utf-8"?>
<a:theme xmlns:a="http://schemas.openxmlformats.org/drawingml/2006/main" name="CPUC Blue">
  <a:themeElements>
    <a:clrScheme name="CPUC_2022">
      <a:dk1>
        <a:srgbClr val="000000"/>
      </a:dk1>
      <a:lt1>
        <a:srgbClr val="FFFFFF"/>
      </a:lt1>
      <a:dk2>
        <a:srgbClr val="2A3C50"/>
      </a:dk2>
      <a:lt2>
        <a:srgbClr val="FFDAA2"/>
      </a:lt2>
      <a:accent1>
        <a:srgbClr val="4779B1"/>
      </a:accent1>
      <a:accent2>
        <a:srgbClr val="FBAD22"/>
      </a:accent2>
      <a:accent3>
        <a:srgbClr val="70AD45"/>
      </a:accent3>
      <a:accent4>
        <a:srgbClr val="E66425"/>
      </a:accent4>
      <a:accent5>
        <a:srgbClr val="403193"/>
      </a:accent5>
      <a:accent6>
        <a:srgbClr val="652B14"/>
      </a:accent6>
      <a:hlink>
        <a:srgbClr val="6996C9"/>
      </a:hlink>
      <a:folHlink>
        <a:srgbClr val="40319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UCpresentation_0221" id="{327D9AEB-2F70-1D49-9CB4-4BD0D9136A18}" vid="{7CDC2F98-AC07-0B43-9FC9-28AF319968BE}"/>
    </a:ext>
  </a:extLst>
</a:theme>
</file>

<file path=ppt/theme/theme5.xml><?xml version="1.0" encoding="utf-8"?>
<a:theme xmlns:a="http://schemas.openxmlformats.org/drawingml/2006/main" name="CPUC Gold">
  <a:themeElements>
    <a:clrScheme name="CPUC Custom">
      <a:dk1>
        <a:srgbClr val="000000"/>
      </a:dk1>
      <a:lt1>
        <a:srgbClr val="FFFFFF"/>
      </a:lt1>
      <a:dk2>
        <a:srgbClr val="2A3C50"/>
      </a:dk2>
      <a:lt2>
        <a:srgbClr val="FFDAA2"/>
      </a:lt2>
      <a:accent1>
        <a:srgbClr val="6996C9"/>
      </a:accent1>
      <a:accent2>
        <a:srgbClr val="FBAD22"/>
      </a:accent2>
      <a:accent3>
        <a:srgbClr val="70AD45"/>
      </a:accent3>
      <a:accent4>
        <a:srgbClr val="E66425"/>
      </a:accent4>
      <a:accent5>
        <a:srgbClr val="403193"/>
      </a:accent5>
      <a:accent6>
        <a:srgbClr val="652B14"/>
      </a:accent6>
      <a:hlink>
        <a:srgbClr val="6996C9"/>
      </a:hlink>
      <a:folHlink>
        <a:srgbClr val="40319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UCpresentation_0221" id="{327D9AEB-2F70-1D49-9CB4-4BD0D9136A18}" vid="{49CCA53C-6DD9-7D4F-AE7D-79F948514E8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CPUC White</Template>
  <TotalTime>7855</TotalTime>
  <Words>1061</Words>
  <Application>Microsoft Office PowerPoint</Application>
  <PresentationFormat>Widescreen</PresentationFormat>
  <Paragraphs>177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Century Gothic (Body)</vt:lpstr>
      <vt:lpstr>CPUC White</vt:lpstr>
      <vt:lpstr>CPUC Pale Gold</vt:lpstr>
      <vt:lpstr>CPUC Dark Blue</vt:lpstr>
      <vt:lpstr>CPUC Blue</vt:lpstr>
      <vt:lpstr>CPUC Gold</vt:lpstr>
      <vt:lpstr>UCAP Methodology</vt:lpstr>
      <vt:lpstr>Outline</vt:lpstr>
      <vt:lpstr>Key Changes since Previous Proposal</vt:lpstr>
      <vt:lpstr>Key Changes since Previous Proposal</vt:lpstr>
      <vt:lpstr>Key Changes since Previous Proposal</vt:lpstr>
      <vt:lpstr>Applicability</vt:lpstr>
      <vt:lpstr>Resource Applicability</vt:lpstr>
      <vt:lpstr>Data Sources</vt:lpstr>
      <vt:lpstr>Data Sources</vt:lpstr>
      <vt:lpstr>Data Sources</vt:lpstr>
      <vt:lpstr>Data Sources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Ongoing CAISO Coordination</vt:lpstr>
      <vt:lpstr>Ongoing CAISO Coordination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for Presentation</dc:title>
  <dc:creator>Walker, Jill</dc:creator>
  <cp:lastModifiedBy>Hansen, Robert</cp:lastModifiedBy>
  <cp:revision>17</cp:revision>
  <dcterms:created xsi:type="dcterms:W3CDTF">2021-02-04T20:02:28Z</dcterms:created>
  <dcterms:modified xsi:type="dcterms:W3CDTF">2025-10-17T23:29:15Z</dcterms:modified>
</cp:coreProperties>
</file>