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3" autoAdjust="0"/>
    <p:restoredTop sz="94660"/>
  </p:normalViewPr>
  <p:slideViewPr>
    <p:cSldViewPr snapToGrid="0">
      <p:cViewPr>
        <p:scale>
          <a:sx n="125" d="100"/>
          <a:sy n="125" d="100"/>
        </p:scale>
        <p:origin x="15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2017-01-27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60277" y="671995"/>
            <a:ext cx="11005003" cy="4312589"/>
            <a:chOff x="760277" y="671995"/>
            <a:chExt cx="11005003" cy="43125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60277" y="671995"/>
              <a:ext cx="11005003" cy="4312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093221" y="1728902"/>
              <a:ext cx="2671464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InputProxy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10854736" y="3704404"/>
              <a:ext cx="910544" cy="9144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1401019" y="1044813"/>
              <a:ext cx="183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28472" y="1474217"/>
              <a:ext cx="400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093221" y="2464620"/>
              <a:ext cx="2671464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Solace Message Router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093221" y="3196453"/>
              <a:ext cx="2671464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OutputProxy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93221" y="1000526"/>
              <a:ext cx="2671464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Live Source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93221" y="3928304"/>
              <a:ext cx="2671464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Receiving Device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U-Turn Arrow 10"/>
            <p:cNvSpPr/>
            <p:nvPr/>
          </p:nvSpPr>
          <p:spPr>
            <a:xfrm rot="5400000">
              <a:off x="4925099" y="2818138"/>
              <a:ext cx="727642" cy="74794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/>
            <p:cNvSpPr/>
            <p:nvPr/>
          </p:nvSpPr>
          <p:spPr>
            <a:xfrm rot="5400000">
              <a:off x="4925099" y="3588262"/>
              <a:ext cx="727642" cy="74794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4905801" y="2049913"/>
              <a:ext cx="727642" cy="74794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/>
            <p:cNvSpPr/>
            <p:nvPr/>
          </p:nvSpPr>
          <p:spPr>
            <a:xfrm rot="5400000">
              <a:off x="4892445" y="1284910"/>
              <a:ext cx="727642" cy="747946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28469" y="2219203"/>
              <a:ext cx="400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</a:t>
              </a:r>
              <a:r>
                <a:rPr lang="en-CA" sz="1600" dirty="0" smtClean="0"/>
                <a:t>RTSP payload </a:t>
              </a:r>
              <a:r>
                <a:rPr lang="en-CA" sz="1600" dirty="0" smtClean="0"/>
                <a:t>etc.</a:t>
              </a:r>
              <a:endParaRPr lang="en-CA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7109" y="2988928"/>
              <a:ext cx="400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</a:t>
              </a:r>
              <a:r>
                <a:rPr lang="en-CA" sz="1600" dirty="0" smtClean="0"/>
                <a:t>RTSP payload </a:t>
              </a:r>
              <a:r>
                <a:rPr lang="en-CA" sz="1600" dirty="0" smtClean="0"/>
                <a:t>etc.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27110" y="3698605"/>
              <a:ext cx="400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 H</cp:lastModifiedBy>
  <cp:revision>22</cp:revision>
  <cp:lastPrinted>2016-12-22T03:30:51Z</cp:lastPrinted>
  <dcterms:created xsi:type="dcterms:W3CDTF">2016-08-24T16:25:24Z</dcterms:created>
  <dcterms:modified xsi:type="dcterms:W3CDTF">2017-01-27T13:53:57Z</dcterms:modified>
  <cp:category/>
</cp:coreProperties>
</file>