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B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6" autoAdjust="0"/>
    <p:restoredTop sz="94660"/>
  </p:normalViewPr>
  <p:slideViewPr>
    <p:cSldViewPr snapToGrid="0">
      <p:cViewPr>
        <p:scale>
          <a:sx n="125" d="100"/>
          <a:sy n="125" d="100"/>
        </p:scale>
        <p:origin x="35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CAE56-4D7F-4928-BA7D-28FF010C404B}" type="datetimeFigureOut">
              <a:rPr lang="en-CA" smtClean="0"/>
              <a:t>2016-12-22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BCF3F-23D8-4C1D-87F7-9F88894B23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9336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56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852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0976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3" y="-1176"/>
            <a:ext cx="11034184" cy="10239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67"/>
              </a:spcBef>
              <a:defRPr/>
            </a:lvl1pPr>
            <a:lvl2pPr>
              <a:spcAft>
                <a:spcPts val="800"/>
              </a:spcAft>
              <a:defRPr/>
            </a:lvl2pPr>
            <a:lvl4pPr>
              <a:defRPr sz="2133"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12280" y="1371600"/>
            <a:ext cx="4810337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8127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082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122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2016-12-22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79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2016-12-22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271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2016-12-22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55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2016-12-22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174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2016-12-22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91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2016-12-22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11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878DD-8534-4088-8268-03F34D0C435B}" type="datetimeFigureOut">
              <a:rPr lang="en-CA" smtClean="0"/>
              <a:t>2016-12-22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688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70437" y="103092"/>
            <a:ext cx="11138534" cy="4312589"/>
            <a:chOff x="770437" y="103092"/>
            <a:chExt cx="11138534" cy="4312589"/>
          </a:xfrm>
        </p:grpSpPr>
        <p:grpSp>
          <p:nvGrpSpPr>
            <p:cNvPr id="2" name="Group 1"/>
            <p:cNvGrpSpPr/>
            <p:nvPr/>
          </p:nvGrpSpPr>
          <p:grpSpPr>
            <a:xfrm>
              <a:off x="770437" y="103092"/>
              <a:ext cx="11138534" cy="4312589"/>
              <a:chOff x="770437" y="103092"/>
              <a:chExt cx="11138534" cy="4312589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770437" y="103092"/>
                <a:ext cx="11138534" cy="431258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Arial Narrow" pitchFamily="34" charset="0"/>
                  <a:buNone/>
                  <a:tabLst/>
                </a:pPr>
                <a:endParaRPr kumimoji="0" lang="en-CA" sz="20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1985815" y="1200582"/>
                <a:ext cx="2682778" cy="52332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indent="-342900" algn="ctr" fontAlgn="base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</a:pPr>
                <a:r>
                  <a:rPr lang="en-CA" sz="2000" dirty="0" smtClean="0"/>
                  <a:t>InputProxy</a:t>
                </a:r>
                <a:endParaRPr kumimoji="0" lang="en-CA" sz="20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59" name="Straight Arrow Connector 58"/>
              <p:cNvCxnSpPr/>
              <p:nvPr/>
            </p:nvCxnSpPr>
            <p:spPr bwMode="auto">
              <a:xfrm>
                <a:off x="10784437" y="3176084"/>
                <a:ext cx="914400" cy="914400"/>
              </a:xfrm>
              <a:prstGeom prst="straightConnector1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52" name="TextBox 151"/>
              <p:cNvSpPr txBox="1"/>
              <p:nvPr/>
            </p:nvSpPr>
            <p:spPr>
              <a:xfrm>
                <a:off x="996042" y="516493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CA" dirty="0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9482971" y="1828276"/>
                <a:ext cx="1661173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600" dirty="0" smtClean="0"/>
                  <a:t>Transport stream protocol </a:t>
                </a:r>
                <a:r>
                  <a:rPr lang="en-CA" sz="1600" dirty="0"/>
                  <a:t>a</a:t>
                </a:r>
                <a:r>
                  <a:rPr lang="en-CA" sz="1600" dirty="0" smtClean="0"/>
                  <a:t>gnostic</a:t>
                </a:r>
              </a:p>
              <a:p>
                <a:r>
                  <a:rPr lang="en-CA" sz="1600" dirty="0" smtClean="0"/>
                  <a:t>Solace messaging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837309" y="945897"/>
                <a:ext cx="40251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600" dirty="0" smtClean="0"/>
                  <a:t>UDP, RTSP etc.</a:t>
                </a:r>
                <a:endParaRPr lang="en-CA" sz="1600" dirty="0"/>
              </a:p>
            </p:txBody>
          </p:sp>
          <p:sp>
            <p:nvSpPr>
              <p:cNvPr id="95" name="Rectangle 94"/>
              <p:cNvSpPr/>
              <p:nvPr/>
            </p:nvSpPr>
            <p:spPr bwMode="auto">
              <a:xfrm>
                <a:off x="1985815" y="1936300"/>
                <a:ext cx="2682778" cy="52332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indent="-342900" algn="ctr" fontAlgn="base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</a:pPr>
                <a:r>
                  <a:rPr lang="en-CA" sz="2000" dirty="0" smtClean="0"/>
                  <a:t>Solace Message Router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1985815" y="2668133"/>
                <a:ext cx="2682778" cy="52332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indent="-342900" algn="ctr" fontAlgn="base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</a:pPr>
                <a:r>
                  <a:rPr lang="en-CA" sz="2000" dirty="0" smtClean="0"/>
                  <a:t>OutputProxy</a:t>
                </a:r>
                <a:endParaRPr kumimoji="0" lang="en-CA" sz="20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1985815" y="472206"/>
                <a:ext cx="2682778" cy="5233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indent="-342900" algn="ctr" fontAlgn="base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</a:pPr>
                <a:r>
                  <a:rPr lang="en-CA" sz="2000" dirty="0" smtClean="0"/>
                  <a:t>Live Source</a:t>
                </a:r>
                <a:endParaRPr kumimoji="0" lang="en-CA" sz="20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1985815" y="3399984"/>
                <a:ext cx="2682778" cy="5233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indent="-342900" algn="ctr" fontAlgn="base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</a:pPr>
                <a:r>
                  <a:rPr lang="en-CA" sz="2000" smtClean="0"/>
                  <a:t>Receiving Device</a:t>
                </a:r>
                <a:endParaRPr kumimoji="0" lang="en-CA" sz="20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" name="U-Turn Arrow 10"/>
              <p:cNvSpPr/>
              <p:nvPr/>
            </p:nvSpPr>
            <p:spPr>
              <a:xfrm rot="5400000">
                <a:off x="4831228" y="2288234"/>
                <a:ext cx="727642" cy="751114"/>
              </a:xfrm>
              <a:prstGeom prst="utur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U-Turn Arrow 34"/>
              <p:cNvSpPr/>
              <p:nvPr/>
            </p:nvSpPr>
            <p:spPr>
              <a:xfrm rot="5400000">
                <a:off x="4831228" y="3058358"/>
                <a:ext cx="727642" cy="751114"/>
              </a:xfrm>
              <a:prstGeom prst="utur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U-Turn Arrow 35"/>
              <p:cNvSpPr/>
              <p:nvPr/>
            </p:nvSpPr>
            <p:spPr>
              <a:xfrm rot="5400000">
                <a:off x="4811848" y="1520009"/>
                <a:ext cx="727642" cy="751114"/>
              </a:xfrm>
              <a:prstGeom prst="utur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U-Turn Arrow 36"/>
              <p:cNvSpPr/>
              <p:nvPr/>
            </p:nvSpPr>
            <p:spPr>
              <a:xfrm rot="5400000">
                <a:off x="4798435" y="755006"/>
                <a:ext cx="727642" cy="751114"/>
              </a:xfrm>
              <a:prstGeom prst="utur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837306" y="1690883"/>
                <a:ext cx="40251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600" dirty="0" smtClean="0"/>
                  <a:t>SMF encapsulated UDP, RTSP etc.</a:t>
                </a:r>
                <a:endParaRPr lang="en-CA" sz="16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835940" y="2460608"/>
                <a:ext cx="40251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600" dirty="0" smtClean="0"/>
                  <a:t>SMF encapsulated UDP, RTSP etc.</a:t>
                </a:r>
                <a:endParaRPr lang="en-CA" sz="16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835941" y="3170285"/>
                <a:ext cx="40251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600" dirty="0" smtClean="0"/>
                  <a:t>UDP, RTSP etc.</a:t>
                </a:r>
                <a:endParaRPr lang="en-CA" sz="1600" dirty="0"/>
              </a:p>
            </p:txBody>
          </p:sp>
        </p:grpSp>
        <p:sp>
          <p:nvSpPr>
            <p:cNvPr id="4" name="Right Brace 3"/>
            <p:cNvSpPr/>
            <p:nvPr/>
          </p:nvSpPr>
          <p:spPr>
            <a:xfrm>
              <a:off x="9089571" y="1789219"/>
              <a:ext cx="250372" cy="93988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101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39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Narrow</vt:lpstr>
      <vt:lpstr>Calibri</vt:lpstr>
      <vt:lpstr>Calibri Light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R H</cp:lastModifiedBy>
  <cp:revision>19</cp:revision>
  <cp:lastPrinted>2016-12-22T03:30:51Z</cp:lastPrinted>
  <dcterms:created xsi:type="dcterms:W3CDTF">2016-08-24T16:25:24Z</dcterms:created>
  <dcterms:modified xsi:type="dcterms:W3CDTF">2016-12-22T03:49:07Z</dcterms:modified>
  <cp:category/>
</cp:coreProperties>
</file>