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3" autoAdjust="0"/>
    <p:restoredTop sz="94660"/>
  </p:normalViewPr>
  <p:slideViewPr>
    <p:cSldViewPr snapToGrid="0">
      <p:cViewPr>
        <p:scale>
          <a:sx n="118" d="100"/>
          <a:sy n="118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CAE56-4D7F-4928-BA7D-28FF010C404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CF3F-23D8-4C1D-87F7-9F88894B23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33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5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97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3" y="-1176"/>
            <a:ext cx="11034184" cy="1023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67"/>
              </a:spcBef>
              <a:defRPr/>
            </a:lvl1pPr>
            <a:lvl2pPr>
              <a:spcAft>
                <a:spcPts val="800"/>
              </a:spcAft>
              <a:defRPr/>
            </a:lvl2pPr>
            <a:lvl4pPr>
              <a:defRPr sz="2133"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812280" y="1371600"/>
            <a:ext cx="4810337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12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8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22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79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7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4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9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1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78DD-8534-4088-8268-03F34D0C435B}" type="datetimeFigureOut">
              <a:rPr lang="en-CA" smtClean="0"/>
              <a:t>2016-12-22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F7FA-13F8-4E53-BCB8-190E9AB82B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88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0437" y="103092"/>
            <a:ext cx="11138534" cy="4312589"/>
            <a:chOff x="770437" y="103092"/>
            <a:chExt cx="11138534" cy="43125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70437" y="103092"/>
              <a:ext cx="11138534" cy="4312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5815" y="1200582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err="1" smtClean="0"/>
                <a:t>InputProxy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10784437" y="3176084"/>
              <a:ext cx="914400" cy="914400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996042" y="5164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482971" y="1828276"/>
              <a:ext cx="16611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Transport stream protocol </a:t>
              </a:r>
              <a:r>
                <a:rPr lang="en-CA" sz="1600" dirty="0"/>
                <a:t>a</a:t>
              </a:r>
              <a:r>
                <a:rPr lang="en-CA" sz="1600" dirty="0" smtClean="0"/>
                <a:t>gnostic</a:t>
              </a:r>
            </a:p>
            <a:p>
              <a:r>
                <a:rPr lang="en-CA" sz="1600" dirty="0" smtClean="0"/>
                <a:t>Solace messaging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37309" y="945897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985815" y="1936300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Solace Message Router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5815" y="2668133"/>
              <a:ext cx="2682778" cy="52332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err="1" smtClean="0"/>
                <a:t>OutputProxy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985815" y="472206"/>
              <a:ext cx="2682778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dirty="0" smtClean="0"/>
                <a:t>Live Source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985815" y="3399984"/>
              <a:ext cx="2682778" cy="5233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indent="-342900"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</a:pPr>
              <a:r>
                <a:rPr lang="en-CA" sz="2000" smtClean="0"/>
                <a:t>Receiving Device</a:t>
              </a:r>
              <a:endParaRPr kumimoji="0" lang="en-CA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U-Turn Arrow 10"/>
            <p:cNvSpPr/>
            <p:nvPr/>
          </p:nvSpPr>
          <p:spPr>
            <a:xfrm rot="5400000">
              <a:off x="4831228" y="2288234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/>
            <p:cNvSpPr/>
            <p:nvPr/>
          </p:nvSpPr>
          <p:spPr>
            <a:xfrm rot="5400000">
              <a:off x="4831228" y="3058358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/>
            <p:cNvSpPr/>
            <p:nvPr/>
          </p:nvSpPr>
          <p:spPr>
            <a:xfrm rot="5400000">
              <a:off x="4811848" y="1520009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/>
            <p:cNvSpPr/>
            <p:nvPr/>
          </p:nvSpPr>
          <p:spPr>
            <a:xfrm rot="5400000">
              <a:off x="4798435" y="755006"/>
              <a:ext cx="727642" cy="751114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37306" y="1690883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RTSP etc.</a:t>
              </a:r>
              <a:endParaRPr lang="en-CA" sz="16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5940" y="2460608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SMF encapsulated UDP, RTSP etc.</a:t>
              </a:r>
              <a:endParaRPr lang="en-CA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35941" y="3170285"/>
              <a:ext cx="4025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UDP, RTSP etc.</a:t>
              </a:r>
              <a:endParaRPr lang="en-CA" sz="1600" dirty="0"/>
            </a:p>
          </p:txBody>
        </p:sp>
      </p:grpSp>
      <p:sp>
        <p:nvSpPr>
          <p:cNvPr id="4" name="Right Brace 3"/>
          <p:cNvSpPr/>
          <p:nvPr/>
        </p:nvSpPr>
        <p:spPr>
          <a:xfrm>
            <a:off x="9089571" y="1789219"/>
            <a:ext cx="250372" cy="939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39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Narrow</vt:lpstr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R H</cp:lastModifiedBy>
  <cp:revision>18</cp:revision>
  <cp:lastPrinted>2016-12-22T03:30:51Z</cp:lastPrinted>
  <dcterms:created xsi:type="dcterms:W3CDTF">2016-08-24T16:25:24Z</dcterms:created>
  <dcterms:modified xsi:type="dcterms:W3CDTF">2016-12-22T03:44:35Z</dcterms:modified>
  <cp:category/>
</cp:coreProperties>
</file>