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>
        <p:scale>
          <a:sx n="118" d="100"/>
          <a:sy n="118" d="100"/>
        </p:scale>
        <p:origin x="12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2016-12-21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0437" y="103092"/>
            <a:ext cx="11138534" cy="4312589"/>
            <a:chOff x="770437" y="103092"/>
            <a:chExt cx="11138534" cy="43125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70437" y="103092"/>
              <a:ext cx="11138534" cy="4312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5815" y="1200582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InputProxy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0784437" y="3176084"/>
              <a:ext cx="914400" cy="9144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996042" y="5164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326604" y="1167663"/>
              <a:ext cx="18821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/>
                <a:t>Transport stream protocol </a:t>
              </a:r>
              <a:r>
                <a:rPr lang="en-CA" sz="1600" dirty="0"/>
                <a:t>a</a:t>
              </a:r>
              <a:r>
                <a:rPr lang="en-CA" sz="1600" dirty="0" smtClean="0"/>
                <a:t>gnostic</a:t>
              </a:r>
            </a:p>
            <a:p>
              <a:pPr algn="ctr"/>
              <a:r>
                <a:rPr lang="en-CA" sz="1600" dirty="0" smtClean="0"/>
                <a:t>Solace messaging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37309" y="945897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985815" y="1936300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Solace Message Router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5815" y="2668133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OutputProxy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85815" y="472206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Live Source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985815" y="3399984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smtClean="0"/>
                <a:t>Receiving Device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-Turn Arrow 10"/>
            <p:cNvSpPr/>
            <p:nvPr/>
          </p:nvSpPr>
          <p:spPr>
            <a:xfrm rot="5400000">
              <a:off x="4831228" y="2288234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/>
            <p:cNvSpPr/>
            <p:nvPr/>
          </p:nvSpPr>
          <p:spPr>
            <a:xfrm rot="5400000">
              <a:off x="4831228" y="3058358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4811848" y="1520009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/>
            <p:cNvSpPr/>
            <p:nvPr/>
          </p:nvSpPr>
          <p:spPr>
            <a:xfrm rot="5400000">
              <a:off x="4798435" y="755006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37306" y="1690883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5940" y="2460608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5941" y="3170285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V="1">
              <a:off x="9007143" y="2070985"/>
              <a:ext cx="638923" cy="48797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 H</cp:lastModifiedBy>
  <cp:revision>15</cp:revision>
  <cp:lastPrinted>2016-12-21T10:48:00Z</cp:lastPrinted>
  <dcterms:created xsi:type="dcterms:W3CDTF">2016-08-24T16:25:24Z</dcterms:created>
  <dcterms:modified xsi:type="dcterms:W3CDTF">2016-12-21T10:49:12Z</dcterms:modified>
  <cp:category/>
</cp:coreProperties>
</file>