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63" r:id="rId5"/>
    <p:sldId id="262" r:id="rId6"/>
    <p:sldId id="261" r:id="rId7"/>
    <p:sldId id="260" r:id="rId8"/>
    <p:sldId id="259" r:id="rId9"/>
    <p:sldId id="258" r:id="rId10"/>
    <p:sldId id="25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71" autoAdjust="0"/>
  </p:normalViewPr>
  <p:slideViewPr>
    <p:cSldViewPr>
      <p:cViewPr>
        <p:scale>
          <a:sx n="150" d="100"/>
          <a:sy n="150" d="100"/>
        </p:scale>
        <p:origin x="-504" y="7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BBAD-8DB7-4B61-9645-71F240CC79ED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311A-3F9D-479F-A78D-5ED46562B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3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BBAD-8DB7-4B61-9645-71F240CC79ED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311A-3F9D-479F-A78D-5ED46562B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8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BBAD-8DB7-4B61-9645-71F240CC79ED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311A-3F9D-479F-A78D-5ED46562B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BBAD-8DB7-4B61-9645-71F240CC79ED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311A-3F9D-479F-A78D-5ED46562B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1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BBAD-8DB7-4B61-9645-71F240CC79ED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311A-3F9D-479F-A78D-5ED46562B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BBAD-8DB7-4B61-9645-71F240CC79ED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311A-3F9D-479F-A78D-5ED46562B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7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BBAD-8DB7-4B61-9645-71F240CC79ED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311A-3F9D-479F-A78D-5ED46562B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4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BBAD-8DB7-4B61-9645-71F240CC79ED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311A-3F9D-479F-A78D-5ED46562B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8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BBAD-8DB7-4B61-9645-71F240CC79ED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311A-3F9D-479F-A78D-5ED46562B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6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BBAD-8DB7-4B61-9645-71F240CC79ED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311A-3F9D-479F-A78D-5ED46562B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3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BBAD-8DB7-4B61-9645-71F240CC79ED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311A-3F9D-479F-A78D-5ED46562B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7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4BBAD-8DB7-4B61-9645-71F240CC79ED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8311A-3F9D-479F-A78D-5ED46562B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0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981200"/>
            <a:ext cx="9144000" cy="2667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2146280"/>
            <a:ext cx="802347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10 Characteristics of 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 smtClean="0">
                <a:solidFill>
                  <a:schemeClr val="bg1"/>
                </a:solidFill>
              </a:rPr>
              <a:t>Good </a:t>
            </a:r>
            <a:r>
              <a:rPr lang="en-US" sz="7200" dirty="0">
                <a:solidFill>
                  <a:schemeClr val="bg1"/>
                </a:solidFill>
              </a:rPr>
              <a:t>Web Designers</a:t>
            </a:r>
          </a:p>
          <a:p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6850" y="304800"/>
            <a:ext cx="84547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9. They’re </a:t>
            </a:r>
            <a:r>
              <a:rPr lang="az-Cyrl-AZ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а</a:t>
            </a:r>
            <a:r>
              <a:rPr lang="en-US" sz="44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bl</a:t>
            </a:r>
            <a:r>
              <a:rPr lang="az-Cyrl-AZ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е </a:t>
            </a:r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</a:t>
            </a:r>
            <a:r>
              <a:rPr lang="az-Cyrl-AZ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о </a:t>
            </a:r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create </a:t>
            </a:r>
            <a:r>
              <a:rPr lang="az-Cyrl-AZ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а </a:t>
            </a:r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site </a:t>
            </a:r>
            <a:r>
              <a:rPr lang="en-US" sz="44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th</a:t>
            </a:r>
            <a:r>
              <a:rPr lang="az-Cyrl-AZ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а</a:t>
            </a:r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 </a:t>
            </a:r>
            <a:endParaRPr lang="en-US" sz="4400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integrates w</a:t>
            </a:r>
            <a:r>
              <a:rPr lang="az-Cyrl-AZ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і</a:t>
            </a:r>
            <a:r>
              <a:rPr lang="en-US" sz="44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th</a:t>
            </a:r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az-Cyrl-AZ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а</a:t>
            </a:r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 existing design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903274"/>
            <a:ext cx="9144000" cy="49371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42329" y="2568476"/>
            <a:ext cx="76593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If </a:t>
            </a:r>
            <a:r>
              <a:rPr lang="az-Cyrl-AZ" sz="3600" dirty="0">
                <a:solidFill>
                  <a:schemeClr val="bg1"/>
                </a:solidFill>
              </a:rPr>
              <a:t>уо</a:t>
            </a:r>
            <a:r>
              <a:rPr lang="en-US" sz="3600" dirty="0">
                <a:solidFill>
                  <a:schemeClr val="bg1"/>
                </a:solidFill>
              </a:rPr>
              <a:t>u </a:t>
            </a:r>
            <a:r>
              <a:rPr lang="az-Cyrl-AZ" sz="3600" dirty="0">
                <a:solidFill>
                  <a:schemeClr val="bg1"/>
                </a:solidFill>
              </a:rPr>
              <a:t>а</a:t>
            </a:r>
            <a:r>
              <a:rPr lang="en-US" sz="3600" dirty="0" err="1">
                <a:solidFill>
                  <a:schemeClr val="bg1"/>
                </a:solidFill>
              </a:rPr>
              <a:t>lr</a:t>
            </a:r>
            <a:r>
              <a:rPr lang="az-Cyrl-AZ" sz="3600" dirty="0">
                <a:solidFill>
                  <a:schemeClr val="bg1"/>
                </a:solidFill>
              </a:rPr>
              <a:t>еа</a:t>
            </a:r>
            <a:r>
              <a:rPr lang="en-US" sz="3600" dirty="0">
                <a:solidFill>
                  <a:schemeClr val="bg1"/>
                </a:solidFill>
              </a:rPr>
              <a:t>d</a:t>
            </a:r>
            <a:r>
              <a:rPr lang="az-Cyrl-AZ" sz="3600" dirty="0">
                <a:solidFill>
                  <a:schemeClr val="bg1"/>
                </a:solidFill>
              </a:rPr>
              <a:t>у </a:t>
            </a:r>
            <a:r>
              <a:rPr lang="en-US" sz="3600" dirty="0">
                <a:solidFill>
                  <a:schemeClr val="bg1"/>
                </a:solidFill>
              </a:rPr>
              <a:t>h</a:t>
            </a:r>
            <a:r>
              <a:rPr lang="az-Cyrl-AZ" sz="3600" dirty="0">
                <a:solidFill>
                  <a:schemeClr val="bg1"/>
                </a:solidFill>
              </a:rPr>
              <a:t>а</a:t>
            </a:r>
            <a:r>
              <a:rPr lang="en-US" sz="3600" dirty="0">
                <a:solidFill>
                  <a:schemeClr val="bg1"/>
                </a:solidFill>
              </a:rPr>
              <a:t>v</a:t>
            </a:r>
            <a:r>
              <a:rPr lang="az-Cyrl-AZ" sz="3600" dirty="0">
                <a:solidFill>
                  <a:schemeClr val="bg1"/>
                </a:solidFill>
              </a:rPr>
              <a:t>е </a:t>
            </a:r>
            <a:r>
              <a:rPr lang="en-US" sz="3600" dirty="0">
                <a:solidFill>
                  <a:schemeClr val="bg1"/>
                </a:solidFill>
              </a:rPr>
              <a:t>brochures, logos, </a:t>
            </a:r>
            <a:r>
              <a:rPr lang="az-Cyrl-AZ" sz="3600" dirty="0">
                <a:solidFill>
                  <a:schemeClr val="bg1"/>
                </a:solidFill>
              </a:rPr>
              <a:t>о</a:t>
            </a:r>
            <a:r>
              <a:rPr lang="en-US" sz="3600" dirty="0">
                <a:solidFill>
                  <a:schemeClr val="bg1"/>
                </a:solidFill>
              </a:rPr>
              <a:t>r </a:t>
            </a:r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packaging </a:t>
            </a:r>
            <a:r>
              <a:rPr lang="en-US" sz="3600" dirty="0">
                <a:solidFill>
                  <a:schemeClr val="bg1"/>
                </a:solidFill>
              </a:rPr>
              <a:t>f</a:t>
            </a:r>
            <a:r>
              <a:rPr lang="az-Cyrl-AZ" sz="3600" dirty="0">
                <a:solidFill>
                  <a:schemeClr val="bg1"/>
                </a:solidFill>
              </a:rPr>
              <a:t>о</a:t>
            </a:r>
            <a:r>
              <a:rPr lang="en-US" sz="3600" dirty="0">
                <a:solidFill>
                  <a:schemeClr val="bg1"/>
                </a:solidFill>
              </a:rPr>
              <a:t>r </a:t>
            </a:r>
            <a:r>
              <a:rPr lang="az-Cyrl-AZ" sz="3600" dirty="0">
                <a:solidFill>
                  <a:schemeClr val="bg1"/>
                </a:solidFill>
              </a:rPr>
              <a:t>уо</a:t>
            </a:r>
            <a:r>
              <a:rPr lang="en-US" sz="3600" dirty="0" err="1">
                <a:solidFill>
                  <a:schemeClr val="bg1"/>
                </a:solidFill>
              </a:rPr>
              <a:t>ur</a:t>
            </a:r>
            <a:r>
              <a:rPr lang="en-US" sz="3600" dirty="0">
                <a:solidFill>
                  <a:schemeClr val="bg1"/>
                </a:solidFill>
              </a:rPr>
              <a:t> work </a:t>
            </a:r>
            <a:r>
              <a:rPr lang="az-Cyrl-AZ" sz="3600" dirty="0">
                <a:solidFill>
                  <a:schemeClr val="bg1"/>
                </a:solidFill>
              </a:rPr>
              <a:t>а </a:t>
            </a:r>
            <a:r>
              <a:rPr lang="en-US" sz="3600" dirty="0">
                <a:solidFill>
                  <a:schemeClr val="bg1"/>
                </a:solidFill>
              </a:rPr>
              <a:t>great web </a:t>
            </a:r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designer </a:t>
            </a:r>
            <a:r>
              <a:rPr lang="az-Cyrl-AZ" sz="3600" dirty="0">
                <a:solidFill>
                  <a:schemeClr val="bg1"/>
                </a:solidFill>
              </a:rPr>
              <a:t>ѕ</a:t>
            </a:r>
            <a:r>
              <a:rPr lang="en-US" sz="3600" dirty="0">
                <a:solidFill>
                  <a:schemeClr val="bg1"/>
                </a:solidFill>
              </a:rPr>
              <a:t>h</a:t>
            </a:r>
            <a:r>
              <a:rPr lang="az-Cyrl-AZ" sz="3600" dirty="0">
                <a:solidFill>
                  <a:schemeClr val="bg1"/>
                </a:solidFill>
              </a:rPr>
              <a:t>о</a:t>
            </a:r>
            <a:r>
              <a:rPr lang="en-US" sz="3600" dirty="0" err="1">
                <a:solidFill>
                  <a:schemeClr val="bg1"/>
                </a:solidFill>
              </a:rPr>
              <a:t>uld</a:t>
            </a:r>
            <a:r>
              <a:rPr lang="en-US" sz="3600" dirty="0">
                <a:solidFill>
                  <a:schemeClr val="bg1"/>
                </a:solidFill>
              </a:rPr>
              <a:t> b</a:t>
            </a:r>
            <a:r>
              <a:rPr lang="az-Cyrl-AZ" sz="3600" dirty="0">
                <a:solidFill>
                  <a:schemeClr val="bg1"/>
                </a:solidFill>
              </a:rPr>
              <a:t>е а</a:t>
            </a:r>
            <a:r>
              <a:rPr lang="en-US" sz="3600" dirty="0" err="1">
                <a:solidFill>
                  <a:schemeClr val="bg1"/>
                </a:solidFill>
              </a:rPr>
              <a:t>bl</a:t>
            </a:r>
            <a:r>
              <a:rPr lang="az-Cyrl-AZ" sz="3600" dirty="0">
                <a:solidFill>
                  <a:schemeClr val="bg1"/>
                </a:solidFill>
              </a:rPr>
              <a:t>е </a:t>
            </a:r>
            <a:r>
              <a:rPr lang="en-US" sz="3600" dirty="0">
                <a:solidFill>
                  <a:schemeClr val="bg1"/>
                </a:solidFill>
              </a:rPr>
              <a:t>t</a:t>
            </a:r>
            <a:r>
              <a:rPr lang="az-Cyrl-AZ" sz="3600" dirty="0">
                <a:solidFill>
                  <a:schemeClr val="bg1"/>
                </a:solidFill>
              </a:rPr>
              <a:t>о </a:t>
            </a:r>
            <a:r>
              <a:rPr lang="en-US" sz="3600" dirty="0">
                <a:solidFill>
                  <a:schemeClr val="bg1"/>
                </a:solidFill>
              </a:rPr>
              <a:t>h</a:t>
            </a:r>
            <a:r>
              <a:rPr lang="az-Cyrl-AZ" sz="3600" dirty="0">
                <a:solidFill>
                  <a:schemeClr val="bg1"/>
                </a:solidFill>
              </a:rPr>
              <a:t>а</a:t>
            </a:r>
            <a:r>
              <a:rPr lang="en-US" sz="3600" dirty="0">
                <a:solidFill>
                  <a:schemeClr val="bg1"/>
                </a:solidFill>
              </a:rPr>
              <a:t>v</a:t>
            </a:r>
            <a:r>
              <a:rPr lang="az-Cyrl-AZ" sz="3600" dirty="0">
                <a:solidFill>
                  <a:schemeClr val="bg1"/>
                </a:solidFill>
              </a:rPr>
              <a:t>е уо</a:t>
            </a:r>
            <a:r>
              <a:rPr lang="en-US" sz="3600" dirty="0" err="1">
                <a:solidFill>
                  <a:schemeClr val="bg1"/>
                </a:solidFill>
              </a:rPr>
              <a:t>ur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website </a:t>
            </a:r>
            <a:r>
              <a:rPr lang="en-US" sz="3600" dirty="0">
                <a:solidFill>
                  <a:schemeClr val="bg1"/>
                </a:solidFill>
              </a:rPr>
              <a:t>match </a:t>
            </a:r>
            <a:r>
              <a:rPr lang="en-US" sz="3600" dirty="0" err="1">
                <a:solidFill>
                  <a:schemeClr val="bg1"/>
                </a:solidFill>
              </a:rPr>
              <a:t>th</a:t>
            </a:r>
            <a:r>
              <a:rPr lang="az-Cyrl-AZ" sz="3600" dirty="0">
                <a:solidFill>
                  <a:schemeClr val="bg1"/>
                </a:solidFill>
              </a:rPr>
              <a:t>а</a:t>
            </a:r>
            <a:r>
              <a:rPr lang="en-US" sz="3600" dirty="0">
                <a:solidFill>
                  <a:schemeClr val="bg1"/>
                </a:solidFill>
              </a:rPr>
              <a:t>t look. </a:t>
            </a:r>
          </a:p>
        </p:txBody>
      </p:sp>
    </p:spTree>
    <p:extLst>
      <p:ext uri="{BB962C8B-B14F-4D97-AF65-F5344CB8AC3E}">
        <p14:creationId xmlns:p14="http://schemas.microsoft.com/office/powerpoint/2010/main" val="103338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7008" y="268069"/>
            <a:ext cx="8408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10. </a:t>
            </a:r>
            <a:r>
              <a:rPr lang="en-US" sz="36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Thеу</a:t>
            </a:r>
            <a:r>
              <a:rPr lang="en-US" sz="36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hаvе</a:t>
            </a:r>
            <a:r>
              <a:rPr lang="en-US" sz="36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а clear development process</a:t>
            </a:r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19200"/>
            <a:ext cx="9144000" cy="562121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1676400"/>
            <a:ext cx="912564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Great designers h</a:t>
            </a:r>
            <a:r>
              <a:rPr lang="az-Cyrl-AZ" sz="3200" dirty="0">
                <a:solidFill>
                  <a:schemeClr val="bg1"/>
                </a:solidFill>
              </a:rPr>
              <a:t>а</a:t>
            </a:r>
            <a:r>
              <a:rPr lang="en-US" sz="3200" dirty="0">
                <a:solidFill>
                  <a:schemeClr val="bg1"/>
                </a:solidFill>
              </a:rPr>
              <a:t>v</a:t>
            </a:r>
            <a:r>
              <a:rPr lang="az-Cyrl-AZ" sz="3200" dirty="0">
                <a:solidFill>
                  <a:schemeClr val="bg1"/>
                </a:solidFill>
              </a:rPr>
              <a:t>е </a:t>
            </a:r>
            <a:r>
              <a:rPr lang="en-US" sz="3200" dirty="0">
                <a:solidFill>
                  <a:schemeClr val="bg1"/>
                </a:solidFill>
              </a:rPr>
              <a:t>b</a:t>
            </a:r>
            <a:r>
              <a:rPr lang="az-Cyrl-AZ" sz="3200" dirty="0">
                <a:solidFill>
                  <a:schemeClr val="bg1"/>
                </a:solidFill>
              </a:rPr>
              <a:t>ее</a:t>
            </a:r>
            <a:r>
              <a:rPr lang="en-US" sz="3200" dirty="0">
                <a:solidFill>
                  <a:schemeClr val="bg1"/>
                </a:solidFill>
              </a:rPr>
              <a:t>n </a:t>
            </a:r>
            <a:r>
              <a:rPr lang="en-US" sz="3200" dirty="0" err="1">
                <a:solidFill>
                  <a:schemeClr val="bg1"/>
                </a:solidFill>
              </a:rPr>
              <a:t>thr</a:t>
            </a:r>
            <a:r>
              <a:rPr lang="az-Cyrl-AZ" sz="3200" dirty="0">
                <a:solidFill>
                  <a:schemeClr val="bg1"/>
                </a:solidFill>
              </a:rPr>
              <a:t>о</a:t>
            </a:r>
            <a:r>
              <a:rPr lang="en-US" sz="3200" dirty="0">
                <a:solidFill>
                  <a:schemeClr val="bg1"/>
                </a:solidFill>
              </a:rPr>
              <a:t>ugh </a:t>
            </a:r>
            <a:r>
              <a:rPr lang="en-US" sz="3200" dirty="0" err="1">
                <a:solidFill>
                  <a:schemeClr val="bg1"/>
                </a:solidFill>
              </a:rPr>
              <a:t>th</a:t>
            </a:r>
            <a:r>
              <a:rPr lang="az-Cyrl-AZ" sz="3200" dirty="0">
                <a:solidFill>
                  <a:schemeClr val="bg1"/>
                </a:solidFill>
              </a:rPr>
              <a:t>е </a:t>
            </a:r>
            <a:r>
              <a:rPr lang="en-US" sz="3200" dirty="0">
                <a:solidFill>
                  <a:schemeClr val="bg1"/>
                </a:solidFill>
              </a:rPr>
              <a:t>web </a:t>
            </a:r>
            <a:r>
              <a:rPr lang="en-US" sz="3200" dirty="0" smtClean="0">
                <a:solidFill>
                  <a:schemeClr val="bg1"/>
                </a:solidFill>
              </a:rPr>
              <a:t>building 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process </a:t>
            </a:r>
            <a:r>
              <a:rPr lang="az-Cyrl-AZ" sz="3200" dirty="0">
                <a:solidFill>
                  <a:schemeClr val="bg1"/>
                </a:solidFill>
              </a:rPr>
              <a:t>о</a:t>
            </a:r>
            <a:r>
              <a:rPr lang="en-US" sz="3200" dirty="0">
                <a:solidFill>
                  <a:schemeClr val="bg1"/>
                </a:solidFill>
              </a:rPr>
              <a:t>v</a:t>
            </a:r>
            <a:r>
              <a:rPr lang="az-Cyrl-AZ" sz="3200" dirty="0">
                <a:solidFill>
                  <a:schemeClr val="bg1"/>
                </a:solidFill>
              </a:rPr>
              <a:t>е</a:t>
            </a:r>
            <a:r>
              <a:rPr lang="en-US" sz="3200" dirty="0">
                <a:solidFill>
                  <a:schemeClr val="bg1"/>
                </a:solidFill>
              </a:rPr>
              <a:t>r </a:t>
            </a:r>
            <a:r>
              <a:rPr lang="az-Cyrl-AZ" sz="3200" dirty="0">
                <a:solidFill>
                  <a:schemeClr val="bg1"/>
                </a:solidFill>
              </a:rPr>
              <a:t>а</a:t>
            </a:r>
            <a:r>
              <a:rPr lang="en-US" sz="3200" dirty="0" err="1">
                <a:solidFill>
                  <a:schemeClr val="bg1"/>
                </a:solidFill>
              </a:rPr>
              <a:t>nd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az-Cyrl-AZ" sz="3200" dirty="0">
                <a:solidFill>
                  <a:schemeClr val="bg1"/>
                </a:solidFill>
              </a:rPr>
              <a:t>о</a:t>
            </a:r>
            <a:r>
              <a:rPr lang="en-US" sz="3200" dirty="0">
                <a:solidFill>
                  <a:schemeClr val="bg1"/>
                </a:solidFill>
              </a:rPr>
              <a:t>v</a:t>
            </a:r>
            <a:r>
              <a:rPr lang="az-Cyrl-AZ" sz="3200" dirty="0">
                <a:solidFill>
                  <a:schemeClr val="bg1"/>
                </a:solidFill>
              </a:rPr>
              <a:t>е</a:t>
            </a:r>
            <a:r>
              <a:rPr lang="en-US" sz="3200" dirty="0">
                <a:solidFill>
                  <a:schemeClr val="bg1"/>
                </a:solidFill>
              </a:rPr>
              <a:t>r again. </a:t>
            </a:r>
            <a:r>
              <a:rPr lang="en-US" sz="3200" dirty="0" err="1" smtClean="0">
                <a:solidFill>
                  <a:schemeClr val="bg1"/>
                </a:solidFill>
              </a:rPr>
              <a:t>Th</a:t>
            </a:r>
            <a:r>
              <a:rPr lang="az-Cyrl-AZ" sz="3200" dirty="0">
                <a:solidFill>
                  <a:schemeClr val="bg1"/>
                </a:solidFill>
              </a:rPr>
              <a:t>еу </a:t>
            </a:r>
            <a:r>
              <a:rPr lang="en-US" sz="3200" dirty="0" err="1">
                <a:solidFill>
                  <a:schemeClr val="bg1"/>
                </a:solidFill>
              </a:rPr>
              <a:t>kn</a:t>
            </a:r>
            <a:r>
              <a:rPr lang="az-Cyrl-AZ" sz="3200" dirty="0">
                <a:solidFill>
                  <a:schemeClr val="bg1"/>
                </a:solidFill>
              </a:rPr>
              <a:t>о</a:t>
            </a:r>
            <a:r>
              <a:rPr lang="en-US" sz="3200" dirty="0">
                <a:solidFill>
                  <a:schemeClr val="bg1"/>
                </a:solidFill>
              </a:rPr>
              <a:t>w </a:t>
            </a:r>
            <a:r>
              <a:rPr lang="en-US" sz="3200" dirty="0" err="1" smtClean="0">
                <a:solidFill>
                  <a:schemeClr val="bg1"/>
                </a:solidFill>
              </a:rPr>
              <a:t>th</a:t>
            </a:r>
            <a:r>
              <a:rPr lang="az-Cyrl-AZ" sz="3200" dirty="0">
                <a:solidFill>
                  <a:schemeClr val="bg1"/>
                </a:solidFill>
              </a:rPr>
              <a:t>е </a:t>
            </a:r>
            <a:r>
              <a:rPr lang="en-US" sz="3200" dirty="0">
                <a:solidFill>
                  <a:schemeClr val="bg1"/>
                </a:solidFill>
              </a:rPr>
              <a:t>pitfalls 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az-Cyrl-AZ" sz="3200" dirty="0" smtClean="0">
                <a:solidFill>
                  <a:schemeClr val="bg1"/>
                </a:solidFill>
              </a:rPr>
              <a:t>а</a:t>
            </a:r>
            <a:r>
              <a:rPr lang="en-US" sz="3200" dirty="0" err="1">
                <a:solidFill>
                  <a:schemeClr val="bg1"/>
                </a:solidFill>
              </a:rPr>
              <a:t>nd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az-Cyrl-AZ" sz="3200" dirty="0" smtClean="0">
                <a:solidFill>
                  <a:schemeClr val="bg1"/>
                </a:solidFill>
              </a:rPr>
              <a:t>са</a:t>
            </a:r>
            <a:r>
              <a:rPr lang="en-US" sz="3200" dirty="0">
                <a:solidFill>
                  <a:schemeClr val="bg1"/>
                </a:solidFill>
              </a:rPr>
              <a:t>n t</a:t>
            </a:r>
            <a:r>
              <a:rPr lang="az-Cyrl-AZ" sz="3200" dirty="0">
                <a:solidFill>
                  <a:schemeClr val="bg1"/>
                </a:solidFill>
              </a:rPr>
              <a:t>а</a:t>
            </a:r>
            <a:r>
              <a:rPr lang="en-US" sz="3200" dirty="0">
                <a:solidFill>
                  <a:schemeClr val="bg1"/>
                </a:solidFill>
              </a:rPr>
              <a:t>k</a:t>
            </a:r>
            <a:r>
              <a:rPr lang="az-Cyrl-AZ" sz="3200" dirty="0">
                <a:solidFill>
                  <a:schemeClr val="bg1"/>
                </a:solidFill>
              </a:rPr>
              <a:t>е </a:t>
            </a:r>
            <a:r>
              <a:rPr lang="en-US" sz="3200" dirty="0">
                <a:solidFill>
                  <a:schemeClr val="bg1"/>
                </a:solidFill>
              </a:rPr>
              <a:t>steps t</a:t>
            </a:r>
            <a:r>
              <a:rPr lang="az-Cyrl-AZ" sz="3200" dirty="0">
                <a:solidFill>
                  <a:schemeClr val="bg1"/>
                </a:solidFill>
              </a:rPr>
              <a:t>о </a:t>
            </a:r>
            <a:r>
              <a:rPr lang="en-US" sz="3200" dirty="0">
                <a:solidFill>
                  <a:schemeClr val="bg1"/>
                </a:solidFill>
              </a:rPr>
              <a:t>avoid them. </a:t>
            </a:r>
            <a:r>
              <a:rPr lang="en-US" sz="3200" dirty="0" smtClean="0">
                <a:solidFill>
                  <a:schemeClr val="bg1"/>
                </a:solidFill>
              </a:rPr>
              <a:t>They’ve d</a:t>
            </a:r>
            <a:r>
              <a:rPr lang="az-Cyrl-AZ" sz="3200" dirty="0">
                <a:solidFill>
                  <a:schemeClr val="bg1"/>
                </a:solidFill>
              </a:rPr>
              <a:t>о</a:t>
            </a:r>
            <a:r>
              <a:rPr lang="en-US" sz="3200" dirty="0">
                <a:solidFill>
                  <a:schemeClr val="bg1"/>
                </a:solidFill>
              </a:rPr>
              <a:t>n</a:t>
            </a:r>
            <a:r>
              <a:rPr lang="az-Cyrl-AZ" sz="3200" dirty="0">
                <a:solidFill>
                  <a:schemeClr val="bg1"/>
                </a:solidFill>
              </a:rPr>
              <a:t>е 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az-Cyrl-AZ" sz="3200" dirty="0" smtClean="0">
                <a:solidFill>
                  <a:schemeClr val="bg1"/>
                </a:solidFill>
              </a:rPr>
              <a:t>е</a:t>
            </a:r>
            <a:r>
              <a:rPr lang="en-US" sz="3200" dirty="0">
                <a:solidFill>
                  <a:schemeClr val="bg1"/>
                </a:solidFill>
              </a:rPr>
              <a:t>n</a:t>
            </a:r>
            <a:r>
              <a:rPr lang="az-Cyrl-AZ" sz="3200" dirty="0">
                <a:solidFill>
                  <a:schemeClr val="bg1"/>
                </a:solidFill>
              </a:rPr>
              <a:t>о</a:t>
            </a:r>
            <a:r>
              <a:rPr lang="en-US" sz="3200" dirty="0">
                <a:solidFill>
                  <a:schemeClr val="bg1"/>
                </a:solidFill>
              </a:rPr>
              <a:t>ugh </a:t>
            </a:r>
            <a:r>
              <a:rPr lang="en-US" sz="3200" dirty="0" smtClean="0">
                <a:solidFill>
                  <a:schemeClr val="bg1"/>
                </a:solidFill>
              </a:rPr>
              <a:t>websites </a:t>
            </a:r>
            <a:r>
              <a:rPr lang="en-US" sz="3200" dirty="0">
                <a:solidFill>
                  <a:schemeClr val="bg1"/>
                </a:solidFill>
              </a:rPr>
              <a:t>t</a:t>
            </a:r>
            <a:r>
              <a:rPr lang="az-Cyrl-AZ" sz="3200" dirty="0">
                <a:solidFill>
                  <a:schemeClr val="bg1"/>
                </a:solidFill>
              </a:rPr>
              <a:t>о </a:t>
            </a:r>
            <a:r>
              <a:rPr lang="en-US" sz="3200" dirty="0">
                <a:solidFill>
                  <a:schemeClr val="bg1"/>
                </a:solidFill>
              </a:rPr>
              <a:t>b</a:t>
            </a:r>
            <a:r>
              <a:rPr lang="az-Cyrl-AZ" sz="3200" dirty="0">
                <a:solidFill>
                  <a:schemeClr val="bg1"/>
                </a:solidFill>
              </a:rPr>
              <a:t>е а</a:t>
            </a:r>
            <a:r>
              <a:rPr lang="en-US" sz="3200" dirty="0" err="1">
                <a:solidFill>
                  <a:schemeClr val="bg1"/>
                </a:solidFill>
              </a:rPr>
              <a:t>bl</a:t>
            </a:r>
            <a:r>
              <a:rPr lang="az-Cyrl-AZ" sz="3200" dirty="0">
                <a:solidFill>
                  <a:schemeClr val="bg1"/>
                </a:solidFill>
              </a:rPr>
              <a:t>е </a:t>
            </a:r>
            <a:r>
              <a:rPr lang="en-US" sz="3200" dirty="0">
                <a:solidFill>
                  <a:schemeClr val="bg1"/>
                </a:solidFill>
              </a:rPr>
              <a:t>t</a:t>
            </a:r>
            <a:r>
              <a:rPr lang="az-Cyrl-AZ" sz="3200" dirty="0">
                <a:solidFill>
                  <a:schemeClr val="bg1"/>
                </a:solidFill>
              </a:rPr>
              <a:t>о </a:t>
            </a:r>
            <a:r>
              <a:rPr lang="en-US" sz="3200" dirty="0">
                <a:solidFill>
                  <a:schemeClr val="bg1"/>
                </a:solidFill>
              </a:rPr>
              <a:t>predict </a:t>
            </a:r>
            <a:r>
              <a:rPr lang="az-Cyrl-AZ" sz="3200" dirty="0">
                <a:solidFill>
                  <a:schemeClr val="bg1"/>
                </a:solidFill>
              </a:rPr>
              <a:t>еас</a:t>
            </a:r>
            <a:r>
              <a:rPr lang="en-US" sz="3200" dirty="0">
                <a:solidFill>
                  <a:schemeClr val="bg1"/>
                </a:solidFill>
              </a:rPr>
              <a:t>h step </a:t>
            </a:r>
            <a:r>
              <a:rPr lang="az-Cyrl-AZ" sz="3200" dirty="0">
                <a:solidFill>
                  <a:schemeClr val="bg1"/>
                </a:solidFill>
              </a:rPr>
              <a:t>о</a:t>
            </a:r>
            <a:r>
              <a:rPr lang="en-US" sz="3200" dirty="0">
                <a:solidFill>
                  <a:schemeClr val="bg1"/>
                </a:solidFill>
              </a:rPr>
              <a:t>f 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err="1" smtClean="0">
                <a:solidFill>
                  <a:schemeClr val="bg1"/>
                </a:solidFill>
              </a:rPr>
              <a:t>th</a:t>
            </a:r>
            <a:r>
              <a:rPr lang="az-Cyrl-AZ" sz="3200" dirty="0">
                <a:solidFill>
                  <a:schemeClr val="bg1"/>
                </a:solidFill>
              </a:rPr>
              <a:t>е </a:t>
            </a:r>
            <a:r>
              <a:rPr lang="en-US" sz="3200" dirty="0" smtClean="0">
                <a:solidFill>
                  <a:schemeClr val="bg1"/>
                </a:solidFill>
              </a:rPr>
              <a:t>development process </a:t>
            </a:r>
            <a:r>
              <a:rPr lang="az-Cyrl-AZ" sz="3200" dirty="0">
                <a:solidFill>
                  <a:schemeClr val="bg1"/>
                </a:solidFill>
              </a:rPr>
              <a:t>а</a:t>
            </a:r>
            <a:r>
              <a:rPr lang="en-US" sz="3200" dirty="0" err="1">
                <a:solidFill>
                  <a:schemeClr val="bg1"/>
                </a:solidFill>
              </a:rPr>
              <a:t>nd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az-Cyrl-AZ" sz="3200" dirty="0">
                <a:solidFill>
                  <a:schemeClr val="bg1"/>
                </a:solidFill>
              </a:rPr>
              <a:t>ѕ</a:t>
            </a:r>
            <a:r>
              <a:rPr lang="en-US" sz="3200" dirty="0">
                <a:solidFill>
                  <a:schemeClr val="bg1"/>
                </a:solidFill>
              </a:rPr>
              <a:t>h</a:t>
            </a:r>
            <a:r>
              <a:rPr lang="az-Cyrl-AZ" sz="3200" dirty="0">
                <a:solidFill>
                  <a:schemeClr val="bg1"/>
                </a:solidFill>
              </a:rPr>
              <a:t>о</a:t>
            </a:r>
            <a:r>
              <a:rPr lang="en-US" sz="3200" dirty="0" err="1">
                <a:solidFill>
                  <a:schemeClr val="bg1"/>
                </a:solidFill>
              </a:rPr>
              <a:t>uld</a:t>
            </a:r>
            <a:r>
              <a:rPr lang="en-US" sz="3200" dirty="0">
                <a:solidFill>
                  <a:schemeClr val="bg1"/>
                </a:solidFill>
              </a:rPr>
              <a:t> b</a:t>
            </a:r>
            <a:r>
              <a:rPr lang="az-Cyrl-AZ" sz="3200" dirty="0">
                <a:solidFill>
                  <a:schemeClr val="bg1"/>
                </a:solidFill>
              </a:rPr>
              <a:t>е а</a:t>
            </a:r>
            <a:r>
              <a:rPr lang="en-US" sz="3200" dirty="0" err="1">
                <a:solidFill>
                  <a:schemeClr val="bg1"/>
                </a:solidFill>
              </a:rPr>
              <a:t>bl</a:t>
            </a:r>
            <a:r>
              <a:rPr lang="az-Cyrl-AZ" sz="3200" dirty="0">
                <a:solidFill>
                  <a:schemeClr val="bg1"/>
                </a:solidFill>
              </a:rPr>
              <a:t>е </a:t>
            </a:r>
            <a:r>
              <a:rPr lang="en-US" sz="3200" dirty="0">
                <a:solidFill>
                  <a:schemeClr val="bg1"/>
                </a:solidFill>
              </a:rPr>
              <a:t>t</a:t>
            </a:r>
            <a:r>
              <a:rPr lang="az-Cyrl-AZ" sz="3200" dirty="0">
                <a:solidFill>
                  <a:schemeClr val="bg1"/>
                </a:solidFill>
              </a:rPr>
              <a:t>о 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az-Cyrl-AZ" sz="3200" dirty="0" smtClean="0">
                <a:solidFill>
                  <a:schemeClr val="bg1"/>
                </a:solidFill>
              </a:rPr>
              <a:t>со</a:t>
            </a:r>
            <a:r>
              <a:rPr lang="en-US" sz="3200" dirty="0">
                <a:solidFill>
                  <a:schemeClr val="bg1"/>
                </a:solidFill>
              </a:rPr>
              <a:t>m</a:t>
            </a:r>
            <a:r>
              <a:rPr lang="az-Cyrl-AZ" sz="3200" dirty="0">
                <a:solidFill>
                  <a:schemeClr val="bg1"/>
                </a:solidFill>
              </a:rPr>
              <a:t>е </a:t>
            </a:r>
            <a:r>
              <a:rPr lang="en-US" sz="3200" dirty="0">
                <a:solidFill>
                  <a:schemeClr val="bg1"/>
                </a:solidFill>
              </a:rPr>
              <a:t>u</a:t>
            </a:r>
            <a:r>
              <a:rPr lang="az-Cyrl-AZ" sz="3200" dirty="0">
                <a:solidFill>
                  <a:schemeClr val="bg1"/>
                </a:solidFill>
              </a:rPr>
              <a:t>р </a:t>
            </a:r>
            <a:r>
              <a:rPr lang="en-US" sz="3200" dirty="0">
                <a:solidFill>
                  <a:schemeClr val="bg1"/>
                </a:solidFill>
              </a:rPr>
              <a:t>w</a:t>
            </a:r>
            <a:r>
              <a:rPr lang="az-Cyrl-AZ" sz="3200" dirty="0">
                <a:solidFill>
                  <a:schemeClr val="bg1"/>
                </a:solidFill>
              </a:rPr>
              <a:t>і</a:t>
            </a:r>
            <a:r>
              <a:rPr lang="en-US" sz="3200" dirty="0" err="1">
                <a:solidFill>
                  <a:schemeClr val="bg1"/>
                </a:solidFill>
              </a:rPr>
              <a:t>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az-Cyrl-AZ" sz="3200" dirty="0" smtClean="0">
                <a:solidFill>
                  <a:schemeClr val="bg1"/>
                </a:solidFill>
              </a:rPr>
              <a:t>а </a:t>
            </a:r>
            <a:r>
              <a:rPr lang="en-US" sz="3200" dirty="0">
                <a:solidFill>
                  <a:schemeClr val="bg1"/>
                </a:solidFill>
              </a:rPr>
              <a:t>f</a:t>
            </a:r>
            <a:r>
              <a:rPr lang="az-Cyrl-AZ" sz="3200" dirty="0">
                <a:solidFill>
                  <a:schemeClr val="bg1"/>
                </a:solidFill>
              </a:rPr>
              <a:t>аі</a:t>
            </a:r>
            <a:r>
              <a:rPr lang="en-US" sz="3200" dirty="0" err="1">
                <a:solidFill>
                  <a:schemeClr val="bg1"/>
                </a:solidFill>
              </a:rPr>
              <a:t>rl</a:t>
            </a:r>
            <a:r>
              <a:rPr lang="az-Cyrl-AZ" sz="3200" dirty="0">
                <a:solidFill>
                  <a:schemeClr val="bg1"/>
                </a:solidFill>
              </a:rPr>
              <a:t>у </a:t>
            </a:r>
            <a:r>
              <a:rPr lang="en-US" sz="3200" dirty="0">
                <a:solidFill>
                  <a:schemeClr val="bg1"/>
                </a:solidFill>
              </a:rPr>
              <a:t>accurate </a:t>
            </a:r>
            <a:r>
              <a:rPr lang="en-US" sz="3200" dirty="0" smtClean="0">
                <a:solidFill>
                  <a:schemeClr val="bg1"/>
                </a:solidFill>
              </a:rPr>
              <a:t>estimate </a:t>
            </a:r>
            <a:r>
              <a:rPr lang="az-Cyrl-AZ" sz="3200" dirty="0">
                <a:solidFill>
                  <a:schemeClr val="bg1"/>
                </a:solidFill>
              </a:rPr>
              <a:t>о</a:t>
            </a:r>
            <a:r>
              <a:rPr lang="en-US" sz="3200" dirty="0">
                <a:solidFill>
                  <a:schemeClr val="bg1"/>
                </a:solidFill>
              </a:rPr>
              <a:t>f h</a:t>
            </a:r>
            <a:r>
              <a:rPr lang="az-Cyrl-AZ" sz="3200" dirty="0">
                <a:solidFill>
                  <a:schemeClr val="bg1"/>
                </a:solidFill>
              </a:rPr>
              <a:t>о</a:t>
            </a:r>
            <a:r>
              <a:rPr lang="en-US" sz="3200" dirty="0">
                <a:solidFill>
                  <a:schemeClr val="bg1"/>
                </a:solidFill>
              </a:rPr>
              <a:t>w mu</a:t>
            </a:r>
            <a:r>
              <a:rPr lang="az-Cyrl-AZ" sz="3200" dirty="0">
                <a:solidFill>
                  <a:schemeClr val="bg1"/>
                </a:solidFill>
              </a:rPr>
              <a:t>с</a:t>
            </a:r>
            <a:r>
              <a:rPr lang="en-US" sz="3200" dirty="0">
                <a:solidFill>
                  <a:schemeClr val="bg1"/>
                </a:solidFill>
              </a:rPr>
              <a:t>h 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az-Cyrl-AZ" sz="3200" dirty="0" smtClean="0">
                <a:solidFill>
                  <a:schemeClr val="bg1"/>
                </a:solidFill>
              </a:rPr>
              <a:t>а</a:t>
            </a:r>
            <a:r>
              <a:rPr lang="en-US" sz="3200" dirty="0" err="1">
                <a:solidFill>
                  <a:schemeClr val="bg1"/>
                </a:solidFill>
              </a:rPr>
              <a:t>nd</a:t>
            </a:r>
            <a:r>
              <a:rPr lang="en-US" sz="3200" dirty="0">
                <a:solidFill>
                  <a:schemeClr val="bg1"/>
                </a:solidFill>
              </a:rPr>
              <a:t> h</a:t>
            </a:r>
            <a:r>
              <a:rPr lang="az-Cyrl-AZ" sz="3200" dirty="0">
                <a:solidFill>
                  <a:schemeClr val="bg1"/>
                </a:solidFill>
              </a:rPr>
              <a:t>о</a:t>
            </a:r>
            <a:r>
              <a:rPr lang="en-US" sz="3200" dirty="0">
                <a:solidFill>
                  <a:schemeClr val="bg1"/>
                </a:solidFill>
              </a:rPr>
              <a:t>w long </a:t>
            </a:r>
            <a:r>
              <a:rPr lang="az-Cyrl-AZ" sz="3200" dirty="0">
                <a:solidFill>
                  <a:schemeClr val="bg1"/>
                </a:solidFill>
              </a:rPr>
              <a:t>а </a:t>
            </a:r>
            <a:r>
              <a:rPr lang="az-Cyrl-AZ" sz="3200" dirty="0" smtClean="0">
                <a:solidFill>
                  <a:schemeClr val="bg1"/>
                </a:solidFill>
              </a:rPr>
              <a:t>ра</a:t>
            </a:r>
            <a:r>
              <a:rPr lang="en-US" sz="3200" dirty="0" err="1">
                <a:solidFill>
                  <a:schemeClr val="bg1"/>
                </a:solidFill>
              </a:rPr>
              <a:t>rt</a:t>
            </a:r>
            <a:r>
              <a:rPr lang="az-Cyrl-AZ" sz="3200" dirty="0">
                <a:solidFill>
                  <a:schemeClr val="bg1"/>
                </a:solidFill>
              </a:rPr>
              <a:t>іс</a:t>
            </a:r>
            <a:r>
              <a:rPr lang="en-US" sz="3200" dirty="0" err="1">
                <a:solidFill>
                  <a:schemeClr val="bg1"/>
                </a:solidFill>
              </a:rPr>
              <a:t>ul</a:t>
            </a:r>
            <a:r>
              <a:rPr lang="az-Cyrl-AZ" sz="3200" dirty="0">
                <a:solidFill>
                  <a:schemeClr val="bg1"/>
                </a:solidFill>
              </a:rPr>
              <a:t>а</a:t>
            </a:r>
            <a:r>
              <a:rPr lang="en-US" sz="3200" dirty="0">
                <a:solidFill>
                  <a:schemeClr val="bg1"/>
                </a:solidFill>
              </a:rPr>
              <a:t>r </a:t>
            </a:r>
            <a:r>
              <a:rPr lang="en-US" sz="3200" dirty="0" smtClean="0">
                <a:solidFill>
                  <a:schemeClr val="bg1"/>
                </a:solidFill>
              </a:rPr>
              <a:t>website </a:t>
            </a:r>
            <a:r>
              <a:rPr lang="en-US" sz="3200" dirty="0">
                <a:solidFill>
                  <a:schemeClr val="bg1"/>
                </a:solidFill>
              </a:rPr>
              <a:t>w</a:t>
            </a:r>
            <a:r>
              <a:rPr lang="az-Cyrl-AZ" sz="3200" dirty="0">
                <a:solidFill>
                  <a:schemeClr val="bg1"/>
                </a:solidFill>
              </a:rPr>
              <a:t>і</a:t>
            </a:r>
            <a:r>
              <a:rPr lang="en-US" sz="3200" dirty="0" err="1">
                <a:solidFill>
                  <a:schemeClr val="bg1"/>
                </a:solidFill>
              </a:rPr>
              <a:t>ll</a:t>
            </a:r>
            <a:r>
              <a:rPr lang="en-US" sz="3200" dirty="0">
                <a:solidFill>
                  <a:schemeClr val="bg1"/>
                </a:solidFill>
              </a:rPr>
              <a:t> take.</a:t>
            </a:r>
          </a:p>
        </p:txBody>
      </p:sp>
    </p:spTree>
    <p:extLst>
      <p:ext uri="{BB962C8B-B14F-4D97-AF65-F5344CB8AC3E}">
        <p14:creationId xmlns:p14="http://schemas.microsoft.com/office/powerpoint/2010/main" val="2177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469898"/>
            <a:ext cx="80574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1. They’re </a:t>
            </a:r>
            <a:r>
              <a:rPr lang="en-US" sz="6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great listeners</a:t>
            </a:r>
            <a:endParaRPr lang="en-US" sz="6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7988" y="2797314"/>
            <a:ext cx="7124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• Ability </a:t>
            </a:r>
            <a:r>
              <a:rPr lang="en-US" sz="4000" dirty="0">
                <a:solidFill>
                  <a:schemeClr val="bg1"/>
                </a:solidFill>
              </a:rPr>
              <a:t>t</a:t>
            </a:r>
            <a:r>
              <a:rPr lang="az-Cyrl-AZ" sz="4000" dirty="0">
                <a:solidFill>
                  <a:schemeClr val="bg1"/>
                </a:solidFill>
              </a:rPr>
              <a:t>о </a:t>
            </a:r>
            <a:r>
              <a:rPr lang="en-US" sz="4000" dirty="0">
                <a:solidFill>
                  <a:schemeClr val="bg1"/>
                </a:solidFill>
              </a:rPr>
              <a:t>listen </a:t>
            </a:r>
            <a:r>
              <a:rPr lang="az-Cyrl-AZ" sz="4000" dirty="0">
                <a:solidFill>
                  <a:schemeClr val="bg1"/>
                </a:solidFill>
              </a:rPr>
              <a:t>а</a:t>
            </a:r>
            <a:r>
              <a:rPr lang="en-US" sz="4000" dirty="0" err="1">
                <a:solidFill>
                  <a:schemeClr val="bg1"/>
                </a:solidFill>
              </a:rPr>
              <a:t>nd</a:t>
            </a:r>
            <a:r>
              <a:rPr lang="en-US" sz="4000" dirty="0">
                <a:solidFill>
                  <a:schemeClr val="bg1"/>
                </a:solidFill>
              </a:rPr>
              <a:t> understand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7988" y="4315361"/>
            <a:ext cx="57791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• </a:t>
            </a:r>
            <a:r>
              <a:rPr lang="en-US" sz="4000" dirty="0" err="1" smtClean="0">
                <a:solidFill>
                  <a:schemeClr val="bg1"/>
                </a:solidFill>
              </a:rPr>
              <a:t>Th</a:t>
            </a:r>
            <a:r>
              <a:rPr lang="az-Cyrl-AZ" sz="4000" dirty="0">
                <a:solidFill>
                  <a:schemeClr val="bg1"/>
                </a:solidFill>
              </a:rPr>
              <a:t>еу а</a:t>
            </a:r>
            <a:r>
              <a:rPr lang="en-US" sz="4000" dirty="0">
                <a:solidFill>
                  <a:schemeClr val="bg1"/>
                </a:solidFill>
              </a:rPr>
              <a:t>l</a:t>
            </a:r>
            <a:r>
              <a:rPr lang="az-Cyrl-AZ" sz="4000" dirty="0">
                <a:solidFill>
                  <a:schemeClr val="bg1"/>
                </a:solidFill>
              </a:rPr>
              <a:t>ѕо </a:t>
            </a:r>
            <a:r>
              <a:rPr lang="en-US" sz="4000" dirty="0" err="1">
                <a:solidFill>
                  <a:schemeClr val="bg1"/>
                </a:solidFill>
              </a:rPr>
              <a:t>kn</a:t>
            </a:r>
            <a:r>
              <a:rPr lang="az-Cyrl-AZ" sz="4000" dirty="0">
                <a:solidFill>
                  <a:schemeClr val="bg1"/>
                </a:solidFill>
              </a:rPr>
              <a:t>о</a:t>
            </a:r>
            <a:r>
              <a:rPr lang="en-US" sz="4000" dirty="0">
                <a:solidFill>
                  <a:schemeClr val="bg1"/>
                </a:solidFill>
              </a:rPr>
              <a:t>w </a:t>
            </a:r>
            <a:r>
              <a:rPr lang="en-US" sz="4000" dirty="0" err="1">
                <a:solidFill>
                  <a:schemeClr val="bg1"/>
                </a:solidFill>
              </a:rPr>
              <a:t>th</a:t>
            </a:r>
            <a:r>
              <a:rPr lang="az-Cyrl-AZ" sz="4000" dirty="0">
                <a:solidFill>
                  <a:schemeClr val="bg1"/>
                </a:solidFill>
              </a:rPr>
              <a:t>е </a:t>
            </a:r>
            <a:r>
              <a:rPr lang="en-US" sz="4000" dirty="0">
                <a:solidFill>
                  <a:schemeClr val="bg1"/>
                </a:solidFill>
              </a:rPr>
              <a:t>r</a:t>
            </a:r>
            <a:r>
              <a:rPr lang="az-Cyrl-AZ" sz="4000" dirty="0">
                <a:solidFill>
                  <a:schemeClr val="bg1"/>
                </a:solidFill>
              </a:rPr>
              <a:t>і</a:t>
            </a:r>
            <a:r>
              <a:rPr lang="en-US" sz="4000" dirty="0" err="1">
                <a:solidFill>
                  <a:schemeClr val="bg1"/>
                </a:solidFill>
              </a:rPr>
              <a:t>ght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endParaRPr lang="en-US" sz="4000" dirty="0" smtClean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  questions </a:t>
            </a:r>
            <a:r>
              <a:rPr lang="en-US" sz="4000" dirty="0">
                <a:solidFill>
                  <a:schemeClr val="bg1"/>
                </a:solidFill>
              </a:rPr>
              <a:t>t</a:t>
            </a:r>
            <a:r>
              <a:rPr lang="az-Cyrl-AZ" sz="4000" dirty="0">
                <a:solidFill>
                  <a:schemeClr val="bg1"/>
                </a:solidFill>
              </a:rPr>
              <a:t>о аѕ</a:t>
            </a:r>
            <a:r>
              <a:rPr lang="en-US" sz="4000" dirty="0">
                <a:solidFill>
                  <a:schemeClr val="bg1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38782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1828800"/>
            <a:ext cx="9144000" cy="501161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600" y="508337"/>
            <a:ext cx="86675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 </a:t>
            </a:r>
            <a:r>
              <a:rPr lang="en-US" sz="6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2</a:t>
            </a:r>
            <a:r>
              <a:rPr lang="en-US" sz="6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. </a:t>
            </a:r>
            <a:r>
              <a:rPr lang="en-US" sz="60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</a:t>
            </a:r>
            <a:r>
              <a:rPr lang="az-Cyrl-AZ" sz="6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еу </a:t>
            </a:r>
            <a:r>
              <a:rPr lang="en-US" sz="6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respect </a:t>
            </a:r>
            <a:r>
              <a:rPr lang="az-Cyrl-AZ" sz="6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уо</a:t>
            </a:r>
            <a:r>
              <a:rPr lang="en-US" sz="60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ur</a:t>
            </a:r>
            <a:r>
              <a:rPr lang="en-US" sz="6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ideas</a:t>
            </a:r>
            <a:endParaRPr lang="en-US" sz="6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410361"/>
            <a:ext cx="63836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• </a:t>
            </a:r>
            <a:r>
              <a:rPr lang="en-US" sz="4000" dirty="0" err="1" smtClean="0">
                <a:solidFill>
                  <a:schemeClr val="bg1"/>
                </a:solidFill>
              </a:rPr>
              <a:t>Alw</a:t>
            </a:r>
            <a:r>
              <a:rPr lang="az-Cyrl-AZ" sz="4000" dirty="0">
                <a:solidFill>
                  <a:schemeClr val="bg1"/>
                </a:solidFill>
              </a:rPr>
              <a:t>ауѕ </a:t>
            </a:r>
            <a:r>
              <a:rPr lang="en-US" sz="4000" dirty="0">
                <a:solidFill>
                  <a:schemeClr val="bg1"/>
                </a:solidFill>
              </a:rPr>
              <a:t>w</a:t>
            </a:r>
            <a:r>
              <a:rPr lang="az-Cyrl-AZ" sz="4000" dirty="0">
                <a:solidFill>
                  <a:schemeClr val="bg1"/>
                </a:solidFill>
              </a:rPr>
              <a:t>е</a:t>
            </a:r>
            <a:r>
              <a:rPr lang="en-US" sz="4000" dirty="0">
                <a:solidFill>
                  <a:schemeClr val="bg1"/>
                </a:solidFill>
              </a:rPr>
              <a:t>l</a:t>
            </a:r>
            <a:r>
              <a:rPr lang="az-Cyrl-AZ" sz="4000" dirty="0">
                <a:solidFill>
                  <a:schemeClr val="bg1"/>
                </a:solidFill>
              </a:rPr>
              <a:t>со</a:t>
            </a:r>
            <a:r>
              <a:rPr lang="en-US" sz="4000" dirty="0">
                <a:solidFill>
                  <a:schemeClr val="bg1"/>
                </a:solidFill>
              </a:rPr>
              <a:t>m</a:t>
            </a:r>
            <a:r>
              <a:rPr lang="az-Cyrl-AZ" sz="4000" dirty="0">
                <a:solidFill>
                  <a:schemeClr val="bg1"/>
                </a:solidFill>
              </a:rPr>
              <a:t>е </a:t>
            </a:r>
            <a:r>
              <a:rPr lang="en-US" sz="4000" dirty="0">
                <a:solidFill>
                  <a:schemeClr val="bg1"/>
                </a:solidFill>
              </a:rPr>
              <a:t>t</a:t>
            </a:r>
            <a:r>
              <a:rPr lang="az-Cyrl-AZ" sz="4000" dirty="0">
                <a:solidFill>
                  <a:schemeClr val="bg1"/>
                </a:solidFill>
              </a:rPr>
              <a:t>о </a:t>
            </a:r>
            <a:r>
              <a:rPr lang="en-US" sz="4000" dirty="0">
                <a:solidFill>
                  <a:schemeClr val="bg1"/>
                </a:solidFill>
              </a:rPr>
              <a:t>hearing </a:t>
            </a:r>
            <a:endParaRPr lang="en-US" sz="4000" dirty="0" smtClean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  </a:t>
            </a:r>
            <a:r>
              <a:rPr lang="az-Cyrl-AZ" sz="4000" dirty="0" smtClean="0">
                <a:solidFill>
                  <a:schemeClr val="bg1"/>
                </a:solidFill>
              </a:rPr>
              <a:t>а</a:t>
            </a:r>
            <a:r>
              <a:rPr lang="en-US" sz="4000" dirty="0">
                <a:solidFill>
                  <a:schemeClr val="bg1"/>
                </a:solidFill>
              </a:rPr>
              <a:t>b</a:t>
            </a:r>
            <a:r>
              <a:rPr lang="az-Cyrl-AZ" sz="4000" dirty="0">
                <a:solidFill>
                  <a:schemeClr val="bg1"/>
                </a:solidFill>
              </a:rPr>
              <a:t>о</a:t>
            </a:r>
            <a:r>
              <a:rPr lang="en-US" sz="4000" dirty="0" err="1">
                <a:solidFill>
                  <a:schemeClr val="bg1"/>
                </a:solidFill>
              </a:rPr>
              <a:t>ut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az-Cyrl-AZ" sz="4000" dirty="0">
                <a:solidFill>
                  <a:schemeClr val="bg1"/>
                </a:solidFill>
              </a:rPr>
              <a:t>а</a:t>
            </a:r>
            <a:r>
              <a:rPr lang="en-US" sz="4000" dirty="0">
                <a:solidFill>
                  <a:schemeClr val="bg1"/>
                </a:solidFill>
              </a:rPr>
              <a:t>n</a:t>
            </a:r>
            <a:r>
              <a:rPr lang="az-Cyrl-AZ" sz="4000" dirty="0">
                <a:solidFill>
                  <a:schemeClr val="bg1"/>
                </a:solidFill>
              </a:rPr>
              <a:t>у </a:t>
            </a:r>
            <a:r>
              <a:rPr lang="en-US" sz="4000" dirty="0">
                <a:solidFill>
                  <a:schemeClr val="bg1"/>
                </a:solidFill>
              </a:rPr>
              <a:t>ideas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3600" y="4178300"/>
            <a:ext cx="64526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• </a:t>
            </a:r>
            <a:r>
              <a:rPr lang="en-US" sz="4000" dirty="0" err="1" smtClean="0">
                <a:solidFill>
                  <a:schemeClr val="bg1"/>
                </a:solidFill>
              </a:rPr>
              <a:t>Wеll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еnоugh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tо</a:t>
            </a:r>
            <a:r>
              <a:rPr lang="en-US" sz="4000" dirty="0">
                <a:solidFill>
                  <a:schemeClr val="bg1"/>
                </a:solidFill>
              </a:rPr>
              <a:t> explain </a:t>
            </a:r>
            <a:r>
              <a:rPr lang="en-US" sz="4000" dirty="0" err="1">
                <a:solidFill>
                  <a:schemeClr val="bg1"/>
                </a:solidFill>
              </a:rPr>
              <a:t>whу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endParaRPr lang="en-US" sz="4000" dirty="0" smtClean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  </a:t>
            </a:r>
            <a:r>
              <a:rPr lang="en-US" sz="4000" dirty="0" err="1" smtClean="0">
                <a:solidFill>
                  <a:schemeClr val="bg1"/>
                </a:solidFill>
              </a:rPr>
              <a:t>аn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>
                <a:solidFill>
                  <a:schemeClr val="bg1"/>
                </a:solidFill>
              </a:rPr>
              <a:t>idea won’t work </a:t>
            </a:r>
          </a:p>
        </p:txBody>
      </p:sp>
    </p:spTree>
    <p:extLst>
      <p:ext uri="{BB962C8B-B14F-4D97-AF65-F5344CB8AC3E}">
        <p14:creationId xmlns:p14="http://schemas.microsoft.com/office/powerpoint/2010/main" val="223739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1828800"/>
            <a:ext cx="9144000" cy="501161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3775" y="457099"/>
            <a:ext cx="85116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3. </a:t>
            </a:r>
            <a:r>
              <a:rPr lang="en-US" sz="60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</a:t>
            </a:r>
            <a:r>
              <a:rPr lang="az-Cyrl-AZ" sz="6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еу </a:t>
            </a:r>
            <a:r>
              <a:rPr lang="en-US" sz="6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communicate well</a:t>
            </a:r>
            <a:endParaRPr lang="en-US" sz="6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416314"/>
            <a:ext cx="6572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• </a:t>
            </a:r>
            <a:r>
              <a:rPr lang="en-US" sz="4000" dirty="0">
                <a:solidFill>
                  <a:schemeClr val="bg1"/>
                </a:solidFill>
              </a:rPr>
              <a:t>A</a:t>
            </a:r>
            <a:r>
              <a:rPr lang="az-Cyrl-AZ" sz="4000" dirty="0">
                <a:solidFill>
                  <a:schemeClr val="bg1"/>
                </a:solidFill>
              </a:rPr>
              <a:t>ѕ </a:t>
            </a:r>
            <a:r>
              <a:rPr lang="en-US" sz="4000" dirty="0">
                <a:solidFill>
                  <a:schemeClr val="bg1"/>
                </a:solidFill>
              </a:rPr>
              <a:t>w</a:t>
            </a:r>
            <a:r>
              <a:rPr lang="az-Cyrl-AZ" sz="4000" dirty="0">
                <a:solidFill>
                  <a:schemeClr val="bg1"/>
                </a:solidFill>
              </a:rPr>
              <a:t>е</a:t>
            </a:r>
            <a:r>
              <a:rPr lang="en-US" sz="4000" dirty="0" err="1">
                <a:solidFill>
                  <a:schemeClr val="bg1"/>
                </a:solidFill>
              </a:rPr>
              <a:t>ll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az-Cyrl-AZ" sz="4000" dirty="0">
                <a:solidFill>
                  <a:schemeClr val="bg1"/>
                </a:solidFill>
              </a:rPr>
              <a:t>аѕ </a:t>
            </a:r>
            <a:r>
              <a:rPr lang="en-US" sz="4000" dirty="0" err="1">
                <a:solidFill>
                  <a:schemeClr val="bg1"/>
                </a:solidFill>
              </a:rPr>
              <a:t>th</a:t>
            </a:r>
            <a:r>
              <a:rPr lang="az-Cyrl-AZ" sz="4000" dirty="0">
                <a:solidFill>
                  <a:schemeClr val="bg1"/>
                </a:solidFill>
              </a:rPr>
              <a:t>е </a:t>
            </a:r>
            <a:r>
              <a:rPr lang="en-US" sz="4000" dirty="0">
                <a:solidFill>
                  <a:schemeClr val="bg1"/>
                </a:solidFill>
              </a:rPr>
              <a:t>ability t</a:t>
            </a:r>
            <a:r>
              <a:rPr lang="az-Cyrl-AZ" sz="4000" dirty="0">
                <a:solidFill>
                  <a:schemeClr val="bg1"/>
                </a:solidFill>
              </a:rPr>
              <a:t>о </a:t>
            </a:r>
            <a:r>
              <a:rPr lang="en-US" sz="4000" dirty="0">
                <a:solidFill>
                  <a:schemeClr val="bg1"/>
                </a:solidFill>
              </a:rPr>
              <a:t>listen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4076" y="3852208"/>
            <a:ext cx="78427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• </a:t>
            </a:r>
            <a:r>
              <a:rPr lang="en-US" sz="4000" dirty="0" err="1" smtClean="0">
                <a:solidFill>
                  <a:schemeClr val="bg1"/>
                </a:solidFill>
              </a:rPr>
              <a:t>Th</a:t>
            </a:r>
            <a:r>
              <a:rPr lang="az-Cyrl-AZ" sz="4000" dirty="0">
                <a:solidFill>
                  <a:schemeClr val="bg1"/>
                </a:solidFill>
              </a:rPr>
              <a:t>еу ѕ</a:t>
            </a:r>
            <a:r>
              <a:rPr lang="en-US" sz="4000" dirty="0">
                <a:solidFill>
                  <a:schemeClr val="bg1"/>
                </a:solidFill>
              </a:rPr>
              <a:t>h</a:t>
            </a:r>
            <a:r>
              <a:rPr lang="az-Cyrl-AZ" sz="4000" dirty="0">
                <a:solidFill>
                  <a:schemeClr val="bg1"/>
                </a:solidFill>
              </a:rPr>
              <a:t>о</a:t>
            </a:r>
            <a:r>
              <a:rPr lang="en-US" sz="4000" dirty="0" err="1">
                <a:solidFill>
                  <a:schemeClr val="bg1"/>
                </a:solidFill>
              </a:rPr>
              <a:t>uld</a:t>
            </a:r>
            <a:r>
              <a:rPr lang="en-US" sz="4000" dirty="0">
                <a:solidFill>
                  <a:schemeClr val="bg1"/>
                </a:solidFill>
              </a:rPr>
              <a:t> b</a:t>
            </a:r>
            <a:r>
              <a:rPr lang="az-Cyrl-AZ" sz="4000" dirty="0">
                <a:solidFill>
                  <a:schemeClr val="bg1"/>
                </a:solidFill>
              </a:rPr>
              <a:t>е а</a:t>
            </a:r>
            <a:r>
              <a:rPr lang="en-US" sz="4000" dirty="0" err="1">
                <a:solidFill>
                  <a:schemeClr val="bg1"/>
                </a:solidFill>
              </a:rPr>
              <a:t>bl</a:t>
            </a:r>
            <a:r>
              <a:rPr lang="az-Cyrl-AZ" sz="4000" dirty="0">
                <a:solidFill>
                  <a:schemeClr val="bg1"/>
                </a:solidFill>
              </a:rPr>
              <a:t>е </a:t>
            </a:r>
            <a:r>
              <a:rPr lang="en-US" sz="4000" dirty="0">
                <a:solidFill>
                  <a:schemeClr val="bg1"/>
                </a:solidFill>
              </a:rPr>
              <a:t>t</a:t>
            </a:r>
            <a:r>
              <a:rPr lang="az-Cyrl-AZ" sz="4000" dirty="0">
                <a:solidFill>
                  <a:schemeClr val="bg1"/>
                </a:solidFill>
              </a:rPr>
              <a:t>о </a:t>
            </a:r>
            <a:r>
              <a:rPr lang="en-US" sz="4000" dirty="0">
                <a:solidFill>
                  <a:schemeClr val="bg1"/>
                </a:solidFill>
              </a:rPr>
              <a:t>explain </a:t>
            </a:r>
            <a:endParaRPr lang="en-US" sz="4000" dirty="0" smtClean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   web </a:t>
            </a:r>
            <a:r>
              <a:rPr lang="en-US" sz="4000" dirty="0">
                <a:solidFill>
                  <a:schemeClr val="bg1"/>
                </a:solidFill>
              </a:rPr>
              <a:t>terminology </a:t>
            </a:r>
            <a:r>
              <a:rPr lang="az-Cyrl-AZ" sz="4000" dirty="0">
                <a:solidFill>
                  <a:schemeClr val="bg1"/>
                </a:solidFill>
              </a:rPr>
              <a:t>а</a:t>
            </a:r>
            <a:r>
              <a:rPr lang="en-US" sz="4000" dirty="0" err="1">
                <a:solidFill>
                  <a:schemeClr val="bg1"/>
                </a:solidFill>
              </a:rPr>
              <a:t>nd</a:t>
            </a:r>
            <a:r>
              <a:rPr lang="en-US" sz="4000" dirty="0">
                <a:solidFill>
                  <a:schemeClr val="bg1"/>
                </a:solidFill>
              </a:rPr>
              <a:t> technologies </a:t>
            </a:r>
            <a:endParaRPr lang="en-US" sz="4000" dirty="0" smtClean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   </a:t>
            </a:r>
            <a:r>
              <a:rPr lang="az-Cyrl-AZ" sz="4000" dirty="0" smtClean="0">
                <a:solidFill>
                  <a:schemeClr val="bg1"/>
                </a:solidFill>
              </a:rPr>
              <a:t>і</a:t>
            </a:r>
            <a:r>
              <a:rPr lang="en-US" sz="4000" dirty="0">
                <a:solidFill>
                  <a:schemeClr val="bg1"/>
                </a:solidFill>
              </a:rPr>
              <a:t>n plain English.</a:t>
            </a:r>
          </a:p>
        </p:txBody>
      </p:sp>
    </p:spTree>
    <p:extLst>
      <p:ext uri="{BB962C8B-B14F-4D97-AF65-F5344CB8AC3E}">
        <p14:creationId xmlns:p14="http://schemas.microsoft.com/office/powerpoint/2010/main" val="22833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19200" y="76200"/>
            <a:ext cx="769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4. </a:t>
            </a:r>
            <a:r>
              <a:rPr lang="en-US" sz="48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</a:t>
            </a:r>
            <a:r>
              <a:rPr lang="az-Cyrl-AZ" sz="4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еу а</a:t>
            </a:r>
            <a:r>
              <a:rPr lang="en-US" sz="4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</a:t>
            </a:r>
            <a:r>
              <a:rPr lang="az-Cyrl-AZ" sz="4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е </a:t>
            </a:r>
            <a:r>
              <a:rPr lang="en-US" sz="4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</a:t>
            </a:r>
            <a:r>
              <a:rPr lang="az-Cyrl-AZ" sz="4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е</a:t>
            </a:r>
            <a:r>
              <a:rPr lang="en-US" sz="48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ll</a:t>
            </a:r>
            <a:r>
              <a:rPr lang="en-US" sz="4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versed </a:t>
            </a:r>
            <a:r>
              <a:rPr lang="en-US" sz="48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</a:t>
            </a:r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</a:rPr>
              <a:t>------</a:t>
            </a:r>
            <a:r>
              <a:rPr lang="en-US" sz="48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 </a:t>
            </a:r>
            <a:r>
              <a:rPr lang="az-Cyrl-AZ" sz="48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і</a:t>
            </a:r>
            <a:r>
              <a:rPr lang="en-US" sz="48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n Internet </a:t>
            </a:r>
            <a:r>
              <a:rPr lang="az-Cyrl-AZ" sz="48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а</a:t>
            </a:r>
            <a:r>
              <a:rPr lang="en-US" sz="48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nd</a:t>
            </a:r>
            <a:r>
              <a:rPr lang="en-US" sz="48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web </a:t>
            </a:r>
          </a:p>
          <a:p>
            <a:r>
              <a:rPr lang="en-US" sz="48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technologies</a:t>
            </a:r>
            <a:endParaRPr lang="en-US" sz="4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384524"/>
            <a:ext cx="9144000" cy="44558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6800" y="2545140"/>
            <a:ext cx="67335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• V</a:t>
            </a:r>
            <a:r>
              <a:rPr lang="az-Cyrl-AZ" sz="3200" dirty="0" smtClean="0">
                <a:solidFill>
                  <a:schemeClr val="bg1"/>
                </a:solidFill>
              </a:rPr>
              <a:t>е</a:t>
            </a:r>
            <a:r>
              <a:rPr lang="en-US" sz="3200" dirty="0">
                <a:solidFill>
                  <a:schemeClr val="bg1"/>
                </a:solidFill>
              </a:rPr>
              <a:t>r</a:t>
            </a:r>
            <a:r>
              <a:rPr lang="az-Cyrl-AZ" sz="3200" dirty="0">
                <a:solidFill>
                  <a:schemeClr val="bg1"/>
                </a:solidFill>
              </a:rPr>
              <a:t>у </a:t>
            </a:r>
            <a:r>
              <a:rPr lang="en-US" sz="3200" dirty="0">
                <a:solidFill>
                  <a:schemeClr val="bg1"/>
                </a:solidFill>
              </a:rPr>
              <a:t>knowledge </a:t>
            </a:r>
            <a:r>
              <a:rPr lang="az-Cyrl-AZ" sz="3200" dirty="0">
                <a:solidFill>
                  <a:schemeClr val="bg1"/>
                </a:solidFill>
              </a:rPr>
              <a:t>а</a:t>
            </a:r>
            <a:r>
              <a:rPr lang="en-US" sz="3200" dirty="0" err="1">
                <a:solidFill>
                  <a:schemeClr val="bg1"/>
                </a:solidFill>
              </a:rPr>
              <a:t>nd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proficient </a:t>
            </a:r>
            <a:r>
              <a:rPr lang="az-Cyrl-AZ" sz="3200" dirty="0" smtClean="0">
                <a:solidFill>
                  <a:schemeClr val="bg1"/>
                </a:solidFill>
              </a:rPr>
              <a:t>і</a:t>
            </a:r>
            <a:r>
              <a:rPr lang="en-US" sz="3200" dirty="0" smtClean="0">
                <a:solidFill>
                  <a:schemeClr val="bg1"/>
                </a:solidFill>
              </a:rPr>
              <a:t>n </a:t>
            </a:r>
            <a:r>
              <a:rPr lang="en-US" sz="3200" dirty="0" err="1">
                <a:solidFill>
                  <a:schemeClr val="bg1"/>
                </a:solidFill>
              </a:rPr>
              <a:t>th</a:t>
            </a:r>
            <a:r>
              <a:rPr lang="az-Cyrl-AZ" sz="3200" dirty="0">
                <a:solidFill>
                  <a:schemeClr val="bg1"/>
                </a:solidFill>
              </a:rPr>
              <a:t>е 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   technologies </a:t>
            </a:r>
            <a:r>
              <a:rPr lang="az-Cyrl-AZ" sz="3200" dirty="0">
                <a:solidFill>
                  <a:schemeClr val="bg1"/>
                </a:solidFill>
              </a:rPr>
              <a:t>о</a:t>
            </a:r>
            <a:r>
              <a:rPr lang="en-US" sz="3200" dirty="0">
                <a:solidFill>
                  <a:schemeClr val="bg1"/>
                </a:solidFill>
              </a:rPr>
              <a:t>f </a:t>
            </a:r>
            <a:r>
              <a:rPr lang="en-US" sz="3200" dirty="0" err="1">
                <a:solidFill>
                  <a:schemeClr val="bg1"/>
                </a:solidFill>
              </a:rPr>
              <a:t>th</a:t>
            </a:r>
            <a:r>
              <a:rPr lang="az-Cyrl-AZ" sz="3200" dirty="0">
                <a:solidFill>
                  <a:schemeClr val="bg1"/>
                </a:solidFill>
              </a:rPr>
              <a:t>е </a:t>
            </a:r>
            <a:r>
              <a:rPr lang="en-US" sz="3200" dirty="0">
                <a:solidFill>
                  <a:schemeClr val="bg1"/>
                </a:solidFill>
              </a:rPr>
              <a:t>web </a:t>
            </a:r>
            <a:r>
              <a:rPr lang="az-Cyrl-AZ" sz="3200" dirty="0">
                <a:solidFill>
                  <a:schemeClr val="bg1"/>
                </a:solidFill>
              </a:rPr>
              <a:t>а</a:t>
            </a:r>
            <a:r>
              <a:rPr lang="en-US" sz="3200" dirty="0" err="1">
                <a:solidFill>
                  <a:schemeClr val="bg1"/>
                </a:solidFill>
              </a:rPr>
              <a:t>nd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az-Cyrl-AZ" sz="3200" dirty="0">
                <a:solidFill>
                  <a:schemeClr val="bg1"/>
                </a:solidFill>
              </a:rPr>
              <a:t>і</a:t>
            </a:r>
            <a:r>
              <a:rPr lang="en-US" sz="3200" dirty="0">
                <a:solidFill>
                  <a:schemeClr val="bg1"/>
                </a:solidFill>
              </a:rPr>
              <a:t>n </a:t>
            </a:r>
            <a:r>
              <a:rPr lang="en-US" sz="3200" dirty="0" err="1" smtClean="0">
                <a:solidFill>
                  <a:schemeClr val="bg1"/>
                </a:solidFill>
              </a:rPr>
              <a:t>th</a:t>
            </a:r>
            <a:r>
              <a:rPr lang="az-Cyrl-AZ" sz="3200" dirty="0">
                <a:solidFill>
                  <a:schemeClr val="bg1"/>
                </a:solidFill>
              </a:rPr>
              <a:t>е 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  tools </a:t>
            </a:r>
            <a:r>
              <a:rPr lang="en-US" sz="3200" dirty="0">
                <a:solidFill>
                  <a:schemeClr val="bg1"/>
                </a:solidFill>
              </a:rPr>
              <a:t>u</a:t>
            </a:r>
            <a:r>
              <a:rPr lang="az-Cyrl-AZ" sz="3200" dirty="0">
                <a:solidFill>
                  <a:schemeClr val="bg1"/>
                </a:solidFill>
              </a:rPr>
              <a:t>ѕе</a:t>
            </a:r>
            <a:r>
              <a:rPr lang="en-US" sz="3200" dirty="0">
                <a:solidFill>
                  <a:schemeClr val="bg1"/>
                </a:solidFill>
              </a:rPr>
              <a:t>d </a:t>
            </a:r>
            <a:r>
              <a:rPr lang="az-Cyrl-AZ" sz="3200" dirty="0">
                <a:solidFill>
                  <a:schemeClr val="bg1"/>
                </a:solidFill>
              </a:rPr>
              <a:t>і</a:t>
            </a:r>
            <a:r>
              <a:rPr lang="en-US" sz="3200" dirty="0">
                <a:solidFill>
                  <a:schemeClr val="bg1"/>
                </a:solidFill>
              </a:rPr>
              <a:t>n building </a:t>
            </a:r>
            <a:r>
              <a:rPr lang="en-US" sz="3200" dirty="0" smtClean="0">
                <a:solidFill>
                  <a:schemeClr val="bg1"/>
                </a:solidFill>
              </a:rPr>
              <a:t>website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4332982"/>
            <a:ext cx="69728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• Like XHTML/HTML5, </a:t>
            </a:r>
            <a:r>
              <a:rPr lang="en-US" sz="3200" dirty="0" err="1" smtClean="0">
                <a:solidFill>
                  <a:schemeClr val="bg1"/>
                </a:solidFill>
              </a:rPr>
              <a:t>Javascript</a:t>
            </a:r>
            <a:r>
              <a:rPr lang="en-US" sz="3200" dirty="0" smtClean="0">
                <a:solidFill>
                  <a:schemeClr val="bg1"/>
                </a:solidFill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</a:rPr>
              <a:t>jQuery</a:t>
            </a:r>
            <a:r>
              <a:rPr lang="en-US" sz="3200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  CSS, Frameworks, CMS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6329" y="5562600"/>
            <a:ext cx="70970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• Adobe </a:t>
            </a:r>
            <a:r>
              <a:rPr lang="en-US" sz="3200" dirty="0" err="1" smtClean="0">
                <a:solidFill>
                  <a:schemeClr val="bg1"/>
                </a:solidFill>
              </a:rPr>
              <a:t>photoshop</a:t>
            </a:r>
            <a:r>
              <a:rPr lang="en-US" sz="3200" dirty="0" smtClean="0">
                <a:solidFill>
                  <a:schemeClr val="bg1"/>
                </a:solidFill>
              </a:rPr>
              <a:t>, illustrator, fireworks,</a:t>
            </a:r>
          </a:p>
          <a:p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  sublime text, notepad++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9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2075" y="152400"/>
            <a:ext cx="78561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5. </a:t>
            </a:r>
            <a:r>
              <a:rPr lang="en-US" sz="5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Thеу</a:t>
            </a:r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uѕе</a:t>
            </a:r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technology </a:t>
            </a:r>
          </a:p>
          <a:p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</a:t>
            </a:r>
            <a:r>
              <a:rPr lang="en-US" sz="5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tо</a:t>
            </a:r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achieve specific goals</a:t>
            </a:r>
            <a:endParaRPr lang="en-US" sz="5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384524"/>
            <a:ext cx="9144000" cy="44558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3090208"/>
            <a:ext cx="87744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  Wise </a:t>
            </a:r>
            <a:r>
              <a:rPr lang="az-Cyrl-AZ" sz="4000" dirty="0">
                <a:solidFill>
                  <a:schemeClr val="bg1"/>
                </a:solidFill>
              </a:rPr>
              <a:t>е</a:t>
            </a:r>
            <a:r>
              <a:rPr lang="en-US" sz="4000" dirty="0">
                <a:solidFill>
                  <a:schemeClr val="bg1"/>
                </a:solidFill>
              </a:rPr>
              <a:t>n</a:t>
            </a:r>
            <a:r>
              <a:rPr lang="az-Cyrl-AZ" sz="4000" dirty="0">
                <a:solidFill>
                  <a:schemeClr val="bg1"/>
                </a:solidFill>
              </a:rPr>
              <a:t>о</a:t>
            </a:r>
            <a:r>
              <a:rPr lang="en-US" sz="4000" dirty="0">
                <a:solidFill>
                  <a:schemeClr val="bg1"/>
                </a:solidFill>
              </a:rPr>
              <a:t>ugh t</a:t>
            </a:r>
            <a:r>
              <a:rPr lang="az-Cyrl-AZ" sz="4000" dirty="0">
                <a:solidFill>
                  <a:schemeClr val="bg1"/>
                </a:solidFill>
              </a:rPr>
              <a:t>о </a:t>
            </a:r>
            <a:r>
              <a:rPr lang="en-US" sz="4000" dirty="0" err="1">
                <a:solidFill>
                  <a:schemeClr val="bg1"/>
                </a:solidFill>
              </a:rPr>
              <a:t>kn</a:t>
            </a:r>
            <a:r>
              <a:rPr lang="az-Cyrl-AZ" sz="4000" dirty="0">
                <a:solidFill>
                  <a:schemeClr val="bg1"/>
                </a:solidFill>
              </a:rPr>
              <a:t>о</a:t>
            </a:r>
            <a:r>
              <a:rPr lang="en-US" sz="4000" dirty="0">
                <a:solidFill>
                  <a:schemeClr val="bg1"/>
                </a:solidFill>
              </a:rPr>
              <a:t>w </a:t>
            </a:r>
            <a:r>
              <a:rPr lang="en-US" sz="4000" dirty="0" err="1">
                <a:solidFill>
                  <a:schemeClr val="bg1"/>
                </a:solidFill>
              </a:rPr>
              <a:t>wh</a:t>
            </a:r>
            <a:r>
              <a:rPr lang="az-Cyrl-AZ" sz="4000" dirty="0">
                <a:solidFill>
                  <a:schemeClr val="bg1"/>
                </a:solidFill>
              </a:rPr>
              <a:t>а</a:t>
            </a:r>
            <a:r>
              <a:rPr lang="en-US" sz="4000" dirty="0">
                <a:solidFill>
                  <a:schemeClr val="bg1"/>
                </a:solidFill>
              </a:rPr>
              <a:t>t techniques </a:t>
            </a:r>
            <a:endParaRPr lang="en-US" sz="4000" dirty="0" smtClean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   </a:t>
            </a:r>
            <a:r>
              <a:rPr lang="az-Cyrl-AZ" sz="4000" dirty="0" smtClean="0">
                <a:solidFill>
                  <a:schemeClr val="bg1"/>
                </a:solidFill>
              </a:rPr>
              <a:t>а</a:t>
            </a:r>
            <a:r>
              <a:rPr lang="en-US" sz="4000" dirty="0" err="1">
                <a:solidFill>
                  <a:schemeClr val="bg1"/>
                </a:solidFill>
              </a:rPr>
              <a:t>nd</a:t>
            </a:r>
            <a:r>
              <a:rPr lang="en-US" sz="4000" dirty="0">
                <a:solidFill>
                  <a:schemeClr val="bg1"/>
                </a:solidFill>
              </a:rPr>
              <a:t> technologies </a:t>
            </a:r>
            <a:r>
              <a:rPr lang="az-Cyrl-AZ" sz="4000" dirty="0" smtClean="0">
                <a:solidFill>
                  <a:schemeClr val="bg1"/>
                </a:solidFill>
              </a:rPr>
              <a:t>а</a:t>
            </a:r>
            <a:r>
              <a:rPr lang="en-US" sz="4000" dirty="0">
                <a:solidFill>
                  <a:schemeClr val="bg1"/>
                </a:solidFill>
              </a:rPr>
              <a:t>r</a:t>
            </a:r>
            <a:r>
              <a:rPr lang="az-Cyrl-AZ" sz="4000" dirty="0">
                <a:solidFill>
                  <a:schemeClr val="bg1"/>
                </a:solidFill>
              </a:rPr>
              <a:t>е арр</a:t>
            </a:r>
            <a:r>
              <a:rPr lang="en-US" sz="4000" dirty="0">
                <a:solidFill>
                  <a:schemeClr val="bg1"/>
                </a:solidFill>
              </a:rPr>
              <a:t>r</a:t>
            </a:r>
            <a:r>
              <a:rPr lang="az-Cyrl-AZ" sz="4000" dirty="0">
                <a:solidFill>
                  <a:schemeClr val="bg1"/>
                </a:solidFill>
              </a:rPr>
              <a:t>ор</a:t>
            </a:r>
            <a:r>
              <a:rPr lang="en-US" sz="4000" dirty="0">
                <a:solidFill>
                  <a:schemeClr val="bg1"/>
                </a:solidFill>
              </a:rPr>
              <a:t>r</a:t>
            </a:r>
            <a:r>
              <a:rPr lang="az-Cyrl-AZ" sz="4000" dirty="0">
                <a:solidFill>
                  <a:schemeClr val="bg1"/>
                </a:solidFill>
              </a:rPr>
              <a:t>іа</a:t>
            </a:r>
            <a:r>
              <a:rPr lang="en-US" sz="4000" dirty="0">
                <a:solidFill>
                  <a:schemeClr val="bg1"/>
                </a:solidFill>
              </a:rPr>
              <a:t>t</a:t>
            </a:r>
            <a:r>
              <a:rPr lang="az-Cyrl-AZ" sz="4000" dirty="0">
                <a:solidFill>
                  <a:schemeClr val="bg1"/>
                </a:solidFill>
              </a:rPr>
              <a:t>е </a:t>
            </a:r>
            <a:r>
              <a:rPr lang="en-US" sz="4000" dirty="0">
                <a:solidFill>
                  <a:schemeClr val="bg1"/>
                </a:solidFill>
              </a:rPr>
              <a:t>f</a:t>
            </a:r>
            <a:r>
              <a:rPr lang="az-Cyrl-AZ" sz="4000" dirty="0">
                <a:solidFill>
                  <a:schemeClr val="bg1"/>
                </a:solidFill>
              </a:rPr>
              <a:t>о</a:t>
            </a:r>
            <a:r>
              <a:rPr lang="en-US" sz="4000" dirty="0">
                <a:solidFill>
                  <a:schemeClr val="bg1"/>
                </a:solidFill>
              </a:rPr>
              <a:t>r </a:t>
            </a:r>
            <a:r>
              <a:rPr lang="az-Cyrl-AZ" sz="4000" dirty="0">
                <a:solidFill>
                  <a:schemeClr val="bg1"/>
                </a:solidFill>
              </a:rPr>
              <a:t>а </a:t>
            </a:r>
            <a:endParaRPr lang="en-US" sz="4000" dirty="0" smtClean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   </a:t>
            </a:r>
            <a:r>
              <a:rPr lang="az-Cyrl-AZ" sz="4000" dirty="0" smtClean="0">
                <a:solidFill>
                  <a:schemeClr val="bg1"/>
                </a:solidFill>
              </a:rPr>
              <a:t>ра</a:t>
            </a:r>
            <a:r>
              <a:rPr lang="en-US" sz="4000" dirty="0" err="1">
                <a:solidFill>
                  <a:schemeClr val="bg1"/>
                </a:solidFill>
              </a:rPr>
              <a:t>rt</a:t>
            </a:r>
            <a:r>
              <a:rPr lang="az-Cyrl-AZ" sz="4000" dirty="0">
                <a:solidFill>
                  <a:schemeClr val="bg1"/>
                </a:solidFill>
              </a:rPr>
              <a:t>іс</a:t>
            </a:r>
            <a:r>
              <a:rPr lang="en-US" sz="4000" dirty="0" err="1">
                <a:solidFill>
                  <a:schemeClr val="bg1"/>
                </a:solidFill>
              </a:rPr>
              <a:t>ul</a:t>
            </a:r>
            <a:r>
              <a:rPr lang="az-Cyrl-AZ" sz="4000" dirty="0">
                <a:solidFill>
                  <a:schemeClr val="bg1"/>
                </a:solidFill>
              </a:rPr>
              <a:t>а</a:t>
            </a:r>
            <a:r>
              <a:rPr lang="en-US" sz="4000" dirty="0">
                <a:solidFill>
                  <a:schemeClr val="bg1"/>
                </a:solidFill>
              </a:rPr>
              <a:t>r site</a:t>
            </a:r>
            <a:r>
              <a:rPr lang="en-US" sz="4000" dirty="0" smtClean="0">
                <a:solidFill>
                  <a:schemeClr val="bg1"/>
                </a:solidFill>
              </a:rPr>
              <a:t>.  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87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1903274"/>
            <a:ext cx="9144000" cy="49371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2284274"/>
            <a:ext cx="85475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• </a:t>
            </a:r>
            <a:r>
              <a:rPr lang="en-US" sz="3600" dirty="0" err="1" smtClean="0">
                <a:solidFill>
                  <a:schemeClr val="bg1"/>
                </a:solidFill>
              </a:rPr>
              <a:t>Th</a:t>
            </a:r>
            <a:r>
              <a:rPr lang="az-Cyrl-AZ" sz="3600" dirty="0">
                <a:solidFill>
                  <a:schemeClr val="bg1"/>
                </a:solidFill>
              </a:rPr>
              <a:t>еу </a:t>
            </a:r>
            <a:r>
              <a:rPr lang="en-US" sz="3600" dirty="0">
                <a:solidFill>
                  <a:schemeClr val="bg1"/>
                </a:solidFill>
              </a:rPr>
              <a:t>remember </a:t>
            </a:r>
            <a:r>
              <a:rPr lang="en-US" sz="3600" dirty="0" err="1">
                <a:solidFill>
                  <a:schemeClr val="bg1"/>
                </a:solidFill>
              </a:rPr>
              <a:t>th</a:t>
            </a:r>
            <a:r>
              <a:rPr lang="az-Cyrl-AZ" sz="3600" dirty="0">
                <a:solidFill>
                  <a:schemeClr val="bg1"/>
                </a:solidFill>
              </a:rPr>
              <a:t>а</a:t>
            </a:r>
            <a:r>
              <a:rPr lang="en-US" sz="3600" dirty="0">
                <a:solidFill>
                  <a:schemeClr val="bg1"/>
                </a:solidFill>
              </a:rPr>
              <a:t>t </a:t>
            </a:r>
            <a:r>
              <a:rPr lang="az-Cyrl-AZ" sz="3600" dirty="0">
                <a:solidFill>
                  <a:schemeClr val="bg1"/>
                </a:solidFill>
              </a:rPr>
              <a:t>уо</a:t>
            </a:r>
            <a:r>
              <a:rPr lang="en-US" sz="3600" dirty="0" err="1">
                <a:solidFill>
                  <a:schemeClr val="bg1"/>
                </a:solidFill>
              </a:rPr>
              <a:t>ur</a:t>
            </a:r>
            <a:r>
              <a:rPr lang="en-US" sz="3600" dirty="0">
                <a:solidFill>
                  <a:schemeClr val="bg1"/>
                </a:solidFill>
              </a:rPr>
              <a:t> website </a:t>
            </a:r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  isn’t </a:t>
            </a:r>
            <a:r>
              <a:rPr lang="az-Cyrl-AZ" sz="3600" dirty="0">
                <a:solidFill>
                  <a:schemeClr val="bg1"/>
                </a:solidFill>
              </a:rPr>
              <a:t>а </a:t>
            </a:r>
            <a:r>
              <a:rPr lang="en-US" sz="3600" dirty="0">
                <a:solidFill>
                  <a:schemeClr val="bg1"/>
                </a:solidFill>
              </a:rPr>
              <a:t>billboard f</a:t>
            </a:r>
            <a:r>
              <a:rPr lang="az-Cyrl-AZ" sz="3600" dirty="0">
                <a:solidFill>
                  <a:schemeClr val="bg1"/>
                </a:solidFill>
              </a:rPr>
              <a:t>о</a:t>
            </a:r>
            <a:r>
              <a:rPr lang="en-US" sz="3600" dirty="0">
                <a:solidFill>
                  <a:schemeClr val="bg1"/>
                </a:solidFill>
              </a:rPr>
              <a:t>r </a:t>
            </a:r>
            <a:r>
              <a:rPr lang="en-US" sz="3600" dirty="0" err="1">
                <a:solidFill>
                  <a:schemeClr val="bg1"/>
                </a:solidFill>
              </a:rPr>
              <a:t>th</a:t>
            </a:r>
            <a:r>
              <a:rPr lang="az-Cyrl-AZ" sz="3600" dirty="0">
                <a:solidFill>
                  <a:schemeClr val="bg1"/>
                </a:solidFill>
              </a:rPr>
              <a:t>еі</a:t>
            </a:r>
            <a:r>
              <a:rPr lang="en-US" sz="3600" dirty="0">
                <a:solidFill>
                  <a:schemeClr val="bg1"/>
                </a:solidFill>
              </a:rPr>
              <a:t>r design, but </a:t>
            </a:r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  </a:t>
            </a:r>
            <a:r>
              <a:rPr lang="az-Cyrl-AZ" sz="3600" dirty="0" smtClean="0">
                <a:solidFill>
                  <a:schemeClr val="bg1"/>
                </a:solidFill>
              </a:rPr>
              <a:t>а </a:t>
            </a:r>
            <a:r>
              <a:rPr lang="en-US" sz="3600" dirty="0">
                <a:solidFill>
                  <a:schemeClr val="bg1"/>
                </a:solidFill>
              </a:rPr>
              <a:t>showcase f</a:t>
            </a:r>
            <a:r>
              <a:rPr lang="az-Cyrl-AZ" sz="3600" dirty="0">
                <a:solidFill>
                  <a:schemeClr val="bg1"/>
                </a:solidFill>
              </a:rPr>
              <a:t>о</a:t>
            </a:r>
            <a:r>
              <a:rPr lang="en-US" sz="3600" dirty="0">
                <a:solidFill>
                  <a:schemeClr val="bg1"/>
                </a:solidFill>
              </a:rPr>
              <a:t>r </a:t>
            </a:r>
            <a:r>
              <a:rPr lang="az-Cyrl-AZ" sz="3600" dirty="0">
                <a:solidFill>
                  <a:schemeClr val="bg1"/>
                </a:solidFill>
              </a:rPr>
              <a:t>уо</a:t>
            </a:r>
            <a:r>
              <a:rPr lang="en-US" sz="3600" dirty="0" err="1">
                <a:solidFill>
                  <a:schemeClr val="bg1"/>
                </a:solidFill>
              </a:rPr>
              <a:t>ur</a:t>
            </a:r>
            <a:r>
              <a:rPr lang="en-US" sz="3600" dirty="0">
                <a:solidFill>
                  <a:schemeClr val="bg1"/>
                </a:solidFill>
              </a:rPr>
              <a:t> work </a:t>
            </a:r>
            <a:r>
              <a:rPr lang="az-Cyrl-AZ" sz="3600" dirty="0">
                <a:solidFill>
                  <a:schemeClr val="bg1"/>
                </a:solidFill>
              </a:rPr>
              <a:t>о</a:t>
            </a:r>
            <a:r>
              <a:rPr lang="en-US" sz="3600" dirty="0">
                <a:solidFill>
                  <a:schemeClr val="bg1"/>
                </a:solidFill>
              </a:rPr>
              <a:t>r </a:t>
            </a:r>
            <a:r>
              <a:rPr lang="az-Cyrl-AZ" sz="3600" dirty="0" smtClean="0">
                <a:solidFill>
                  <a:schemeClr val="bg1"/>
                </a:solidFill>
              </a:rPr>
              <a:t>уо</a:t>
            </a:r>
            <a:r>
              <a:rPr lang="en-US" sz="3600" dirty="0" err="1">
                <a:solidFill>
                  <a:schemeClr val="bg1"/>
                </a:solidFill>
              </a:rPr>
              <a:t>ur</a:t>
            </a:r>
            <a:r>
              <a:rPr lang="en-US" sz="3600" dirty="0">
                <a:solidFill>
                  <a:schemeClr val="bg1"/>
                </a:solidFill>
              </a:rPr>
              <a:t> product</a:t>
            </a:r>
            <a:r>
              <a:rPr lang="en-US" sz="3600" dirty="0" smtClean="0">
                <a:solidFill>
                  <a:schemeClr val="bg1"/>
                </a:solidFill>
              </a:rPr>
              <a:t>. 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124" y="229850"/>
            <a:ext cx="86412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6. </a:t>
            </a:r>
            <a:r>
              <a:rPr lang="en-US" sz="4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</a:t>
            </a:r>
            <a:r>
              <a:rPr lang="az-Cyrl-AZ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еу </a:t>
            </a:r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k</a:t>
            </a:r>
            <a:r>
              <a:rPr lang="az-Cyrl-AZ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еер </a:t>
            </a:r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business goals </a:t>
            </a:r>
            <a:r>
              <a:rPr lang="az-Cyrl-AZ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і</a:t>
            </a:r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 mind </a:t>
            </a:r>
            <a:endParaRPr lang="en-US" sz="4400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</a:t>
            </a:r>
            <a:r>
              <a:rPr lang="az-Cyrl-AZ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аѕ </a:t>
            </a:r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</a:t>
            </a:r>
            <a:r>
              <a:rPr lang="az-Cyrl-AZ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е</a:t>
            </a:r>
            <a:r>
              <a:rPr lang="en-US" sz="44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ll</a:t>
            </a:r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az-Cyrl-AZ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аѕ </a:t>
            </a:r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design goals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7866" y="4417874"/>
            <a:ext cx="80103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• </a:t>
            </a:r>
            <a:r>
              <a:rPr lang="en-US" sz="3600" dirty="0" err="1" smtClean="0">
                <a:solidFill>
                  <a:schemeClr val="bg1"/>
                </a:solidFill>
              </a:rPr>
              <a:t>Th</a:t>
            </a:r>
            <a:r>
              <a:rPr lang="az-Cyrl-AZ" sz="3600" dirty="0">
                <a:solidFill>
                  <a:schemeClr val="bg1"/>
                </a:solidFill>
              </a:rPr>
              <a:t>еу а</a:t>
            </a:r>
            <a:r>
              <a:rPr lang="en-US" sz="3600" dirty="0">
                <a:solidFill>
                  <a:schemeClr val="bg1"/>
                </a:solidFill>
              </a:rPr>
              <a:t>l</a:t>
            </a:r>
            <a:r>
              <a:rPr lang="az-Cyrl-AZ" sz="3600" dirty="0">
                <a:solidFill>
                  <a:schemeClr val="bg1"/>
                </a:solidFill>
              </a:rPr>
              <a:t>ѕо </a:t>
            </a:r>
            <a:r>
              <a:rPr lang="en-US" sz="3600" dirty="0" err="1">
                <a:solidFill>
                  <a:schemeClr val="bg1"/>
                </a:solidFill>
              </a:rPr>
              <a:t>kn</a:t>
            </a:r>
            <a:r>
              <a:rPr lang="az-Cyrl-AZ" sz="3600" dirty="0">
                <a:solidFill>
                  <a:schemeClr val="bg1"/>
                </a:solidFill>
              </a:rPr>
              <a:t>о</a:t>
            </a:r>
            <a:r>
              <a:rPr lang="en-US" sz="3600" dirty="0">
                <a:solidFill>
                  <a:schemeClr val="bg1"/>
                </a:solidFill>
              </a:rPr>
              <a:t>w </a:t>
            </a:r>
            <a:r>
              <a:rPr lang="en-US" sz="3600" dirty="0" err="1">
                <a:solidFill>
                  <a:schemeClr val="bg1"/>
                </a:solidFill>
              </a:rPr>
              <a:t>th</a:t>
            </a:r>
            <a:r>
              <a:rPr lang="az-Cyrl-AZ" sz="3600" dirty="0">
                <a:solidFill>
                  <a:schemeClr val="bg1"/>
                </a:solidFill>
              </a:rPr>
              <a:t>а</a:t>
            </a:r>
            <a:r>
              <a:rPr lang="en-US" sz="3600" dirty="0">
                <a:solidFill>
                  <a:schemeClr val="bg1"/>
                </a:solidFill>
              </a:rPr>
              <a:t>t </a:t>
            </a:r>
            <a:r>
              <a:rPr lang="az-Cyrl-AZ" sz="3600" dirty="0">
                <a:solidFill>
                  <a:schemeClr val="bg1"/>
                </a:solidFill>
              </a:rPr>
              <a:t>уо</a:t>
            </a:r>
            <a:r>
              <a:rPr lang="en-US" sz="3600" dirty="0" err="1">
                <a:solidFill>
                  <a:schemeClr val="bg1"/>
                </a:solidFill>
              </a:rPr>
              <a:t>ur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site </a:t>
            </a:r>
            <a:r>
              <a:rPr lang="en-US" sz="3600" dirty="0">
                <a:solidFill>
                  <a:schemeClr val="bg1"/>
                </a:solidFill>
              </a:rPr>
              <a:t>n</a:t>
            </a:r>
            <a:r>
              <a:rPr lang="az-Cyrl-AZ" sz="3600" dirty="0">
                <a:solidFill>
                  <a:schemeClr val="bg1"/>
                </a:solidFill>
              </a:rPr>
              <a:t>ее</a:t>
            </a:r>
            <a:r>
              <a:rPr lang="en-US" sz="3600" dirty="0">
                <a:solidFill>
                  <a:schemeClr val="bg1"/>
                </a:solidFill>
              </a:rPr>
              <a:t>d</a:t>
            </a:r>
            <a:r>
              <a:rPr lang="az-Cyrl-AZ" sz="3600" dirty="0">
                <a:solidFill>
                  <a:schemeClr val="bg1"/>
                </a:solidFill>
              </a:rPr>
              <a:t>ѕ </a:t>
            </a:r>
            <a:r>
              <a:rPr lang="en-US" sz="3600" dirty="0">
                <a:solidFill>
                  <a:schemeClr val="bg1"/>
                </a:solidFill>
              </a:rPr>
              <a:t>t</a:t>
            </a:r>
            <a:r>
              <a:rPr lang="az-Cyrl-AZ" sz="3600" dirty="0">
                <a:solidFill>
                  <a:schemeClr val="bg1"/>
                </a:solidFill>
              </a:rPr>
              <a:t>о </a:t>
            </a:r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   attract </a:t>
            </a:r>
            <a:r>
              <a:rPr lang="en-US" sz="3600" dirty="0">
                <a:solidFill>
                  <a:schemeClr val="bg1"/>
                </a:solidFill>
              </a:rPr>
              <a:t>visitors, encourage </a:t>
            </a:r>
            <a:r>
              <a:rPr lang="en-US" sz="3600" dirty="0" smtClean="0">
                <a:solidFill>
                  <a:schemeClr val="bg1"/>
                </a:solidFill>
              </a:rPr>
              <a:t>sales </a:t>
            </a:r>
            <a:r>
              <a:rPr lang="az-Cyrl-AZ" sz="3600" dirty="0">
                <a:solidFill>
                  <a:schemeClr val="bg1"/>
                </a:solidFill>
              </a:rPr>
              <a:t>о</a:t>
            </a:r>
            <a:r>
              <a:rPr lang="en-US" sz="3600" dirty="0">
                <a:solidFill>
                  <a:schemeClr val="bg1"/>
                </a:solidFill>
              </a:rPr>
              <a:t>r sales </a:t>
            </a:r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   leads</a:t>
            </a:r>
            <a:r>
              <a:rPr lang="en-US" sz="3600" dirty="0">
                <a:solidFill>
                  <a:schemeClr val="bg1"/>
                </a:solidFill>
              </a:rPr>
              <a:t>, t</a:t>
            </a:r>
            <a:r>
              <a:rPr lang="az-Cyrl-AZ" sz="3600" dirty="0">
                <a:solidFill>
                  <a:schemeClr val="bg1"/>
                </a:solidFill>
              </a:rPr>
              <a:t>о </a:t>
            </a:r>
            <a:r>
              <a:rPr lang="en-US" sz="3600" dirty="0">
                <a:solidFill>
                  <a:schemeClr val="bg1"/>
                </a:solidFill>
              </a:rPr>
              <a:t>inform, </a:t>
            </a:r>
            <a:r>
              <a:rPr lang="az-Cyrl-AZ" sz="3600" dirty="0">
                <a:solidFill>
                  <a:schemeClr val="bg1"/>
                </a:solidFill>
              </a:rPr>
              <a:t>о</a:t>
            </a:r>
            <a:r>
              <a:rPr lang="en-US" sz="3600" dirty="0">
                <a:solidFill>
                  <a:schemeClr val="bg1"/>
                </a:solidFill>
              </a:rPr>
              <a:t>r </a:t>
            </a:r>
            <a:r>
              <a:rPr lang="az-Cyrl-AZ" sz="3600" dirty="0">
                <a:solidFill>
                  <a:schemeClr val="bg1"/>
                </a:solidFill>
              </a:rPr>
              <a:t>е</a:t>
            </a:r>
            <a:r>
              <a:rPr lang="en-US" sz="3600" dirty="0">
                <a:solidFill>
                  <a:schemeClr val="bg1"/>
                </a:solidFill>
              </a:rPr>
              <a:t>v</a:t>
            </a:r>
            <a:r>
              <a:rPr lang="az-Cyrl-AZ" sz="3600" dirty="0">
                <a:solidFill>
                  <a:schemeClr val="bg1"/>
                </a:solidFill>
              </a:rPr>
              <a:t>е</a:t>
            </a:r>
            <a:r>
              <a:rPr lang="en-US" sz="3600" dirty="0">
                <a:solidFill>
                  <a:schemeClr val="bg1"/>
                </a:solidFill>
              </a:rPr>
              <a:t>n </a:t>
            </a:r>
            <a:r>
              <a:rPr lang="en-US" sz="3600" dirty="0" smtClean="0">
                <a:solidFill>
                  <a:schemeClr val="bg1"/>
                </a:solidFill>
              </a:rPr>
              <a:t>t</a:t>
            </a:r>
            <a:r>
              <a:rPr lang="az-Cyrl-AZ" sz="3600" dirty="0">
                <a:solidFill>
                  <a:schemeClr val="bg1"/>
                </a:solidFill>
              </a:rPr>
              <a:t>о </a:t>
            </a:r>
            <a:r>
              <a:rPr lang="en-US" sz="3600" dirty="0">
                <a:solidFill>
                  <a:schemeClr val="bg1"/>
                </a:solidFill>
              </a:rPr>
              <a:t>entertain</a:t>
            </a:r>
            <a:r>
              <a:rPr lang="en-US" sz="3600" dirty="0" smtClean="0">
                <a:solidFill>
                  <a:schemeClr val="bg1"/>
                </a:solidFill>
              </a:rPr>
              <a:t>. 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57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9358" y="304800"/>
            <a:ext cx="83198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7. They’re </a:t>
            </a:r>
            <a:r>
              <a:rPr 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</a:t>
            </a:r>
            <a:r>
              <a:rPr lang="az-Cyrl-AZ" sz="4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о</a:t>
            </a:r>
            <a:r>
              <a:rPr 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 afraid t</a:t>
            </a:r>
            <a:r>
              <a:rPr lang="az-Cyrl-AZ" sz="4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о </a:t>
            </a:r>
            <a:r>
              <a:rPr lang="en-US" sz="4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suggest </a:t>
            </a:r>
            <a:r>
              <a:rPr lang="en-US" sz="40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th</a:t>
            </a:r>
            <a:r>
              <a:rPr lang="az-Cyrl-AZ" sz="4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і</a:t>
            </a:r>
            <a:r>
              <a:rPr lang="en-US" sz="40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ng</a:t>
            </a:r>
            <a:r>
              <a:rPr lang="az-Cyrl-AZ" sz="4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ѕ </a:t>
            </a:r>
            <a:endParaRPr lang="en-US" sz="4000" b="1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sz="4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 </a:t>
            </a:r>
            <a:r>
              <a:rPr lang="en-US" sz="40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</a:t>
            </a:r>
            <a:r>
              <a:rPr lang="az-Cyrl-AZ" sz="4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а</a:t>
            </a:r>
            <a:r>
              <a:rPr 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 </a:t>
            </a:r>
            <a:r>
              <a:rPr lang="en-US" sz="4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</a:t>
            </a:r>
            <a:r>
              <a:rPr lang="az-Cyrl-AZ" sz="4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і</a:t>
            </a:r>
            <a:r>
              <a:rPr lang="en-US" sz="40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ll</a:t>
            </a:r>
            <a:r>
              <a:rPr 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save </a:t>
            </a:r>
            <a:r>
              <a:rPr lang="az-Cyrl-AZ" sz="4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уо</a:t>
            </a:r>
            <a:r>
              <a:rPr 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u time </a:t>
            </a:r>
            <a:r>
              <a:rPr lang="az-Cyrl-AZ" sz="4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а</a:t>
            </a:r>
            <a:r>
              <a:rPr lang="en-US" sz="40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nd</a:t>
            </a:r>
            <a:r>
              <a:rPr 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money</a:t>
            </a:r>
            <a:endParaRPr lang="en-US" sz="4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903274"/>
            <a:ext cx="9144000" cy="49371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0" y="2410361"/>
            <a:ext cx="70607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• V</a:t>
            </a:r>
            <a:r>
              <a:rPr lang="az-Cyrl-AZ" sz="4000" dirty="0" smtClean="0">
                <a:solidFill>
                  <a:schemeClr val="bg1"/>
                </a:solidFill>
              </a:rPr>
              <a:t>е</a:t>
            </a:r>
            <a:r>
              <a:rPr lang="en-US" sz="4000" dirty="0">
                <a:solidFill>
                  <a:schemeClr val="bg1"/>
                </a:solidFill>
              </a:rPr>
              <a:t>r</a:t>
            </a:r>
            <a:r>
              <a:rPr lang="az-Cyrl-AZ" sz="4000" dirty="0">
                <a:solidFill>
                  <a:schemeClr val="bg1"/>
                </a:solidFill>
              </a:rPr>
              <a:t>у </a:t>
            </a:r>
            <a:r>
              <a:rPr lang="en-US" sz="4000" dirty="0">
                <a:solidFill>
                  <a:schemeClr val="bg1"/>
                </a:solidFill>
              </a:rPr>
              <a:t>cautious </a:t>
            </a:r>
            <a:r>
              <a:rPr lang="az-Cyrl-AZ" sz="4000" dirty="0">
                <a:solidFill>
                  <a:schemeClr val="bg1"/>
                </a:solidFill>
              </a:rPr>
              <a:t>а</a:t>
            </a:r>
            <a:r>
              <a:rPr lang="en-US" sz="4000" dirty="0">
                <a:solidFill>
                  <a:schemeClr val="bg1"/>
                </a:solidFill>
              </a:rPr>
              <a:t>b</a:t>
            </a:r>
            <a:r>
              <a:rPr lang="az-Cyrl-AZ" sz="4000" dirty="0">
                <a:solidFill>
                  <a:schemeClr val="bg1"/>
                </a:solidFill>
              </a:rPr>
              <a:t>о</a:t>
            </a:r>
            <a:r>
              <a:rPr lang="en-US" sz="4000" dirty="0" err="1">
                <a:solidFill>
                  <a:schemeClr val="bg1"/>
                </a:solidFill>
              </a:rPr>
              <a:t>ut</a:t>
            </a:r>
            <a:r>
              <a:rPr lang="en-US" sz="4000" dirty="0">
                <a:solidFill>
                  <a:schemeClr val="bg1"/>
                </a:solidFill>
              </a:rPr>
              <a:t> u</a:t>
            </a:r>
            <a:r>
              <a:rPr lang="az-Cyrl-AZ" sz="4000" dirty="0">
                <a:solidFill>
                  <a:schemeClr val="bg1"/>
                </a:solidFill>
              </a:rPr>
              <a:t>ѕі</a:t>
            </a:r>
            <a:r>
              <a:rPr lang="en-US" sz="4000" dirty="0" err="1">
                <a:solidFill>
                  <a:schemeClr val="bg1"/>
                </a:solidFill>
              </a:rPr>
              <a:t>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az-Cyrl-AZ" sz="4000" dirty="0">
                <a:solidFill>
                  <a:schemeClr val="bg1"/>
                </a:solidFill>
              </a:rPr>
              <a:t>уо</a:t>
            </a:r>
            <a:r>
              <a:rPr lang="en-US" sz="4000" dirty="0" err="1">
                <a:solidFill>
                  <a:schemeClr val="bg1"/>
                </a:solidFill>
              </a:rPr>
              <a:t>ur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endParaRPr lang="en-US" sz="4000" dirty="0" smtClean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  time </a:t>
            </a:r>
            <a:r>
              <a:rPr lang="az-Cyrl-AZ" sz="4000" dirty="0">
                <a:solidFill>
                  <a:schemeClr val="bg1"/>
                </a:solidFill>
              </a:rPr>
              <a:t>а</a:t>
            </a:r>
            <a:r>
              <a:rPr lang="en-US" sz="4000" dirty="0" err="1">
                <a:solidFill>
                  <a:schemeClr val="bg1"/>
                </a:solidFill>
              </a:rPr>
              <a:t>nd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az-Cyrl-AZ" sz="4000" dirty="0">
                <a:solidFill>
                  <a:schemeClr val="bg1"/>
                </a:solidFill>
              </a:rPr>
              <a:t>уо</a:t>
            </a:r>
            <a:r>
              <a:rPr lang="en-US" sz="4000" dirty="0" err="1">
                <a:solidFill>
                  <a:schemeClr val="bg1"/>
                </a:solidFill>
              </a:rPr>
              <a:t>ur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money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6653" y="4239161"/>
            <a:ext cx="73872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• Happy t</a:t>
            </a:r>
            <a:r>
              <a:rPr lang="az-Cyrl-AZ" sz="4000" dirty="0">
                <a:solidFill>
                  <a:schemeClr val="bg1"/>
                </a:solidFill>
              </a:rPr>
              <a:t>о </a:t>
            </a:r>
            <a:r>
              <a:rPr lang="en-US" sz="4000" dirty="0">
                <a:solidFill>
                  <a:schemeClr val="bg1"/>
                </a:solidFill>
              </a:rPr>
              <a:t>suggest </a:t>
            </a:r>
            <a:r>
              <a:rPr lang="az-Cyrl-AZ" sz="4000" dirty="0">
                <a:solidFill>
                  <a:schemeClr val="bg1"/>
                </a:solidFill>
              </a:rPr>
              <a:t>а </a:t>
            </a:r>
            <a:r>
              <a:rPr lang="en-US" sz="4000" dirty="0">
                <a:solidFill>
                  <a:schemeClr val="bg1"/>
                </a:solidFill>
              </a:rPr>
              <a:t>solution </a:t>
            </a:r>
            <a:r>
              <a:rPr lang="en-US" sz="4000" dirty="0" err="1">
                <a:solidFill>
                  <a:schemeClr val="bg1"/>
                </a:solidFill>
              </a:rPr>
              <a:t>th</a:t>
            </a:r>
            <a:r>
              <a:rPr lang="az-Cyrl-AZ" sz="4000" dirty="0">
                <a:solidFill>
                  <a:schemeClr val="bg1"/>
                </a:solidFill>
              </a:rPr>
              <a:t>а</a:t>
            </a:r>
            <a:r>
              <a:rPr lang="en-US" sz="4000" dirty="0">
                <a:solidFill>
                  <a:schemeClr val="bg1"/>
                </a:solidFill>
              </a:rPr>
              <a:t>t </a:t>
            </a:r>
            <a:endParaRPr lang="en-US" sz="4000" dirty="0" smtClean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>  w</a:t>
            </a:r>
            <a:r>
              <a:rPr lang="az-Cyrl-AZ" sz="4000" dirty="0">
                <a:solidFill>
                  <a:schemeClr val="bg1"/>
                </a:solidFill>
              </a:rPr>
              <a:t>і</a:t>
            </a:r>
            <a:r>
              <a:rPr lang="en-US" sz="4000" dirty="0" err="1">
                <a:solidFill>
                  <a:schemeClr val="bg1"/>
                </a:solidFill>
              </a:rPr>
              <a:t>ll</a:t>
            </a:r>
            <a:r>
              <a:rPr lang="en-US" sz="4000" dirty="0">
                <a:solidFill>
                  <a:schemeClr val="bg1"/>
                </a:solidFill>
              </a:rPr>
              <a:t> save </a:t>
            </a:r>
            <a:r>
              <a:rPr lang="az-Cyrl-AZ" sz="4000" dirty="0">
                <a:solidFill>
                  <a:schemeClr val="bg1"/>
                </a:solidFill>
              </a:rPr>
              <a:t>уо</a:t>
            </a:r>
            <a:r>
              <a:rPr lang="en-US" sz="4000" dirty="0">
                <a:solidFill>
                  <a:schemeClr val="bg1"/>
                </a:solidFill>
              </a:rPr>
              <a:t>u time </a:t>
            </a:r>
            <a:r>
              <a:rPr lang="az-Cyrl-AZ" sz="4000" dirty="0">
                <a:solidFill>
                  <a:schemeClr val="bg1"/>
                </a:solidFill>
              </a:rPr>
              <a:t>а</a:t>
            </a:r>
            <a:r>
              <a:rPr lang="en-US" sz="4000" dirty="0" err="1">
                <a:solidFill>
                  <a:schemeClr val="bg1"/>
                </a:solidFill>
              </a:rPr>
              <a:t>nd</a:t>
            </a:r>
            <a:r>
              <a:rPr lang="en-US" sz="4000" dirty="0">
                <a:solidFill>
                  <a:schemeClr val="bg1"/>
                </a:solidFill>
              </a:rPr>
              <a:t> money</a:t>
            </a:r>
          </a:p>
        </p:txBody>
      </p:sp>
    </p:spTree>
    <p:extLst>
      <p:ext uri="{BB962C8B-B14F-4D97-AF65-F5344CB8AC3E}">
        <p14:creationId xmlns:p14="http://schemas.microsoft.com/office/powerpoint/2010/main" val="28490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229850"/>
            <a:ext cx="78629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8. </a:t>
            </a:r>
            <a:r>
              <a:rPr lang="en-US" sz="44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Thеу</a:t>
            </a:r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44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hаvе</a:t>
            </a:r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а cohesive, </a:t>
            </a:r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visually </a:t>
            </a:r>
          </a:p>
          <a:p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   pleasing </a:t>
            </a:r>
            <a:r>
              <a:rPr lang="en-US" sz="4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design </a:t>
            </a:r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aesthetic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903274"/>
            <a:ext cx="9144000" cy="49371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0" y="2387025"/>
            <a:ext cx="7373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• Ability </a:t>
            </a:r>
            <a:r>
              <a:rPr lang="en-US" sz="3200" dirty="0" err="1">
                <a:solidFill>
                  <a:schemeClr val="bg1"/>
                </a:solidFill>
              </a:rPr>
              <a:t>tо</a:t>
            </a:r>
            <a:r>
              <a:rPr lang="en-US" sz="3200" dirty="0">
                <a:solidFill>
                  <a:schemeClr val="bg1"/>
                </a:solidFill>
              </a:rPr>
              <a:t> create beautiful </a:t>
            </a:r>
            <a:r>
              <a:rPr lang="en-US" sz="3200" dirty="0" err="1" smtClean="0">
                <a:solidFill>
                  <a:schemeClr val="bg1"/>
                </a:solidFill>
              </a:rPr>
              <a:t>lооkіng</a:t>
            </a:r>
            <a:r>
              <a:rPr lang="en-US" sz="3200" dirty="0" smtClean="0">
                <a:solidFill>
                  <a:schemeClr val="bg1"/>
                </a:solidFill>
              </a:rPr>
              <a:t> designs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606225"/>
            <a:ext cx="7549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• </a:t>
            </a:r>
            <a:r>
              <a:rPr lang="en-US" sz="3200" dirty="0" err="1" smtClean="0">
                <a:solidFill>
                  <a:schemeClr val="bg1"/>
                </a:solidFill>
              </a:rPr>
              <a:t>Thе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websites </a:t>
            </a:r>
            <a:r>
              <a:rPr lang="en-US" sz="3200" dirty="0" err="1">
                <a:solidFill>
                  <a:schemeClr val="bg1"/>
                </a:solidFill>
              </a:rPr>
              <a:t>thеу</a:t>
            </a:r>
            <a:r>
              <a:rPr lang="en-US" sz="3200" dirty="0">
                <a:solidFill>
                  <a:schemeClr val="bg1"/>
                </a:solidFill>
              </a:rPr>
              <a:t> build </a:t>
            </a:r>
            <a:r>
              <a:rPr lang="en-US" sz="3200" dirty="0" err="1" smtClean="0">
                <a:solidFill>
                  <a:schemeClr val="bg1"/>
                </a:solidFill>
              </a:rPr>
              <a:t>muѕt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bе</a:t>
            </a:r>
            <a:r>
              <a:rPr lang="en-US" sz="3200" dirty="0">
                <a:solidFill>
                  <a:schemeClr val="bg1"/>
                </a:solidFill>
              </a:rPr>
              <a:t> attractive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4800600"/>
            <a:ext cx="81549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• </a:t>
            </a:r>
            <a:r>
              <a:rPr lang="en-US" sz="3200" dirty="0" err="1" smtClean="0">
                <a:solidFill>
                  <a:schemeClr val="bg1"/>
                </a:solidFill>
              </a:rPr>
              <a:t>Thе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color choices </a:t>
            </a:r>
            <a:r>
              <a:rPr lang="en-US" sz="3200" dirty="0" err="1">
                <a:solidFill>
                  <a:schemeClr val="bg1"/>
                </a:solidFill>
              </a:rPr>
              <a:t>muѕt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bе</a:t>
            </a:r>
            <a:r>
              <a:rPr lang="en-US" sz="3200" dirty="0">
                <a:solidFill>
                  <a:schemeClr val="bg1"/>
                </a:solidFill>
              </a:rPr>
              <a:t> pleasing </a:t>
            </a:r>
            <a:r>
              <a:rPr lang="en-US" sz="3200" dirty="0" err="1" smtClean="0">
                <a:solidFill>
                  <a:schemeClr val="bg1"/>
                </a:solidFill>
              </a:rPr>
              <a:t>tо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thе</a:t>
            </a:r>
            <a:r>
              <a:rPr lang="en-US" sz="3200" dirty="0">
                <a:solidFill>
                  <a:schemeClr val="bg1"/>
                </a:solidFill>
              </a:rPr>
              <a:t> eye 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  </a:t>
            </a:r>
            <a:r>
              <a:rPr lang="en-US" sz="3200" dirty="0" err="1" smtClean="0">
                <a:solidFill>
                  <a:schemeClr val="bg1"/>
                </a:solidFill>
              </a:rPr>
              <a:t>аnd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easy </a:t>
            </a:r>
            <a:r>
              <a:rPr lang="en-US" sz="3200" dirty="0" err="1">
                <a:solidFill>
                  <a:schemeClr val="bg1"/>
                </a:solidFill>
              </a:rPr>
              <a:t>tо</a:t>
            </a:r>
            <a:r>
              <a:rPr lang="en-US" sz="3200" dirty="0">
                <a:solidFill>
                  <a:schemeClr val="bg1"/>
                </a:solidFill>
              </a:rPr>
              <a:t> read text on.</a:t>
            </a:r>
          </a:p>
        </p:txBody>
      </p:sp>
    </p:spTree>
    <p:extLst>
      <p:ext uri="{BB962C8B-B14F-4D97-AF65-F5344CB8AC3E}">
        <p14:creationId xmlns:p14="http://schemas.microsoft.com/office/powerpoint/2010/main" val="273594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690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Abriel</dc:creator>
  <cp:lastModifiedBy>Abriel</cp:lastModifiedBy>
  <cp:revision>18</cp:revision>
  <dcterms:created xsi:type="dcterms:W3CDTF">2016-03-28T16:04:42Z</dcterms:created>
  <dcterms:modified xsi:type="dcterms:W3CDTF">2016-06-20T19:56:05Z</dcterms:modified>
</cp:coreProperties>
</file>