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7ecd5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7ecd5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7ecd54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7ecd54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7ecd54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7ecd54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7ecd54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7ecd54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7ecd54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7ecd54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9ccd3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9ccd3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7ecd54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7ecd54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7ecd54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7ecd54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antidepressant</a:t>
            </a:r>
            <a:r>
              <a:rPr lang="en"/>
              <a:t> that extends lifespan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C. elegans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Han and Alyssa Peeples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work: Some drugs were found to increase the longevity of </a:t>
            </a:r>
            <a:r>
              <a:rPr i="1" lang="en"/>
              <a:t>C. elegans</a:t>
            </a:r>
            <a:r>
              <a:rPr lang="en"/>
              <a:t> by inducing dietary restriction.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Paper: What drugs will do this and by what mechanism?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50" y="0"/>
            <a:ext cx="42510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7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not available. Summary statistics were available.							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Supplementary data looks like this -&gt;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drugs increase longevity?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worms -&gt; measure longevity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mechanism do these drugs work by?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strains of worms with mutations in suspected pathways -&gt; measure longevity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molecular interactions to verify (drug-receptor)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 studies could not reproduce findings (Zarse and Ristow 2008)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Raw data is missing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450" y="1817449"/>
            <a:ext cx="5703849" cy="224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49625" y="4146550"/>
            <a:ext cx="5734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Follow up study shows opposite effect </a:t>
            </a:r>
            <a:r>
              <a:rPr lang="en" sz="1000">
                <a:solidFill>
                  <a:srgbClr val="999999"/>
                </a:solidFill>
              </a:rPr>
              <a:t>(Zarse and Ristow 2008)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believe given a dataset we can replicate the analysis done using 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505150" y="2093175"/>
            <a:ext cx="7972425" cy="21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66375" y="4207825"/>
            <a:ext cx="5734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Figure 1.c Mean lifespan as a function of Mianserin concentration in C.elegans mutants with mutations in the </a:t>
            </a:r>
            <a:r>
              <a:rPr lang="en" sz="1000">
                <a:solidFill>
                  <a:srgbClr val="999999"/>
                </a:solidFill>
              </a:rPr>
              <a:t>serotonin</a:t>
            </a:r>
            <a:r>
              <a:rPr lang="en" sz="1000">
                <a:solidFill>
                  <a:srgbClr val="999999"/>
                </a:solidFill>
              </a:rPr>
              <a:t> and octopamine pathways. (Petrascheck, Ye, and Buck 2007)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2323" cy="30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325" y="3062200"/>
            <a:ext cx="5178551" cy="21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16425" y="1331600"/>
            <a:ext cx="2755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recreation (Homework 4)</a:t>
            </a:r>
            <a:endParaRPr/>
          </a:p>
        </p:txBody>
      </p:sp>
      <p:cxnSp>
        <p:nvCxnSpPr>
          <p:cNvPr id="98" name="Google Shape;98;p19"/>
          <p:cNvCxnSpPr>
            <a:stCxn id="97" idx="1"/>
            <a:endCxn id="95" idx="3"/>
          </p:cNvCxnSpPr>
          <p:nvPr/>
        </p:nvCxnSpPr>
        <p:spPr>
          <a:xfrm rot="10800000">
            <a:off x="5322425" y="1531100"/>
            <a:ext cx="89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 txBox="1"/>
          <p:nvPr/>
        </p:nvSpPr>
        <p:spPr>
          <a:xfrm>
            <a:off x="415425" y="3861063"/>
            <a:ext cx="2755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paper </a:t>
            </a:r>
            <a:r>
              <a:rPr lang="en"/>
              <a:t>(Homework 4)</a:t>
            </a:r>
            <a:endParaRPr/>
          </a:p>
        </p:txBody>
      </p:sp>
      <p:cxnSp>
        <p:nvCxnSpPr>
          <p:cNvPr id="100" name="Google Shape;100;p19"/>
          <p:cNvCxnSpPr>
            <a:stCxn id="99" idx="3"/>
            <a:endCxn id="96" idx="1"/>
          </p:cNvCxnSpPr>
          <p:nvPr/>
        </p:nvCxnSpPr>
        <p:spPr>
          <a:xfrm>
            <a:off x="3171225" y="4060563"/>
            <a:ext cx="794100" cy="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data (Possible cherry-picking or p-hacking)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“Censored data” (not really censored)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exclusion </a:t>
            </a:r>
            <a:r>
              <a:rPr lang="en"/>
              <a:t>(Possible cherry-picking)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mention of Bonferroni correction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Pre-registration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