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media1.mov" ContentType="video/unknown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8" name="Shape 6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6" name="Shape 6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video" Target="../media/media1.mov"/><Relationship Id="rId5" Type="http://schemas.microsoft.com/office/2007/relationships/media" Target="../media/media1.mov"/><Relationship Id="rId6" Type="http://schemas.openxmlformats.org/officeDocument/2006/relationships/image" Target="../media/image1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第九堂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使用Stack Views設計UI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作品影片展示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6" name="螢幕錄製 2019-02-22 下午3.43.56.mov" descr="螢幕錄製 2019-02-22 下午3.43.56.mov"/>
          <p:cNvPicPr>
            <a:picLocks noChangeAspect="0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>
            <a:extLst/>
          </a:blip>
          <a:stretch>
            <a:fillRect/>
          </a:stretch>
        </p:blipFill>
        <p:spPr>
          <a:xfrm>
            <a:off x="3592109" y="900100"/>
            <a:ext cx="1959782" cy="40735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616666" fill="hold"/>
                                        <p:tgtEl>
                                          <p:spTgt spid="6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676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81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2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3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4" name="內容版面配置區 5"/>
          <p:cNvSpPr txBox="1"/>
          <p:nvPr/>
        </p:nvSpPr>
        <p:spPr>
          <a:xfrm>
            <a:off x="1897686" y="1333500"/>
            <a:ext cx="4851881" cy="212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使用StackView建立一列</a:t>
            </a:r>
          </a:p>
          <a:p>
            <a:pPr lvl="1" marL="733425" indent="-342900">
              <a:spcBef>
                <a:spcPts val="1100"/>
              </a:spcBef>
              <a:buClr>
                <a:schemeClr val="accent5"/>
              </a:buClr>
              <a:buSzPct val="100000"/>
              <a:buAutoNum type="arabicPeriod" startAt="1"/>
            </a:pPr>
            <a:r>
              <a:t>使用StackView建立一欄</a:t>
            </a:r>
          </a:p>
          <a:p>
            <a:pPr lvl="1" marL="733425" indent="-342900">
              <a:spcBef>
                <a:spcPts val="1100"/>
              </a:spcBef>
              <a:buClr>
                <a:schemeClr val="accent5"/>
              </a:buClr>
              <a:buSzPct val="100000"/>
              <a:buAutoNum type="arabicPeriod" startAt="1"/>
            </a:pPr>
            <a:r>
              <a:t>使用constraints和stackView建立範例頁</a:t>
            </a:r>
          </a:p>
          <a:p>
            <a:pPr lvl="1" marL="733425" indent="-342900">
              <a:spcBef>
                <a:spcPts val="1100"/>
              </a:spcBef>
              <a:buClr>
                <a:schemeClr val="accent5"/>
              </a:buClr>
              <a:buSzPct val="100000"/>
              <a:buAutoNum type="arabicPeriod" startAt="1"/>
            </a:pPr>
            <a:r>
              <a:t>使用IBOutlet屬性介面</a:t>
            </a:r>
          </a:p>
          <a:p>
            <a:pPr lvl="1" marL="733425" indent="-342900">
              <a:spcBef>
                <a:spcPts val="1100"/>
              </a:spcBef>
              <a:buClr>
                <a:schemeClr val="accent5"/>
              </a:buClr>
              <a:buSzPct val="100000"/>
              <a:buAutoNum type="arabicPeriod" startAt="1"/>
            </a:pPr>
            <a:r>
              <a:t>使用IBAction行為介面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