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media1.mov" ContentType="video/unknown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8" name="Shape 6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6" name="Shape 6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5" name="Shape 6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4" name="Shape 7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3" name="Shape 7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22" name="Shape 7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31" name="Shape 7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40" name="Shape 7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video" Target="../media/media1.mov"/><Relationship Id="rId5" Type="http://schemas.microsoft.com/office/2007/relationships/media" Target="../media/media1.mov"/><Relationship Id="rId6" Type="http://schemas.openxmlformats.org/officeDocument/2006/relationships/image" Target="../media/image1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hyperlink" Target="https://firebase.google.com/docs/auth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第7堂_暱名登入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作品影片展示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6" name="螢幕錄製 2019-03-28 下午2.28.56.mov" descr="螢幕錄製 2019-03-28 下午2.28.56.mov"/>
          <p:cNvPicPr>
            <a:picLocks noChangeAspect="0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>
            <a:extLst/>
          </a:blip>
          <a:stretch>
            <a:fillRect/>
          </a:stretch>
        </p:blipFill>
        <p:spPr>
          <a:xfrm>
            <a:off x="3644661" y="1117539"/>
            <a:ext cx="1659302" cy="3455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16666" fill="hold"/>
                                        <p:tgtEl>
                                          <p:spTgt spid="6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676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81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2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3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4" name="內容版面配置區 5"/>
          <p:cNvSpPr txBox="1"/>
          <p:nvPr/>
        </p:nvSpPr>
        <p:spPr>
          <a:xfrm>
            <a:off x="1108702" y="1186069"/>
            <a:ext cx="6639013" cy="1450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修改Firebase資料庫權限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暱名登入 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讀取權限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暱名登出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修改Firebase資料庫權限</a:t>
            </a:r>
          </a:p>
        </p:txBody>
      </p:sp>
      <p:sp>
        <p:nvSpPr>
          <p:cNvPr id="689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0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1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2" name="螢幕快照 2019-03-28 下午2.35.40.png" descr="螢幕快照 2019-03-28 下午2.35.4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48352" y="1351310"/>
            <a:ext cx="6447296" cy="3350066"/>
          </a:xfrm>
          <a:prstGeom prst="rect">
            <a:avLst/>
          </a:prstGeom>
          <a:ln w="12700">
            <a:miter lim="400000"/>
          </a:ln>
        </p:spPr>
      </p:pic>
      <p:sp>
        <p:nvSpPr>
          <p:cNvPr id="693" name="至Firebase後台修改"/>
          <p:cNvSpPr txBox="1"/>
          <p:nvPr/>
        </p:nvSpPr>
        <p:spPr>
          <a:xfrm>
            <a:off x="1352338" y="943821"/>
            <a:ext cx="172448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至Firebase後台修改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暱名登入</a:t>
            </a:r>
          </a:p>
        </p:txBody>
      </p:sp>
      <p:sp>
        <p:nvSpPr>
          <p:cNvPr id="698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9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0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1" name="設定Firebase初始化…"/>
          <p:cNvSpPr txBox="1"/>
          <p:nvPr/>
        </p:nvSpPr>
        <p:spPr>
          <a:xfrm>
            <a:off x="1220046" y="912071"/>
            <a:ext cx="1384975" cy="50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70000"/>
              </a:lnSpc>
              <a:defRPr b="0" sz="1100"/>
            </a:pPr>
            <a:r>
              <a:t>設定Firebase初始化</a:t>
            </a:r>
          </a:p>
          <a:p>
            <a:pPr>
              <a:lnSpc>
                <a:spcPct val="70000"/>
              </a:lnSpc>
              <a:defRPr b="0" sz="1100"/>
            </a:pPr>
            <a:r>
              <a:t>強制登出</a:t>
            </a:r>
          </a:p>
        </p:txBody>
      </p:sp>
      <p:pic>
        <p:nvPicPr>
          <p:cNvPr id="702" name="螢幕快照 2019-03-28 下午2.37.44.png" descr="螢幕快照 2019-03-28 下午2.37.4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66718" y="1527155"/>
            <a:ext cx="4765188" cy="30982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暱名登入</a:t>
            </a:r>
          </a:p>
        </p:txBody>
      </p:sp>
      <p:sp>
        <p:nvSpPr>
          <p:cNvPr id="707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8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9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0" name="螢幕快照 2019-03-28 下午2.40.14.png" descr="螢幕快照 2019-03-28 下午2.40.1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9610" y="1430353"/>
            <a:ext cx="6784585" cy="3465962"/>
          </a:xfrm>
          <a:prstGeom prst="rect">
            <a:avLst/>
          </a:prstGeom>
          <a:ln w="12700">
            <a:miter lim="400000"/>
          </a:ln>
        </p:spPr>
      </p:pic>
      <p:sp>
        <p:nvSpPr>
          <p:cNvPr id="711" name="註冊監聽登入和登出…"/>
          <p:cNvSpPr txBox="1"/>
          <p:nvPr/>
        </p:nvSpPr>
        <p:spPr>
          <a:xfrm>
            <a:off x="1220046" y="912071"/>
            <a:ext cx="1640841" cy="50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70000"/>
              </a:lnSpc>
              <a:defRPr b="0" sz="1100"/>
            </a:pPr>
            <a:r>
              <a:t>註冊監聽登入和登出</a:t>
            </a:r>
          </a:p>
          <a:p>
            <a:pPr>
              <a:lnSpc>
                <a:spcPct val="70000"/>
              </a:lnSpc>
              <a:defRPr b="0" sz="1100"/>
            </a:pPr>
            <a:r>
              <a:t>顯示目前登入和登出狀態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讀取權限</a:t>
            </a:r>
          </a:p>
        </p:txBody>
      </p:sp>
      <p:sp>
        <p:nvSpPr>
          <p:cNvPr id="716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7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8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9" name="讀取及時資料庫權限"/>
          <p:cNvSpPr txBox="1"/>
          <p:nvPr/>
        </p:nvSpPr>
        <p:spPr>
          <a:xfrm>
            <a:off x="1225338" y="726863"/>
            <a:ext cx="136144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70000"/>
              </a:lnSpc>
              <a:defRPr b="0" sz="1100"/>
            </a:lvl1pPr>
          </a:lstStyle>
          <a:p>
            <a:pPr/>
            <a:r>
              <a:t>讀取及時資料庫權限</a:t>
            </a:r>
          </a:p>
        </p:txBody>
      </p:sp>
      <p:pic>
        <p:nvPicPr>
          <p:cNvPr id="720" name="螢幕快照 2019-03-28 下午2.44.13.png" descr="螢幕快照 2019-03-28 下午2.44.1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3362" y="1275810"/>
            <a:ext cx="7482460" cy="31967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暱名登出</a:t>
            </a:r>
          </a:p>
        </p:txBody>
      </p:sp>
      <p:sp>
        <p:nvSpPr>
          <p:cNvPr id="725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6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7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8" name="手動登出"/>
          <p:cNvSpPr txBox="1"/>
          <p:nvPr/>
        </p:nvSpPr>
        <p:spPr>
          <a:xfrm>
            <a:off x="1225338" y="726863"/>
            <a:ext cx="66294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70000"/>
              </a:lnSpc>
              <a:defRPr b="0" sz="1100"/>
            </a:lvl1pPr>
          </a:lstStyle>
          <a:p>
            <a:pPr/>
            <a:r>
              <a:t>手動登出</a:t>
            </a:r>
          </a:p>
        </p:txBody>
      </p:sp>
      <p:pic>
        <p:nvPicPr>
          <p:cNvPr id="729" name="螢幕快照 2019-03-28 下午2.45.44.png" descr="螢幕快照 2019-03-28 下午2.45.4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75795" y="1154868"/>
            <a:ext cx="5427903" cy="3343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參考文件</a:t>
            </a:r>
          </a:p>
        </p:txBody>
      </p:sp>
      <p:sp>
        <p:nvSpPr>
          <p:cNvPr id="734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5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6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7" name="螢幕快照 2019-03-28 下午2.32.25.png" descr="螢幕快照 2019-03-28 下午2.32.2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09343" y="1492846"/>
            <a:ext cx="6537123" cy="3147324"/>
          </a:xfrm>
          <a:prstGeom prst="rect">
            <a:avLst/>
          </a:prstGeom>
          <a:ln w="12700">
            <a:miter lim="400000"/>
          </a:ln>
        </p:spPr>
      </p:pic>
      <p:sp>
        <p:nvSpPr>
          <p:cNvPr id="738" name="https://firebase.google.com/docs/auth/"/>
          <p:cNvSpPr txBox="1"/>
          <p:nvPr/>
        </p:nvSpPr>
        <p:spPr>
          <a:xfrm>
            <a:off x="1135379" y="1139613"/>
            <a:ext cx="3364184" cy="31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E98D41"/>
                </a:solidFill>
                <a:uFill>
                  <a:solidFill>
                    <a:srgbClr val="E98D41"/>
                  </a:solidFill>
                </a:uFill>
                <a:hlinkClick r:id="rId5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292929"/>
                </a:solidFill>
                <a:uFillTx/>
              </a:defRPr>
            </a:pPr>
            <a:r>
              <a:rPr u="sng">
                <a:solidFill>
                  <a:srgbClr val="E98D41"/>
                </a:solidFill>
                <a:uFill>
                  <a:solidFill>
                    <a:srgbClr val="E98D41"/>
                  </a:solidFill>
                </a:uFill>
                <a:hlinkClick r:id="rId5" invalidUrl="" action="" tgtFrame="" tooltip="" history="1" highlightClick="0" endSnd="0"/>
              </a:rPr>
              <a:t>https://firebase.google.com/docs/auth/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