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1pPr>
    <a:lvl2pPr marL="0" marR="0" indent="4572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2pPr>
    <a:lvl3pPr marL="0" marR="0" indent="9144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3pPr>
    <a:lvl4pPr marL="0" marR="0" indent="13716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4pPr>
    <a:lvl5pPr marL="0" marR="0" indent="18288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5pPr>
    <a:lvl6pPr marL="0" marR="0" indent="22860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6pPr>
    <a:lvl7pPr marL="0" marR="0" indent="27432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7pPr>
    <a:lvl8pPr marL="0" marR="0" indent="32004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8pPr>
    <a:lvl9pPr marL="0" marR="0" indent="36576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DCF"/>
          </a:solidFill>
        </a:fill>
      </a:tcStyle>
    </a:wholeTbl>
    <a:band2H>
      <a:tcTxStyle b="def" i="def"/>
      <a:tcStyle>
        <a:tcBdr/>
        <a:fill>
          <a:solidFill>
            <a:srgbClr val="E9EF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CDD5"/>
          </a:solidFill>
        </a:fill>
      </a:tcStyle>
    </a:wholeTbl>
    <a:band2H>
      <a:tcTxStyle b="def" i="def"/>
      <a:tcStyle>
        <a:tcBdr/>
        <a:fill>
          <a:solidFill>
            <a:srgbClr val="F1E8EB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E5E8"/>
          </a:solidFill>
        </a:fill>
      </a:tcStyle>
    </a:wholeTbl>
    <a:band2H>
      <a:tcTxStyle b="def" i="def"/>
      <a:tcStyle>
        <a:tcBdr/>
        <a:fill>
          <a:solidFill>
            <a:srgbClr val="E7F2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solidFill>
            <a:srgbClr val="292929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solidFill>
            <a:srgbClr val="292929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508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65" name="Shape 66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0" name="Shape 67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使用目的：正式進入各堂講課前的區段標題，主要讓學員知道今天是第幾堂課。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編修方式：灰色字是「課程名稱」，黑色字是第幾堂與堂名（堂名必須與課程大綱中的同步）。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Shape 76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65" name="Shape 76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使用目的：讓學員知道該堂課的教學重點有哪些。其他授課講師也可以從該頁看出種子講師對該堂的教學安排。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  <a:defRPr>
                <a:solidFill>
                  <a:srgbClr val="FF0000"/>
                </a:solidFill>
              </a:defRPr>
            </a:pPr>
            <a:r>
              <a:t>編修方式</a:t>
            </a:r>
            <a:r>
              <a:rPr>
                <a:solidFill>
                  <a:srgbClr val="000000"/>
                </a:solidFill>
              </a:rPr>
              <a:t>：以此頁範例來看，黑字表示該堂有六個重點，每一個重點再分別列出小重點。藍字部份表示有設計與學員互動的「問題回答」（</a:t>
            </a:r>
            <a:r>
              <a:rPr>
                <a:solidFill>
                  <a:srgbClr val="000000"/>
                </a:solidFill>
              </a:rPr>
              <a:t>Q&amp;A) </a:t>
            </a:r>
            <a:r>
              <a:rPr>
                <a:solidFill>
                  <a:srgbClr val="000000"/>
                </a:solidFill>
              </a:rPr>
              <a:t>或 「自我練習」（學員實機操作練習）。問題回答（</a:t>
            </a:r>
            <a:r>
              <a:rPr>
                <a:solidFill>
                  <a:srgbClr val="000000"/>
                </a:solidFill>
              </a:rPr>
              <a:t>Q&amp;A</a:t>
            </a:r>
            <a:r>
              <a:rPr>
                <a:solidFill>
                  <a:srgbClr val="000000"/>
                </a:solidFill>
              </a:rPr>
              <a:t>）的題型可以：選擇題，是非題，配合題。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</a:p>
          <a:p>
            <a:pPr>
              <a:lnSpc>
                <a:spcPct val="150000"/>
              </a:lnSpc>
              <a:buSzPct val="100000"/>
              <a:buFont typeface="Arial"/>
              <a:buChar char="•"/>
            </a:pPr>
            <a:r>
              <a:t>補充說明：一堂課要設計多少個「問題回答」或「自我練習」，由種子講師決定即可。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Shape 77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78" name="Shape 77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使用目的：讓學員知道該堂課的教學重點有哪些。其他授課講師也可以從該頁看出種子講師對該堂的教學安排。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  <a:defRPr>
                <a:solidFill>
                  <a:srgbClr val="FF0000"/>
                </a:solidFill>
              </a:defRPr>
            </a:pPr>
            <a:r>
              <a:t>編修方式</a:t>
            </a:r>
            <a:r>
              <a:rPr>
                <a:solidFill>
                  <a:srgbClr val="000000"/>
                </a:solidFill>
              </a:rPr>
              <a:t>：以此頁範例來看，黑字表示該堂有六個重點，每一個重點再分別列出小重點。藍字部份表示有設計與學員互動的「問題回答」（</a:t>
            </a:r>
            <a:r>
              <a:rPr>
                <a:solidFill>
                  <a:srgbClr val="000000"/>
                </a:solidFill>
              </a:rPr>
              <a:t>Q&amp;A) </a:t>
            </a:r>
            <a:r>
              <a:rPr>
                <a:solidFill>
                  <a:srgbClr val="000000"/>
                </a:solidFill>
              </a:rPr>
              <a:t>或 「自我練習」（學員實機操作練習）。問題回答（</a:t>
            </a:r>
            <a:r>
              <a:rPr>
                <a:solidFill>
                  <a:srgbClr val="000000"/>
                </a:solidFill>
              </a:rPr>
              <a:t>Q&amp;A</a:t>
            </a:r>
            <a:r>
              <a:rPr>
                <a:solidFill>
                  <a:srgbClr val="000000"/>
                </a:solidFill>
              </a:rPr>
              <a:t>）的題型可以：選擇題，是非題，配合題。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</a:p>
          <a:p>
            <a:pPr>
              <a:lnSpc>
                <a:spcPct val="150000"/>
              </a:lnSpc>
              <a:buSzPct val="100000"/>
              <a:buFont typeface="Arial"/>
              <a:buChar char="•"/>
            </a:pPr>
            <a:r>
              <a:t>補充說明：一堂課要設計多少個「問題回答」或「自我練習」，由種子講師決定即可。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92" name="Shape 79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使用目的：讓學員知道該堂課的教學重點有哪些。其他授課講師也可以從該頁看出種子講師對該堂的教學安排。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  <a:defRPr>
                <a:solidFill>
                  <a:srgbClr val="FF0000"/>
                </a:solidFill>
              </a:defRPr>
            </a:pPr>
            <a:r>
              <a:t>編修方式</a:t>
            </a:r>
            <a:r>
              <a:rPr>
                <a:solidFill>
                  <a:srgbClr val="000000"/>
                </a:solidFill>
              </a:rPr>
              <a:t>：以此頁範例來看，黑字表示該堂有六個重點，每一個重點再分別列出小重點。藍字部份表示有設計與學員互動的「問題回答」（</a:t>
            </a:r>
            <a:r>
              <a:rPr>
                <a:solidFill>
                  <a:srgbClr val="000000"/>
                </a:solidFill>
              </a:rPr>
              <a:t>Q&amp;A) </a:t>
            </a:r>
            <a:r>
              <a:rPr>
                <a:solidFill>
                  <a:srgbClr val="000000"/>
                </a:solidFill>
              </a:rPr>
              <a:t>或 「自我練習」（學員實機操作練習）。問題回答（</a:t>
            </a:r>
            <a:r>
              <a:rPr>
                <a:solidFill>
                  <a:srgbClr val="000000"/>
                </a:solidFill>
              </a:rPr>
              <a:t>Q&amp;A</a:t>
            </a:r>
            <a:r>
              <a:rPr>
                <a:solidFill>
                  <a:srgbClr val="000000"/>
                </a:solidFill>
              </a:rPr>
              <a:t>）的題型可以：選擇題，是非題，配合題。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</a:p>
          <a:p>
            <a:pPr>
              <a:lnSpc>
                <a:spcPct val="150000"/>
              </a:lnSpc>
              <a:buSzPct val="100000"/>
              <a:buFont typeface="Arial"/>
              <a:buChar char="•"/>
            </a:pPr>
            <a:r>
              <a:t>補充說明：一堂課要設計多少個「問題回答」或「自我練習」，由種子講師決定即可。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Shape 80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07" name="Shape 80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使用目的：讓學員知道該堂課的教學重點有哪些。其他授課講師也可以從該頁看出種子講師對該堂的教學安排。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  <a:defRPr>
                <a:solidFill>
                  <a:srgbClr val="FF0000"/>
                </a:solidFill>
              </a:defRPr>
            </a:pPr>
            <a:r>
              <a:t>編修方式</a:t>
            </a:r>
            <a:r>
              <a:rPr>
                <a:solidFill>
                  <a:srgbClr val="000000"/>
                </a:solidFill>
              </a:rPr>
              <a:t>：以此頁範例來看，黑字表示該堂有六個重點，每一個重點再分別列出小重點。藍字部份表示有設計與學員互動的「問題回答」（</a:t>
            </a:r>
            <a:r>
              <a:rPr>
                <a:solidFill>
                  <a:srgbClr val="000000"/>
                </a:solidFill>
              </a:rPr>
              <a:t>Q&amp;A) </a:t>
            </a:r>
            <a:r>
              <a:rPr>
                <a:solidFill>
                  <a:srgbClr val="000000"/>
                </a:solidFill>
              </a:rPr>
              <a:t>或 「自我練習」（學員實機操作練習）。問題回答（</a:t>
            </a:r>
            <a:r>
              <a:rPr>
                <a:solidFill>
                  <a:srgbClr val="000000"/>
                </a:solidFill>
              </a:rPr>
              <a:t>Q&amp;A</a:t>
            </a:r>
            <a:r>
              <a:rPr>
                <a:solidFill>
                  <a:srgbClr val="000000"/>
                </a:solidFill>
              </a:rPr>
              <a:t>）的題型可以：選擇題，是非題，配合題。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</a:p>
          <a:p>
            <a:pPr>
              <a:lnSpc>
                <a:spcPct val="150000"/>
              </a:lnSpc>
              <a:buSzPct val="100000"/>
              <a:buFont typeface="Arial"/>
              <a:buChar char="•"/>
            </a:pPr>
            <a:r>
              <a:t>補充說明：一堂課要設計多少個「問題回答」或「自我練習」，由種子講師決定即可。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Shape 82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22" name="Shape 82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使用目的：讓學員知道該堂課的教學重點有哪些。其他授課講師也可以從該頁看出種子講師對該堂的教學安排。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  <a:defRPr>
                <a:solidFill>
                  <a:srgbClr val="FF0000"/>
                </a:solidFill>
              </a:defRPr>
            </a:pPr>
            <a:r>
              <a:t>編修方式</a:t>
            </a:r>
            <a:r>
              <a:rPr>
                <a:solidFill>
                  <a:srgbClr val="000000"/>
                </a:solidFill>
              </a:rPr>
              <a:t>：以此頁範例來看，黑字表示該堂有六個重點，每一個重點再分別列出小重點。藍字部份表示有設計與學員互動的「問題回答」（</a:t>
            </a:r>
            <a:r>
              <a:rPr>
                <a:solidFill>
                  <a:srgbClr val="000000"/>
                </a:solidFill>
              </a:rPr>
              <a:t>Q&amp;A) </a:t>
            </a:r>
            <a:r>
              <a:rPr>
                <a:solidFill>
                  <a:srgbClr val="000000"/>
                </a:solidFill>
              </a:rPr>
              <a:t>或 「自我練習」（學員實機操作練習）。問題回答（</a:t>
            </a:r>
            <a:r>
              <a:rPr>
                <a:solidFill>
                  <a:srgbClr val="000000"/>
                </a:solidFill>
              </a:rPr>
              <a:t>Q&amp;A</a:t>
            </a:r>
            <a:r>
              <a:rPr>
                <a:solidFill>
                  <a:srgbClr val="000000"/>
                </a:solidFill>
              </a:rPr>
              <a:t>）的題型可以：選擇題，是非題，配合題。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</a:p>
          <a:p>
            <a:pPr>
              <a:lnSpc>
                <a:spcPct val="150000"/>
              </a:lnSpc>
              <a:buSzPct val="100000"/>
              <a:buFont typeface="Arial"/>
              <a:buChar char="•"/>
            </a:pPr>
            <a:r>
              <a:t>補充說明：一堂課要設計多少個「問題回答」或「自我練習」，由種子講師決定即可。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Shape 83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36" name="Shape 83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使用目的：讓學員知道該堂課的教學重點有哪些。其他授課講師也可以從該頁看出種子講師對該堂的教學安排。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  <a:defRPr>
                <a:solidFill>
                  <a:srgbClr val="FF0000"/>
                </a:solidFill>
              </a:defRPr>
            </a:pPr>
            <a:r>
              <a:t>編修方式</a:t>
            </a:r>
            <a:r>
              <a:rPr>
                <a:solidFill>
                  <a:srgbClr val="000000"/>
                </a:solidFill>
              </a:rPr>
              <a:t>：以此頁範例來看，黑字表示該堂有六個重點，每一個重點再分別列出小重點。藍字部份表示有設計與學員互動的「問題回答」（</a:t>
            </a:r>
            <a:r>
              <a:rPr>
                <a:solidFill>
                  <a:srgbClr val="000000"/>
                </a:solidFill>
              </a:rPr>
              <a:t>Q&amp;A) </a:t>
            </a:r>
            <a:r>
              <a:rPr>
                <a:solidFill>
                  <a:srgbClr val="000000"/>
                </a:solidFill>
              </a:rPr>
              <a:t>或 「自我練習」（學員實機操作練習）。問題回答（</a:t>
            </a:r>
            <a:r>
              <a:rPr>
                <a:solidFill>
                  <a:srgbClr val="000000"/>
                </a:solidFill>
              </a:rPr>
              <a:t>Q&amp;A</a:t>
            </a:r>
            <a:r>
              <a:rPr>
                <a:solidFill>
                  <a:srgbClr val="000000"/>
                </a:solidFill>
              </a:rPr>
              <a:t>）的題型可以：選擇題，是非題，配合題。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</a:p>
          <a:p>
            <a:pPr>
              <a:lnSpc>
                <a:spcPct val="150000"/>
              </a:lnSpc>
              <a:buSzPct val="100000"/>
              <a:buFont typeface="Arial"/>
              <a:buChar char="•"/>
            </a:pPr>
            <a:r>
              <a:t>補充說明：一堂課要設計多少個「問題回答」或「自我練習」，由種子講師決定即可。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Shape 84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45" name="Shape 84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使用目的：讓學員知道該堂課的教學重點有哪些。其他授課講師也可以從該頁看出種子講師對該堂的教學安排。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  <a:defRPr>
                <a:solidFill>
                  <a:srgbClr val="FF0000"/>
                </a:solidFill>
              </a:defRPr>
            </a:pPr>
            <a:r>
              <a:t>編修方式</a:t>
            </a:r>
            <a:r>
              <a:rPr>
                <a:solidFill>
                  <a:srgbClr val="000000"/>
                </a:solidFill>
              </a:rPr>
              <a:t>：以此頁範例來看，黑字表示該堂有六個重點，每一個重點再分別列出小重點。藍字部份表示有設計與學員互動的「問題回答」（</a:t>
            </a:r>
            <a:r>
              <a:rPr>
                <a:solidFill>
                  <a:srgbClr val="000000"/>
                </a:solidFill>
              </a:rPr>
              <a:t>Q&amp;A) </a:t>
            </a:r>
            <a:r>
              <a:rPr>
                <a:solidFill>
                  <a:srgbClr val="000000"/>
                </a:solidFill>
              </a:rPr>
              <a:t>或 「自我練習」（學員實機操作練習）。問題回答（</a:t>
            </a:r>
            <a:r>
              <a:rPr>
                <a:solidFill>
                  <a:srgbClr val="000000"/>
                </a:solidFill>
              </a:rPr>
              <a:t>Q&amp;A</a:t>
            </a:r>
            <a:r>
              <a:rPr>
                <a:solidFill>
                  <a:srgbClr val="000000"/>
                </a:solidFill>
              </a:rPr>
              <a:t>）的題型可以：選擇題，是非題，配合題。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</a:p>
          <a:p>
            <a:pPr>
              <a:lnSpc>
                <a:spcPct val="150000"/>
              </a:lnSpc>
              <a:buSzPct val="100000"/>
              <a:buFont typeface="Arial"/>
              <a:buChar char="•"/>
            </a:pPr>
            <a:r>
              <a:t>補充說明：一堂課要設計多少個「問題回答」或「自我練習」，由種子講師決定即可。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8" name="Shape 67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使用目的：讓學員知道該堂課的教學重點有哪些。其他授課講師也可以從該頁看出種子講師對該堂的教學安排。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  <a:defRPr>
                <a:solidFill>
                  <a:srgbClr val="FF0000"/>
                </a:solidFill>
              </a:defRPr>
            </a:pPr>
            <a:r>
              <a:t>編修方式</a:t>
            </a:r>
            <a:r>
              <a:rPr>
                <a:solidFill>
                  <a:srgbClr val="000000"/>
                </a:solidFill>
              </a:rPr>
              <a:t>：以此頁範例來看，黑字表示該堂有六個重點，每一個重點再分別列出小重點。藍字部份表示有設計與學員互動的「問題回答」（</a:t>
            </a:r>
            <a:r>
              <a:rPr>
                <a:solidFill>
                  <a:srgbClr val="000000"/>
                </a:solidFill>
              </a:rPr>
              <a:t>Q&amp;A) </a:t>
            </a:r>
            <a:r>
              <a:rPr>
                <a:solidFill>
                  <a:srgbClr val="000000"/>
                </a:solidFill>
              </a:rPr>
              <a:t>或 「自我練習」（學員實機操作練習）。問題回答（</a:t>
            </a:r>
            <a:r>
              <a:rPr>
                <a:solidFill>
                  <a:srgbClr val="000000"/>
                </a:solidFill>
              </a:rPr>
              <a:t>Q&amp;A</a:t>
            </a:r>
            <a:r>
              <a:rPr>
                <a:solidFill>
                  <a:srgbClr val="000000"/>
                </a:solidFill>
              </a:rPr>
              <a:t>）的題型可以：選擇題，是非題，配合題。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</a:p>
          <a:p>
            <a:pPr>
              <a:lnSpc>
                <a:spcPct val="150000"/>
              </a:lnSpc>
              <a:buSzPct val="100000"/>
              <a:buFont typeface="Arial"/>
              <a:buChar char="•"/>
            </a:pPr>
            <a:r>
              <a:t>補充說明：一堂課要設計多少個「問題回答」或「自我練習」，由種子講師決定即可。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86" name="Shape 68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使用目的：讓學員知道該堂課的教學重點有哪些。其他授課講師也可以從該頁看出種子講師對該堂的教學安排。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  <a:defRPr>
                <a:solidFill>
                  <a:srgbClr val="FF0000"/>
                </a:solidFill>
              </a:defRPr>
            </a:pPr>
            <a:r>
              <a:t>編修方式</a:t>
            </a:r>
            <a:r>
              <a:rPr>
                <a:solidFill>
                  <a:srgbClr val="000000"/>
                </a:solidFill>
              </a:rPr>
              <a:t>：以此頁範例來看，黑字表示該堂有六個重點，每一個重點再分別列出小重點。藍字部份表示有設計與學員互動的「問題回答」（</a:t>
            </a:r>
            <a:r>
              <a:rPr>
                <a:solidFill>
                  <a:srgbClr val="000000"/>
                </a:solidFill>
              </a:rPr>
              <a:t>Q&amp;A) </a:t>
            </a:r>
            <a:r>
              <a:rPr>
                <a:solidFill>
                  <a:srgbClr val="000000"/>
                </a:solidFill>
              </a:rPr>
              <a:t>或 「自我練習」（學員實機操作練習）。問題回答（</a:t>
            </a:r>
            <a:r>
              <a:rPr>
                <a:solidFill>
                  <a:srgbClr val="000000"/>
                </a:solidFill>
              </a:rPr>
              <a:t>Q&amp;A</a:t>
            </a:r>
            <a:r>
              <a:rPr>
                <a:solidFill>
                  <a:srgbClr val="000000"/>
                </a:solidFill>
              </a:rPr>
              <a:t>）的題型可以：選擇題，是非題，配合題。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</a:p>
          <a:p>
            <a:pPr>
              <a:lnSpc>
                <a:spcPct val="150000"/>
              </a:lnSpc>
              <a:buSzPct val="100000"/>
              <a:buFont typeface="Arial"/>
              <a:buChar char="•"/>
            </a:pPr>
            <a:r>
              <a:t>補充說明：一堂課要設計多少個「問題回答」或「自我練習」，由種子講師決定即可。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Shape 69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94" name="Shape 69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使用目的：讓學員知道該堂課的教學重點有哪些。其他授課講師也可以從該頁看出種子講師對該堂的教學安排。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  <a:defRPr>
                <a:solidFill>
                  <a:srgbClr val="FF0000"/>
                </a:solidFill>
              </a:defRPr>
            </a:pPr>
            <a:r>
              <a:t>編修方式</a:t>
            </a:r>
            <a:r>
              <a:rPr>
                <a:solidFill>
                  <a:srgbClr val="000000"/>
                </a:solidFill>
              </a:rPr>
              <a:t>：以此頁範例來看，黑字表示該堂有六個重點，每一個重點再分別列出小重點。藍字部份表示有設計與學員互動的「問題回答」（</a:t>
            </a:r>
            <a:r>
              <a:rPr>
                <a:solidFill>
                  <a:srgbClr val="000000"/>
                </a:solidFill>
              </a:rPr>
              <a:t>Q&amp;A) </a:t>
            </a:r>
            <a:r>
              <a:rPr>
                <a:solidFill>
                  <a:srgbClr val="000000"/>
                </a:solidFill>
              </a:rPr>
              <a:t>或 「自我練習」（學員實機操作練習）。問題回答（</a:t>
            </a:r>
            <a:r>
              <a:rPr>
                <a:solidFill>
                  <a:srgbClr val="000000"/>
                </a:solidFill>
              </a:rPr>
              <a:t>Q&amp;A</a:t>
            </a:r>
            <a:r>
              <a:rPr>
                <a:solidFill>
                  <a:srgbClr val="000000"/>
                </a:solidFill>
              </a:rPr>
              <a:t>）的題型可以：選擇題，是非題，配合題。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</a:p>
          <a:p>
            <a:pPr>
              <a:lnSpc>
                <a:spcPct val="150000"/>
              </a:lnSpc>
              <a:buSzPct val="100000"/>
              <a:buFont typeface="Arial"/>
              <a:buChar char="•"/>
            </a:pPr>
            <a:r>
              <a:t>補充說明：一堂課要設計多少個「問題回答」或「自我練習」，由種子講師決定即可。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Shape 70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03" name="Shape 70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使用目的：讓學員知道該堂課的教學重點有哪些。其他授課講師也可以從該頁看出種子講師對該堂的教學安排。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  <a:defRPr>
                <a:solidFill>
                  <a:srgbClr val="FF0000"/>
                </a:solidFill>
              </a:defRPr>
            </a:pPr>
            <a:r>
              <a:t>編修方式</a:t>
            </a:r>
            <a:r>
              <a:rPr>
                <a:solidFill>
                  <a:srgbClr val="000000"/>
                </a:solidFill>
              </a:rPr>
              <a:t>：以此頁範例來看，黑字表示該堂有六個重點，每一個重點再分別列出小重點。藍字部份表示有設計與學員互動的「問題回答」（</a:t>
            </a:r>
            <a:r>
              <a:rPr>
                <a:solidFill>
                  <a:srgbClr val="000000"/>
                </a:solidFill>
              </a:rPr>
              <a:t>Q&amp;A) </a:t>
            </a:r>
            <a:r>
              <a:rPr>
                <a:solidFill>
                  <a:srgbClr val="000000"/>
                </a:solidFill>
              </a:rPr>
              <a:t>或 「自我練習」（學員實機操作練習）。問題回答（</a:t>
            </a:r>
            <a:r>
              <a:rPr>
                <a:solidFill>
                  <a:srgbClr val="000000"/>
                </a:solidFill>
              </a:rPr>
              <a:t>Q&amp;A</a:t>
            </a:r>
            <a:r>
              <a:rPr>
                <a:solidFill>
                  <a:srgbClr val="000000"/>
                </a:solidFill>
              </a:rPr>
              <a:t>）的題型可以：選擇題，是非題，配合題。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</a:p>
          <a:p>
            <a:pPr>
              <a:lnSpc>
                <a:spcPct val="150000"/>
              </a:lnSpc>
              <a:buSzPct val="100000"/>
              <a:buFont typeface="Arial"/>
              <a:buChar char="•"/>
            </a:pPr>
            <a:r>
              <a:t>補充說明：一堂課要設計多少個「問題回答」或「自我練習」，由種子講師決定即可。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13" name="Shape 71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使用目的：讓學員知道該堂課的教學重點有哪些。其他授課講師也可以從該頁看出種子講師對該堂的教學安排。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  <a:defRPr>
                <a:solidFill>
                  <a:srgbClr val="FF0000"/>
                </a:solidFill>
              </a:defRPr>
            </a:pPr>
            <a:r>
              <a:t>編修方式</a:t>
            </a:r>
            <a:r>
              <a:rPr>
                <a:solidFill>
                  <a:srgbClr val="000000"/>
                </a:solidFill>
              </a:rPr>
              <a:t>：以此頁範例來看，黑字表示該堂有六個重點，每一個重點再分別列出小重點。藍字部份表示有設計與學員互動的「問題回答」（</a:t>
            </a:r>
            <a:r>
              <a:rPr>
                <a:solidFill>
                  <a:srgbClr val="000000"/>
                </a:solidFill>
              </a:rPr>
              <a:t>Q&amp;A) </a:t>
            </a:r>
            <a:r>
              <a:rPr>
                <a:solidFill>
                  <a:srgbClr val="000000"/>
                </a:solidFill>
              </a:rPr>
              <a:t>或 「自我練習」（學員實機操作練習）。問題回答（</a:t>
            </a:r>
            <a:r>
              <a:rPr>
                <a:solidFill>
                  <a:srgbClr val="000000"/>
                </a:solidFill>
              </a:rPr>
              <a:t>Q&amp;A</a:t>
            </a:r>
            <a:r>
              <a:rPr>
                <a:solidFill>
                  <a:srgbClr val="000000"/>
                </a:solidFill>
              </a:rPr>
              <a:t>）的題型可以：選擇題，是非題，配合題。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</a:p>
          <a:p>
            <a:pPr>
              <a:lnSpc>
                <a:spcPct val="150000"/>
              </a:lnSpc>
              <a:buSzPct val="100000"/>
              <a:buFont typeface="Arial"/>
              <a:buChar char="•"/>
            </a:pPr>
            <a:r>
              <a:t>補充說明：一堂課要設計多少個「問題回答」或「自我練習」，由種子講師決定即可。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26" name="Shape 72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使用目的：讓學員知道該堂課的教學重點有哪些。其他授課講師也可以從該頁看出種子講師對該堂的教學安排。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  <a:defRPr>
                <a:solidFill>
                  <a:srgbClr val="FF0000"/>
                </a:solidFill>
              </a:defRPr>
            </a:pPr>
            <a:r>
              <a:t>編修方式</a:t>
            </a:r>
            <a:r>
              <a:rPr>
                <a:solidFill>
                  <a:srgbClr val="000000"/>
                </a:solidFill>
              </a:rPr>
              <a:t>：以此頁範例來看，黑字表示該堂有六個重點，每一個重點再分別列出小重點。藍字部份表示有設計與學員互動的「問題回答」（</a:t>
            </a:r>
            <a:r>
              <a:rPr>
                <a:solidFill>
                  <a:srgbClr val="000000"/>
                </a:solidFill>
              </a:rPr>
              <a:t>Q&amp;A) </a:t>
            </a:r>
            <a:r>
              <a:rPr>
                <a:solidFill>
                  <a:srgbClr val="000000"/>
                </a:solidFill>
              </a:rPr>
              <a:t>或 「自我練習」（學員實機操作練習）。問題回答（</a:t>
            </a:r>
            <a:r>
              <a:rPr>
                <a:solidFill>
                  <a:srgbClr val="000000"/>
                </a:solidFill>
              </a:rPr>
              <a:t>Q&amp;A</a:t>
            </a:r>
            <a:r>
              <a:rPr>
                <a:solidFill>
                  <a:srgbClr val="000000"/>
                </a:solidFill>
              </a:rPr>
              <a:t>）的題型可以：選擇題，是非題，配合題。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</a:p>
          <a:p>
            <a:pPr>
              <a:lnSpc>
                <a:spcPct val="150000"/>
              </a:lnSpc>
              <a:buSzPct val="100000"/>
              <a:buFont typeface="Arial"/>
              <a:buChar char="•"/>
            </a:pPr>
            <a:r>
              <a:t>補充說明：一堂課要設計多少個「問題回答」或「自我練習」，由種子講師決定即可。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Shape 73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38" name="Shape 73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使用目的：讓學員知道該堂課的教學重點有哪些。其他授課講師也可以從該頁看出種子講師對該堂的教學安排。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  <a:defRPr>
                <a:solidFill>
                  <a:srgbClr val="FF0000"/>
                </a:solidFill>
              </a:defRPr>
            </a:pPr>
            <a:r>
              <a:t>編修方式</a:t>
            </a:r>
            <a:r>
              <a:rPr>
                <a:solidFill>
                  <a:srgbClr val="000000"/>
                </a:solidFill>
              </a:rPr>
              <a:t>：以此頁範例來看，黑字表示該堂有六個重點，每一個重點再分別列出小重點。藍字部份表示有設計與學員互動的「問題回答」（</a:t>
            </a:r>
            <a:r>
              <a:rPr>
                <a:solidFill>
                  <a:srgbClr val="000000"/>
                </a:solidFill>
              </a:rPr>
              <a:t>Q&amp;A) </a:t>
            </a:r>
            <a:r>
              <a:rPr>
                <a:solidFill>
                  <a:srgbClr val="000000"/>
                </a:solidFill>
              </a:rPr>
              <a:t>或 「自我練習」（學員實機操作練習）。問題回答（</a:t>
            </a:r>
            <a:r>
              <a:rPr>
                <a:solidFill>
                  <a:srgbClr val="000000"/>
                </a:solidFill>
              </a:rPr>
              <a:t>Q&amp;A</a:t>
            </a:r>
            <a:r>
              <a:rPr>
                <a:solidFill>
                  <a:srgbClr val="000000"/>
                </a:solidFill>
              </a:rPr>
              <a:t>）的題型可以：選擇題，是非題，配合題。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</a:p>
          <a:p>
            <a:pPr>
              <a:lnSpc>
                <a:spcPct val="150000"/>
              </a:lnSpc>
              <a:buSzPct val="100000"/>
              <a:buFont typeface="Arial"/>
              <a:buChar char="•"/>
            </a:pPr>
            <a:r>
              <a:t>補充說明：一堂課要設計多少個「問題回答」或「自我練習」，由種子講師決定即可。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Shape 74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0" name="Shape 75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使用目的：讓學員知道該堂課的教學重點有哪些。其他授課講師也可以從該頁看出種子講師對該堂的教學安排。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  <a:defRPr>
                <a:solidFill>
                  <a:srgbClr val="FF0000"/>
                </a:solidFill>
              </a:defRPr>
            </a:pPr>
            <a:r>
              <a:t>編修方式</a:t>
            </a:r>
            <a:r>
              <a:rPr>
                <a:solidFill>
                  <a:srgbClr val="000000"/>
                </a:solidFill>
              </a:rPr>
              <a:t>：以此頁範例來看，黑字表示該堂有六個重點，每一個重點再分別列出小重點。藍字部份表示有設計與學員互動的「問題回答」（</a:t>
            </a:r>
            <a:r>
              <a:rPr>
                <a:solidFill>
                  <a:srgbClr val="000000"/>
                </a:solidFill>
              </a:rPr>
              <a:t>Q&amp;A) </a:t>
            </a:r>
            <a:r>
              <a:rPr>
                <a:solidFill>
                  <a:srgbClr val="000000"/>
                </a:solidFill>
              </a:rPr>
              <a:t>或 「自我練習」（學員實機操作練習）。問題回答（</a:t>
            </a:r>
            <a:r>
              <a:rPr>
                <a:solidFill>
                  <a:srgbClr val="000000"/>
                </a:solidFill>
              </a:rPr>
              <a:t>Q&amp;A</a:t>
            </a:r>
            <a:r>
              <a:rPr>
                <a:solidFill>
                  <a:srgbClr val="000000"/>
                </a:solidFill>
              </a:rPr>
              <a:t>）的題型可以：選擇題，是非題，配合題。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</a:p>
          <a:p>
            <a:pPr>
              <a:lnSpc>
                <a:spcPct val="150000"/>
              </a:lnSpc>
              <a:buSzPct val="100000"/>
              <a:buFont typeface="Arial"/>
              <a:buChar char="•"/>
            </a:pPr>
            <a:r>
              <a:t>補充說明：一堂課要設計多少個「問題回答」或「自我練習」，由種子講師決定即可。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標題投影片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/>
          <p:nvPr>
            <p:ph type="title"/>
          </p:nvPr>
        </p:nvSpPr>
        <p:spPr>
          <a:xfrm>
            <a:off x="733425" y="1905000"/>
            <a:ext cx="7677150" cy="1571625"/>
          </a:xfrm>
          <a:prstGeom prst="rect">
            <a:avLst/>
          </a:prstGeom>
          <a:effectLst>
            <a:outerShdw sx="100000" sy="100000" kx="0" ky="0" algn="b" rotWithShape="0" blurRad="50800" dist="25400" dir="0">
              <a:srgbClr val="000000">
                <a:alpha val="20000"/>
              </a:srgbClr>
            </a:outerShdw>
          </a:effectLst>
        </p:spPr>
        <p:txBody>
          <a:bodyPr anchor="ctr"/>
          <a:lstStyle>
            <a:lvl1pPr>
              <a:defRPr sz="4000">
                <a:solidFill>
                  <a:srgbClr val="333333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2" name="內文層級一…"/>
          <p:cNvSpPr txBox="1"/>
          <p:nvPr>
            <p:ph type="body" sz="quarter" idx="1"/>
          </p:nvPr>
        </p:nvSpPr>
        <p:spPr>
          <a:xfrm>
            <a:off x="1371600" y="3467100"/>
            <a:ext cx="6400800" cy="60007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對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大標題文字"/>
          <p:cNvSpPr txBox="1"/>
          <p:nvPr>
            <p:ph type="title"/>
          </p:nvPr>
        </p:nvSpPr>
        <p:spPr>
          <a:xfrm>
            <a:off x="457200" y="284400"/>
            <a:ext cx="8229600" cy="7092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20" name="內文層級一…"/>
          <p:cNvSpPr txBox="1"/>
          <p:nvPr>
            <p:ph type="body" sz="quarter" idx="1"/>
          </p:nvPr>
        </p:nvSpPr>
        <p:spPr>
          <a:xfrm>
            <a:off x="457200" y="1119599"/>
            <a:ext cx="4040188" cy="47148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21" name="文字版面配置區 4"/>
          <p:cNvSpPr/>
          <p:nvPr>
            <p:ph type="body" sz="quarter" idx="13"/>
          </p:nvPr>
        </p:nvSpPr>
        <p:spPr>
          <a:xfrm>
            <a:off x="4645026" y="1119599"/>
            <a:ext cx="4041776" cy="471481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pPr>
          </a:p>
        </p:txBody>
      </p:sp>
      <p:sp>
        <p:nvSpPr>
          <p:cNvPr id="32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26" name="群組 10"/>
          <p:cNvGrpSpPr/>
          <p:nvPr/>
        </p:nvGrpSpPr>
        <p:grpSpPr>
          <a:xfrm>
            <a:off x="908580" y="1605599"/>
            <a:ext cx="3135840" cy="91161"/>
            <a:chOff x="0" y="0"/>
            <a:chExt cx="3135839" cy="91160"/>
          </a:xfrm>
        </p:grpSpPr>
        <p:sp>
          <p:nvSpPr>
            <p:cNvPr id="323" name="＞形箭號 1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4" name="矩形 12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5" name="矩形 13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330" name="群組 20"/>
          <p:cNvGrpSpPr/>
          <p:nvPr/>
        </p:nvGrpSpPr>
        <p:grpSpPr>
          <a:xfrm>
            <a:off x="5097993" y="1605599"/>
            <a:ext cx="3135840" cy="91161"/>
            <a:chOff x="0" y="0"/>
            <a:chExt cx="3135839" cy="91160"/>
          </a:xfrm>
        </p:grpSpPr>
        <p:sp>
          <p:nvSpPr>
            <p:cNvPr id="327" name="＞形箭號 2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8" name="矩形 26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9" name="矩形 27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331" name="文字方塊 54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340" name="群組 55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332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3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39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33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3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3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3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38" name="文字方塊 6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48" name="群組 7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341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4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4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4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4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4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46" name="文字方塊 8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56" name="群組 9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354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35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4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53" name="文字方塊 10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55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64" name="群組 105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36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6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5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61" name="文字方塊 10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63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65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366" name="文字方塊 66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375" name="群組 67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367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8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74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37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6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73" name="文字方塊 7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83" name="群組 7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376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8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8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7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81" name="文字方塊 8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91" name="群組 8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389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38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8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8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8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88" name="文字方塊 9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90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99" name="群組 9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39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9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9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9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9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96" name="文字方塊 10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98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00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0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9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10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標題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1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9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428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20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1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27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2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2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2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2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26" name="文字方塊 5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36" name="群組 56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429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35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33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30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1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2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34" name="文字方塊 6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44" name="群組 64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442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44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3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41" name="文字方塊 6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43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52" name="群組 72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450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48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45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46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47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49" name="文字方塊 7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51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53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454" name="文字方塊 40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463" name="群組 41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55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56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62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6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5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61" name="文字方塊 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71" name="群組 5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464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70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68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65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6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7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69" name="文字方塊 6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79" name="群組 81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477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47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7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7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7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76" name="文字方塊 8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78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87" name="群組 89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485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83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80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81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82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84" name="文字方塊 9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86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88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96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97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5" name="文字方塊 43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14" name="群組 44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506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7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13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511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08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09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0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12" name="文字方塊 4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22" name="群組 53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15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21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1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1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20" name="文字方塊 5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30" name="群組 61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528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526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23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24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25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27" name="文字方塊 6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29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38" name="群組 69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536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3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3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35" name="文字方塊 7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37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39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540" name="文字方塊 39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49" name="群組 40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541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2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48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546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43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4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5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47" name="文字方塊 4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57" name="群組 61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50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56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5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5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55" name="文字方塊 7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65" name="群組 8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563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561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58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9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0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62" name="文字方塊 8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64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73" name="群組 8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571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6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6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70" name="文字方塊 9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72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74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上課須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82" name="圓角矩形 80"/>
          <p:cNvSpPr/>
          <p:nvPr/>
        </p:nvSpPr>
        <p:spPr>
          <a:xfrm>
            <a:off x="1328715" y="1357303"/>
            <a:ext cx="6572296" cy="3071835"/>
          </a:xfrm>
          <a:prstGeom prst="roundRect">
            <a:avLst>
              <a:gd name="adj" fmla="val 2667"/>
            </a:avLst>
          </a:prstGeom>
          <a:solidFill>
            <a:srgbClr val="E6E6E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3" name="Freeform 7"/>
          <p:cNvSpPr/>
          <p:nvPr/>
        </p:nvSpPr>
        <p:spPr>
          <a:xfrm>
            <a:off x="1328715" y="857237"/>
            <a:ext cx="6572295" cy="5543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73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5605"/>
                </a:lnTo>
                <a:cubicBezTo>
                  <a:pt x="0" y="2509"/>
                  <a:pt x="212" y="0"/>
                  <a:pt x="473" y="0"/>
                </a:cubicBezTo>
                <a:close/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4" name="矩形 83"/>
          <p:cNvSpPr txBox="1"/>
          <p:nvPr/>
        </p:nvSpPr>
        <p:spPr>
          <a:xfrm>
            <a:off x="2844051" y="903602"/>
            <a:ext cx="3541624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同學，歡迎你參加本課程 </a:t>
            </a:r>
          </a:p>
        </p:txBody>
      </p:sp>
      <p:sp>
        <p:nvSpPr>
          <p:cNvPr id="585" name="Text Box 15"/>
          <p:cNvSpPr txBox="1"/>
          <p:nvPr/>
        </p:nvSpPr>
        <p:spPr>
          <a:xfrm>
            <a:off x="1685905" y="2598867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隨時準備好，老師</a:t>
            </a:r>
            <a:r>
              <a:rPr>
                <a:solidFill>
                  <a:srgbClr val="BE651D"/>
                </a:solidFill>
              </a:rPr>
              <a:t>會呼叫你的名字進行互動</a:t>
            </a:r>
            <a:r>
              <a:t>，鼓勵用麥克風提問。</a:t>
            </a:r>
          </a:p>
        </p:txBody>
      </p:sp>
      <p:sp>
        <p:nvSpPr>
          <p:cNvPr id="586" name="Text Box 13"/>
          <p:cNvSpPr txBox="1"/>
          <p:nvPr/>
        </p:nvSpPr>
        <p:spPr>
          <a:xfrm>
            <a:off x="1685905" y="1552568"/>
            <a:ext cx="491317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請</a:t>
            </a:r>
            <a:r>
              <a:rPr>
                <a:solidFill>
                  <a:srgbClr val="BE651D"/>
                </a:solidFill>
              </a:rPr>
              <a:t>關閉你的</a:t>
            </a:r>
            <a:r>
              <a:rPr>
                <a:solidFill>
                  <a:srgbClr val="BE651D"/>
                </a:solidFill>
              </a:rPr>
              <a:t>FB </a:t>
            </a:r>
            <a:r>
              <a:rPr>
                <a:solidFill>
                  <a:srgbClr val="BE651D"/>
                </a:solidFill>
              </a:rPr>
              <a:t>、</a:t>
            </a:r>
            <a:r>
              <a:rPr>
                <a:solidFill>
                  <a:srgbClr val="BE651D"/>
                </a:solidFill>
              </a:rPr>
              <a:t>Line</a:t>
            </a:r>
            <a:r>
              <a:rPr>
                <a:solidFill>
                  <a:srgbClr val="BE651D"/>
                </a:solidFill>
              </a:rPr>
              <a:t>等溝通工具</a:t>
            </a:r>
            <a:r>
              <a:t>，以免影響你上課。</a:t>
            </a:r>
          </a:p>
        </p:txBody>
      </p:sp>
      <p:sp>
        <p:nvSpPr>
          <p:cNvPr id="587" name="Text Box 15"/>
          <p:cNvSpPr txBox="1"/>
          <p:nvPr/>
        </p:nvSpPr>
        <p:spPr>
          <a:xfrm>
            <a:off x="1685905" y="3891386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BE651D"/>
                </a:solidFill>
              </a:defRPr>
            </a:pPr>
            <a:r>
              <a:t>軟體安裝</a:t>
            </a:r>
            <a:r>
              <a:rPr>
                <a:solidFill>
                  <a:srgbClr val="595959"/>
                </a:solidFill>
              </a:rPr>
              <a:t>請在上課前安裝完成，未完成的同學，請盡快進行安裝。</a:t>
            </a:r>
          </a:p>
        </p:txBody>
      </p:sp>
      <p:sp>
        <p:nvSpPr>
          <p:cNvPr id="588" name="Text Box 13"/>
          <p:cNvSpPr txBox="1"/>
          <p:nvPr/>
        </p:nvSpPr>
        <p:spPr>
          <a:xfrm>
            <a:off x="1685905" y="3122017"/>
            <a:ext cx="5929355" cy="706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如果有緊急事情，你必需離開線上教室，請用</a:t>
            </a:r>
            <a:r>
              <a:rPr>
                <a:solidFill>
                  <a:srgbClr val="BE651D"/>
                </a:solidFill>
              </a:rPr>
              <a:t>聊天室私訊</a:t>
            </a:r>
            <a:r>
              <a:t>給老師，以免老師癡癡呼喚你的名字。</a:t>
            </a:r>
          </a:p>
        </p:txBody>
      </p:sp>
      <p:sp>
        <p:nvSpPr>
          <p:cNvPr id="589" name="Freeform 5"/>
          <p:cNvSpPr/>
          <p:nvPr/>
        </p:nvSpPr>
        <p:spPr>
          <a:xfrm>
            <a:off x="1454300" y="1621834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0" name="Freeform 5"/>
          <p:cNvSpPr/>
          <p:nvPr/>
        </p:nvSpPr>
        <p:spPr>
          <a:xfrm>
            <a:off x="1454300" y="2668134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1" name="Freeform 5"/>
          <p:cNvSpPr/>
          <p:nvPr/>
        </p:nvSpPr>
        <p:spPr>
          <a:xfrm>
            <a:off x="1454300" y="3314393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2" name="Freeform 5"/>
          <p:cNvSpPr/>
          <p:nvPr/>
        </p:nvSpPr>
        <p:spPr>
          <a:xfrm>
            <a:off x="1454300" y="3960652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3" name="矩形 102"/>
          <p:cNvSpPr/>
          <p:nvPr/>
        </p:nvSpPr>
        <p:spPr>
          <a:xfrm flipH="1">
            <a:off x="1757342" y="250022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4" name="矩形 103"/>
          <p:cNvSpPr/>
          <p:nvPr/>
        </p:nvSpPr>
        <p:spPr>
          <a:xfrm flipH="1">
            <a:off x="1757342" y="302337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5" name="矩形 104"/>
          <p:cNvSpPr/>
          <p:nvPr/>
        </p:nvSpPr>
        <p:spPr>
          <a:xfrm flipH="1">
            <a:off x="1757342" y="379274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6" name="矩形 105"/>
          <p:cNvSpPr/>
          <p:nvPr/>
        </p:nvSpPr>
        <p:spPr>
          <a:xfrm flipH="1">
            <a:off x="1799013" y="197707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7" name="Text Box 13"/>
          <p:cNvSpPr txBox="1"/>
          <p:nvPr/>
        </p:nvSpPr>
        <p:spPr>
          <a:xfrm>
            <a:off x="1693670" y="2075718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考量頻寬、雜音，請預設</a:t>
            </a:r>
            <a:r>
              <a:rPr>
                <a:solidFill>
                  <a:srgbClr val="BE651D"/>
                </a:solidFill>
              </a:rPr>
              <a:t>關閉攝影機、麥克風</a:t>
            </a:r>
            <a:r>
              <a:t>，若有需要再打開。</a:t>
            </a:r>
          </a:p>
        </p:txBody>
      </p:sp>
      <p:sp>
        <p:nvSpPr>
          <p:cNvPr id="598" name="Freeform 5"/>
          <p:cNvSpPr/>
          <p:nvPr/>
        </p:nvSpPr>
        <p:spPr>
          <a:xfrm>
            <a:off x="1462065" y="2144983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課程檔案下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5720" y="928675"/>
            <a:ext cx="8643967" cy="3645360"/>
          </a:xfrm>
          <a:prstGeom prst="rect">
            <a:avLst/>
          </a:prstGeom>
          <a:ln w="12700">
            <a:miter lim="400000"/>
          </a:ln>
        </p:spPr>
      </p:pic>
      <p:sp>
        <p:nvSpPr>
          <p:cNvPr id="60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07" name="流程圖: 程序 83"/>
          <p:cNvSpPr/>
          <p:nvPr/>
        </p:nvSpPr>
        <p:spPr>
          <a:xfrm>
            <a:off x="5237824" y="2987670"/>
            <a:ext cx="825219" cy="142878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610" name="語音泡泡: 矩形 6"/>
          <p:cNvGrpSpPr/>
          <p:nvPr/>
        </p:nvGrpSpPr>
        <p:grpSpPr>
          <a:xfrm>
            <a:off x="5863035" y="2403473"/>
            <a:ext cx="1569662" cy="549142"/>
            <a:chOff x="0" y="19804"/>
            <a:chExt cx="1569661" cy="549140"/>
          </a:xfrm>
        </p:grpSpPr>
        <p:sp>
          <p:nvSpPr>
            <p:cNvPr id="608" name="形狀"/>
            <p:cNvSpPr/>
            <p:nvPr/>
          </p:nvSpPr>
          <p:spPr>
            <a:xfrm>
              <a:off x="0" y="19804"/>
              <a:ext cx="1569662" cy="549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4527"/>
                  </a:lnTo>
                  <a:lnTo>
                    <a:pt x="9000" y="14527"/>
                  </a:lnTo>
                  <a:lnTo>
                    <a:pt x="1685" y="21600"/>
                  </a:lnTo>
                  <a:lnTo>
                    <a:pt x="3600" y="14527"/>
                  </a:lnTo>
                  <a:lnTo>
                    <a:pt x="0" y="14527"/>
                  </a:lnTo>
                  <a:lnTo>
                    <a:pt x="0" y="8474"/>
                  </a:lnTo>
                  <a:close/>
                </a:path>
              </a:pathLst>
            </a:custGeom>
            <a:solidFill>
              <a:schemeClr val="accent5"/>
            </a:solidFill>
            <a:ln w="25400" cap="flat">
              <a:solidFill>
                <a:srgbClr val="BE651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09" name="課程檔案下載"/>
            <p:cNvSpPr txBox="1"/>
            <p:nvPr/>
          </p:nvSpPr>
          <p:spPr>
            <a:xfrm>
              <a:off x="199360" y="31750"/>
              <a:ext cx="1170941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課程檔案下載</a:t>
              </a:r>
            </a:p>
          </p:txBody>
        </p:sp>
      </p:grpSp>
      <p:sp>
        <p:nvSpPr>
          <p:cNvPr id="611" name="文字方塊 91"/>
          <p:cNvSpPr txBox="1"/>
          <p:nvPr/>
        </p:nvSpPr>
        <p:spPr>
          <a:xfrm>
            <a:off x="428595" y="281987"/>
            <a:ext cx="828681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/>
            </a:lvl1pPr>
          </a:lstStyle>
          <a:p>
            <a:pPr/>
            <a:r>
              <a:t>課程檔案下載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OOM 學員操作說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19" name="文字方塊 80"/>
          <p:cNvSpPr txBox="1"/>
          <p:nvPr/>
        </p:nvSpPr>
        <p:spPr>
          <a:xfrm>
            <a:off x="428595" y="281987"/>
            <a:ext cx="828681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3200"/>
            </a:pPr>
            <a:r>
              <a:t>ZOOM </a:t>
            </a:r>
            <a:r>
              <a:t>學員操作說明</a:t>
            </a:r>
          </a:p>
        </p:txBody>
      </p:sp>
      <p:pic>
        <p:nvPicPr>
          <p:cNvPr id="620" name="圖片 81" descr="圖片 8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4638" y="857237"/>
            <a:ext cx="6688102" cy="3763045"/>
          </a:xfrm>
          <a:prstGeom prst="rect">
            <a:avLst/>
          </a:prstGeom>
          <a:ln w="12700">
            <a:miter lim="400000"/>
          </a:ln>
        </p:spPr>
      </p:pic>
      <p:sp>
        <p:nvSpPr>
          <p:cNvPr id="621" name="矩形 83"/>
          <p:cNvSpPr txBox="1"/>
          <p:nvPr/>
        </p:nvSpPr>
        <p:spPr>
          <a:xfrm>
            <a:off x="5727186" y="1282008"/>
            <a:ext cx="2501638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查看選項</a:t>
            </a:r>
            <a:r>
              <a:t>/</a:t>
            </a:r>
            <a:r>
              <a:t>共同註記</a:t>
            </a:r>
            <a:r>
              <a:t>/</a:t>
            </a:r>
            <a:r>
              <a:t>筆</a:t>
            </a:r>
            <a:r>
              <a:rPr b="0" sz="1100">
                <a:solidFill>
                  <a:srgbClr val="808080"/>
                </a:solidFill>
              </a:rPr>
              <a:t>（連連看）</a:t>
            </a:r>
          </a:p>
        </p:txBody>
      </p:sp>
      <p:sp>
        <p:nvSpPr>
          <p:cNvPr id="622" name="流程圖: 程序 88"/>
          <p:cNvSpPr/>
          <p:nvPr/>
        </p:nvSpPr>
        <p:spPr>
          <a:xfrm>
            <a:off x="4698974" y="1306196"/>
            <a:ext cx="785819" cy="190249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3" name="流程圖: 程序 89"/>
          <p:cNvSpPr/>
          <p:nvPr/>
        </p:nvSpPr>
        <p:spPr>
          <a:xfrm>
            <a:off x="3747168" y="1758342"/>
            <a:ext cx="378200" cy="357192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4" name="流程圖: 程序 91"/>
          <p:cNvSpPr/>
          <p:nvPr/>
        </p:nvSpPr>
        <p:spPr>
          <a:xfrm>
            <a:off x="5392344" y="4275168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627" name="橢圓 97"/>
          <p:cNvGrpSpPr/>
          <p:nvPr/>
        </p:nvGrpSpPr>
        <p:grpSpPr>
          <a:xfrm>
            <a:off x="5484791" y="3965090"/>
            <a:ext cx="297405" cy="297405"/>
            <a:chOff x="0" y="0"/>
            <a:chExt cx="297403" cy="297403"/>
          </a:xfrm>
        </p:grpSpPr>
        <p:sp>
          <p:nvSpPr>
            <p:cNvPr id="625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26" name="1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630" name="橢圓 98"/>
          <p:cNvGrpSpPr/>
          <p:nvPr/>
        </p:nvGrpSpPr>
        <p:grpSpPr>
          <a:xfrm>
            <a:off x="4947649" y="3095941"/>
            <a:ext cx="297405" cy="297405"/>
            <a:chOff x="0" y="0"/>
            <a:chExt cx="297403" cy="297403"/>
          </a:xfrm>
        </p:grpSpPr>
        <p:sp>
          <p:nvSpPr>
            <p:cNvPr id="628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29" name="2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633" name="橢圓 99"/>
          <p:cNvGrpSpPr/>
          <p:nvPr/>
        </p:nvGrpSpPr>
        <p:grpSpPr>
          <a:xfrm>
            <a:off x="4238542" y="4643844"/>
            <a:ext cx="297405" cy="297405"/>
            <a:chOff x="0" y="0"/>
            <a:chExt cx="297403" cy="297403"/>
          </a:xfrm>
        </p:grpSpPr>
        <p:sp>
          <p:nvSpPr>
            <p:cNvPr id="631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2" name="3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636" name="橢圓 100"/>
          <p:cNvGrpSpPr/>
          <p:nvPr/>
        </p:nvGrpSpPr>
        <p:grpSpPr>
          <a:xfrm>
            <a:off x="1333558" y="4643844"/>
            <a:ext cx="297405" cy="297405"/>
            <a:chOff x="0" y="0"/>
            <a:chExt cx="297403" cy="297403"/>
          </a:xfrm>
        </p:grpSpPr>
        <p:sp>
          <p:nvSpPr>
            <p:cNvPr id="634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5" name="4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639" name="橢圓 101"/>
          <p:cNvGrpSpPr/>
          <p:nvPr/>
        </p:nvGrpSpPr>
        <p:grpSpPr>
          <a:xfrm>
            <a:off x="5499548" y="1268721"/>
            <a:ext cx="297405" cy="297405"/>
            <a:chOff x="0" y="0"/>
            <a:chExt cx="297403" cy="297403"/>
          </a:xfrm>
        </p:grpSpPr>
        <p:sp>
          <p:nvSpPr>
            <p:cNvPr id="637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8" name="5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640" name="流程圖: 程序 102"/>
          <p:cNvSpPr/>
          <p:nvPr/>
        </p:nvSpPr>
        <p:spPr>
          <a:xfrm>
            <a:off x="3673131" y="3798241"/>
            <a:ext cx="617854" cy="214315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1" name="矩形 103"/>
          <p:cNvSpPr txBox="1"/>
          <p:nvPr/>
        </p:nvSpPr>
        <p:spPr>
          <a:xfrm>
            <a:off x="5199040" y="3083860"/>
            <a:ext cx="3143273" cy="970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共享螢幕</a:t>
            </a:r>
            <a:r>
              <a:rPr b="0" sz="1100">
                <a:solidFill>
                  <a:srgbClr val="808080"/>
                </a:solidFill>
              </a:rPr>
              <a:t>（指導演練；點評作品）</a:t>
            </a:r>
            <a:endParaRPr sz="1100">
              <a:solidFill>
                <a:srgbClr val="808080"/>
              </a:solidFill>
            </a:endParaRPr>
          </a:p>
          <a:p>
            <a:pPr>
              <a:defRPr sz="1100">
                <a:solidFill>
                  <a:srgbClr val="808080"/>
                </a:solidFill>
              </a:defRPr>
            </a:pPr>
            <a:r>
              <a:t>老師須先停止共享螢幕</a:t>
            </a:r>
          </a:p>
          <a:p>
            <a:pPr>
              <a:defRPr sz="1100">
                <a:solidFill>
                  <a:srgbClr val="808080"/>
                </a:solidFill>
              </a:defRPr>
            </a:pPr>
            <a:r>
              <a:t>才能請學生共享螢幕</a:t>
            </a:r>
          </a:p>
        </p:txBody>
      </p:sp>
      <p:cxnSp>
        <p:nvCxnSpPr>
          <p:cNvPr id="642" name="圖案 104"/>
          <p:cNvCxnSpPr>
            <a:stCxn id="622" idx="0"/>
            <a:endCxn id="623" idx="0"/>
          </p:cNvCxnSpPr>
          <p:nvPr/>
        </p:nvCxnSpPr>
        <p:spPr>
          <a:xfrm flipH="1">
            <a:off x="3937000" y="1397000"/>
            <a:ext cx="1155700" cy="546100"/>
          </a:xfrm>
          <a:prstGeom prst="bentConnector2">
            <a:avLst/>
          </a:prstGeom>
          <a:ln w="19050">
            <a:solidFill>
              <a:srgbClr val="F57B17"/>
            </a:solidFill>
            <a:tailEnd type="triangle"/>
          </a:ln>
        </p:spPr>
      </p:cxnSp>
      <p:cxnSp>
        <p:nvCxnSpPr>
          <p:cNvPr id="643" name="圖案 28"/>
          <p:cNvCxnSpPr>
            <a:stCxn id="646" idx="0"/>
            <a:endCxn id="640" idx="0"/>
          </p:cNvCxnSpPr>
          <p:nvPr/>
        </p:nvCxnSpPr>
        <p:spPr>
          <a:xfrm flipH="1" flipV="1">
            <a:off x="3987800" y="3911600"/>
            <a:ext cx="558800" cy="533400"/>
          </a:xfrm>
          <a:prstGeom prst="bentConnector5">
            <a:avLst>
              <a:gd name="adj1" fmla="val 90909"/>
              <a:gd name="adj2" fmla="val 57142"/>
              <a:gd name="adj3" fmla="val -2272"/>
            </a:avLst>
          </a:prstGeom>
          <a:ln w="19050">
            <a:solidFill>
              <a:srgbClr val="F57B17"/>
            </a:solidFill>
            <a:tailEnd type="triangle"/>
          </a:ln>
        </p:spPr>
      </p:cxnSp>
      <p:sp>
        <p:nvSpPr>
          <p:cNvPr id="656" name="直線接點 106"/>
          <p:cNvSpPr/>
          <p:nvPr/>
        </p:nvSpPr>
        <p:spPr>
          <a:xfrm>
            <a:off x="5096352" y="3393494"/>
            <a:ext cx="1" cy="868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F57B17"/>
            </a:solidFill>
          </a:ln>
        </p:spPr>
        <p:txBody>
          <a:bodyPr/>
          <a:lstStyle/>
          <a:p>
            <a:pPr/>
          </a:p>
        </p:txBody>
      </p:sp>
      <p:sp>
        <p:nvSpPr>
          <p:cNvPr id="645" name="流程圖: 程序 107"/>
          <p:cNvSpPr/>
          <p:nvPr/>
        </p:nvSpPr>
        <p:spPr>
          <a:xfrm>
            <a:off x="4841849" y="4275168"/>
            <a:ext cx="509008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6" name="流程圖: 程序 108"/>
          <p:cNvSpPr/>
          <p:nvPr/>
        </p:nvSpPr>
        <p:spPr>
          <a:xfrm>
            <a:off x="4310967" y="4275168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7" name="矩形 109"/>
          <p:cNvSpPr txBox="1"/>
          <p:nvPr/>
        </p:nvSpPr>
        <p:spPr>
          <a:xfrm>
            <a:off x="4463822" y="4633454"/>
            <a:ext cx="1042540" cy="34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與會者</a:t>
            </a:r>
            <a:r>
              <a:t>/</a:t>
            </a:r>
            <a:r>
              <a:t>舉手</a:t>
            </a:r>
          </a:p>
        </p:txBody>
      </p:sp>
      <p:sp>
        <p:nvSpPr>
          <p:cNvPr id="648" name="矩形 110"/>
          <p:cNvSpPr txBox="1"/>
          <p:nvPr/>
        </p:nvSpPr>
        <p:spPr>
          <a:xfrm>
            <a:off x="5726870" y="3958726"/>
            <a:ext cx="45974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聊天</a:t>
            </a:r>
          </a:p>
        </p:txBody>
      </p:sp>
      <p:sp>
        <p:nvSpPr>
          <p:cNvPr id="649" name="矩形 111"/>
          <p:cNvSpPr txBox="1"/>
          <p:nvPr/>
        </p:nvSpPr>
        <p:spPr>
          <a:xfrm>
            <a:off x="1579918" y="4633454"/>
            <a:ext cx="815340" cy="34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解除靜音</a:t>
            </a:r>
          </a:p>
        </p:txBody>
      </p:sp>
      <p:sp>
        <p:nvSpPr>
          <p:cNvPr id="650" name="流程圖: 程序 112"/>
          <p:cNvSpPr/>
          <p:nvPr/>
        </p:nvSpPr>
        <p:spPr>
          <a:xfrm>
            <a:off x="1285852" y="4266624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封底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堂標題頁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大標題文字"/>
          <p:cNvSpPr txBox="1"/>
          <p:nvPr>
            <p:ph type="title"/>
          </p:nvPr>
        </p:nvSpPr>
        <p:spPr>
          <a:xfrm>
            <a:off x="733425" y="2381248"/>
            <a:ext cx="7677150" cy="1619252"/>
          </a:xfrm>
          <a:prstGeom prst="rect">
            <a:avLst/>
          </a:prstGeom>
          <a:effectLst>
            <a:outerShdw sx="100000" sy="100000" kx="0" ky="0" algn="b" rotWithShape="0" blurRad="50800" dist="25400" dir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120000"/>
              </a:lnSpc>
              <a:defRPr sz="4000">
                <a:solidFill>
                  <a:srgbClr val="333333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21" name="內文層級一…"/>
          <p:cNvSpPr txBox="1"/>
          <p:nvPr>
            <p:ph type="body" sz="quarter" idx="1"/>
          </p:nvPr>
        </p:nvSpPr>
        <p:spPr>
          <a:xfrm>
            <a:off x="1371600" y="1847850"/>
            <a:ext cx="6400800" cy="49529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2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3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物件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" name="文字方塊 36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0" name="群組 12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2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9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8" name="文字方塊 5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8" name="群組 136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1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6" name="文字方塊 13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66" name="群組 144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64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6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63" name="文字方塊 13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65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4" name="群組 152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7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7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6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71" name="文字方塊 1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73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75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77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8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87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79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0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86" name="群組 48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8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8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8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8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85" name="文字方塊 5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95" name="群組 5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88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9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9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8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93" name="文字方塊 6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03" name="群組 66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0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9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9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00" name="文字方塊 7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02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11" name="群組 74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0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0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0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0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0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08" name="文字方塊 7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10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12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區段標題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大標題文字"/>
          <p:cNvSpPr txBox="1"/>
          <p:nvPr>
            <p:ph type="title"/>
          </p:nvPr>
        </p:nvSpPr>
        <p:spPr>
          <a:xfrm>
            <a:off x="722312" y="1751932"/>
            <a:ext cx="7772401" cy="161991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defRPr sz="4400"/>
            </a:lvl1pPr>
          </a:lstStyle>
          <a:p>
            <a:pPr/>
            <a:r>
              <a:t>大標題文字</a:t>
            </a:r>
          </a:p>
        </p:txBody>
      </p:sp>
      <p:sp>
        <p:nvSpPr>
          <p:cNvPr id="120" name="內文層級一…"/>
          <p:cNvSpPr txBox="1"/>
          <p:nvPr>
            <p:ph type="body" sz="quarter" idx="1"/>
          </p:nvPr>
        </p:nvSpPr>
        <p:spPr>
          <a:xfrm>
            <a:off x="722312" y="1240096"/>
            <a:ext cx="7772401" cy="65686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1pPr>
            <a:lvl2pPr marL="0" indent="4572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2pPr>
            <a:lvl3pPr marL="0" indent="9144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3pPr>
            <a:lvl4pPr marL="0" indent="13716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4pPr>
            <a:lvl5pPr marL="0" indent="18288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2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23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區段標題_無ico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大標題文字"/>
          <p:cNvSpPr txBox="1"/>
          <p:nvPr>
            <p:ph type="title"/>
          </p:nvPr>
        </p:nvSpPr>
        <p:spPr>
          <a:xfrm>
            <a:off x="722312" y="1751932"/>
            <a:ext cx="7772401" cy="161991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defRPr sz="4400"/>
            </a:lvl1pPr>
          </a:lstStyle>
          <a:p>
            <a:pPr/>
            <a:r>
              <a:t>大標題文字</a:t>
            </a:r>
          </a:p>
        </p:txBody>
      </p:sp>
      <p:sp>
        <p:nvSpPr>
          <p:cNvPr id="131" name="內文層級一…"/>
          <p:cNvSpPr txBox="1"/>
          <p:nvPr>
            <p:ph type="body" sz="quarter" idx="1"/>
          </p:nvPr>
        </p:nvSpPr>
        <p:spPr>
          <a:xfrm>
            <a:off x="722312" y="1240096"/>
            <a:ext cx="7772401" cy="65686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1pPr>
            <a:lvl2pPr marL="0" indent="4572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2pPr>
            <a:lvl3pPr marL="0" indent="9144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3pPr>
            <a:lvl4pPr marL="0" indent="13716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4pPr>
            <a:lvl5pPr marL="0" indent="18288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3" name="文字方塊 7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142" name="群組 7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134" name="圖片版面配置區 36" descr="圖片版面配置區 36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5" name="圖片版面配置區 35" descr="圖片版面配置區 35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1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13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3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3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3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40" name="文字方塊 7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50" name="群組 8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143" name="圖片版面配置區 30" descr="圖片版面配置區 30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4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4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4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4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48" name="文字方塊 8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58" name="群組 9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56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15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5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5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5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55" name="文字方塊 9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57" name="圖片版面配置區 34" descr="圖片版面配置區 34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66" name="群組 9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6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6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5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6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6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63" name="文字方塊 10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65" name="圖片版面配置區 36" descr="圖片版面配置區 36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67" name="圖片版面配置區 38" descr="圖片版面配置區 38"/>
          <p:cNvPicPr>
            <a:picLocks noChangeAspect="1"/>
          </p:cNvPicPr>
          <p:nvPr/>
        </p:nvPicPr>
        <p:blipFill>
          <a:blip r:embed="rId8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文字方塊 41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177" name="群組 42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169" name="圖片版面配置區 36" descr="圖片版面配置區 36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0" name="圖片版面配置區 35" descr="圖片版面配置區 35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76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17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7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7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7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75" name="文字方塊 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85" name="群組 51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178" name="圖片版面配置區 30" descr="圖片版面配置區 30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8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8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7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83" name="文字方塊 5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93" name="群組 59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9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18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8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90" name="文字方塊 6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92" name="圖片版面配置區 34" descr="圖片版面配置區 34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01" name="群組 67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9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9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9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9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9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98" name="文字方塊 7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00" name="圖片版面配置區 36" descr="圖片版面配置區 36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02" name="圖片版面配置區 38" descr="圖片版面配置區 38"/>
          <p:cNvPicPr>
            <a:picLocks noChangeAspect="1"/>
          </p:cNvPicPr>
          <p:nvPr/>
        </p:nvPicPr>
        <p:blipFill>
          <a:blip r:embed="rId8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1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1" name="內文層級一…"/>
          <p:cNvSpPr txBox="1"/>
          <p:nvPr>
            <p:ph type="body" sz="half" idx="1"/>
          </p:nvPr>
        </p:nvSpPr>
        <p:spPr>
          <a:xfrm>
            <a:off x="457200" y="1169999"/>
            <a:ext cx="4038600" cy="36000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800"/>
            </a:lvl1pPr>
            <a:lvl2pPr marL="733425" indent="-342900">
              <a:lnSpc>
                <a:spcPct val="120000"/>
              </a:lnSpc>
              <a:defRPr sz="1800"/>
            </a:lvl2pPr>
            <a:lvl3pPr marL="1015092" indent="-281667">
              <a:lnSpc>
                <a:spcPct val="120000"/>
              </a:lnSpc>
              <a:defRPr sz="1800"/>
            </a:lvl3pPr>
            <a:lvl4pPr marL="1310367" indent="-281667">
              <a:lnSpc>
                <a:spcPct val="120000"/>
              </a:lnSpc>
              <a:defRPr sz="1800"/>
            </a:lvl4pPr>
            <a:lvl5pPr marL="1559378" indent="-244928">
              <a:lnSpc>
                <a:spcPct val="120000"/>
              </a:lnSpc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12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13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兩項物件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2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2" name="內文層級一…"/>
          <p:cNvSpPr txBox="1"/>
          <p:nvPr>
            <p:ph type="body" sz="half" idx="1"/>
          </p:nvPr>
        </p:nvSpPr>
        <p:spPr>
          <a:xfrm>
            <a:off x="457200" y="1169999"/>
            <a:ext cx="4038600" cy="36000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800"/>
            </a:lvl1pPr>
            <a:lvl2pPr marL="733425" indent="-342900">
              <a:lnSpc>
                <a:spcPct val="120000"/>
              </a:lnSpc>
              <a:defRPr sz="1800"/>
            </a:lvl2pPr>
            <a:lvl3pPr marL="1015092" indent="-281667">
              <a:lnSpc>
                <a:spcPct val="120000"/>
              </a:lnSpc>
              <a:defRPr sz="1800"/>
            </a:lvl3pPr>
            <a:lvl4pPr marL="1310367" indent="-281667">
              <a:lnSpc>
                <a:spcPct val="120000"/>
              </a:lnSpc>
              <a:defRPr sz="1800"/>
            </a:lvl4pPr>
            <a:lvl5pPr marL="1559378" indent="-244928">
              <a:lnSpc>
                <a:spcPct val="120000"/>
              </a:lnSpc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3" name="文字方塊 89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232" name="群組 90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224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5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31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22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2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2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2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30" name="文字方塊 9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40" name="群組 99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233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3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3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3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3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3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38" name="文字方塊 10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48" name="群組 10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246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24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4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4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4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45" name="文字方塊 11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47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56" name="群組 115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25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5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4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5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5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53" name="文字方塊 11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55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57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267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259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0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66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26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6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6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6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65" name="文字方塊 4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75" name="群組 5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268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7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7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6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73" name="文字方塊 5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83" name="群組 6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28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27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7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80" name="文字方塊 6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82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91" name="群組 6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28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8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8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8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8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88" name="文字方塊 7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90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92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大標題文字"/>
          <p:cNvSpPr txBox="1"/>
          <p:nvPr>
            <p:ph type="title"/>
          </p:nvPr>
        </p:nvSpPr>
        <p:spPr>
          <a:xfrm>
            <a:off x="457200" y="284400"/>
            <a:ext cx="8229600" cy="7092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00" name="內文層級一…"/>
          <p:cNvSpPr txBox="1"/>
          <p:nvPr>
            <p:ph type="body" sz="quarter" idx="1"/>
          </p:nvPr>
        </p:nvSpPr>
        <p:spPr>
          <a:xfrm>
            <a:off x="457200" y="1119599"/>
            <a:ext cx="4040188" cy="47148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01" name="文字版面配置區 4"/>
          <p:cNvSpPr/>
          <p:nvPr>
            <p:ph type="body" sz="quarter" idx="13"/>
          </p:nvPr>
        </p:nvSpPr>
        <p:spPr>
          <a:xfrm>
            <a:off x="4645026" y="1119599"/>
            <a:ext cx="4041776" cy="471481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pPr>
          </a:p>
        </p:txBody>
      </p:sp>
      <p:sp>
        <p:nvSpPr>
          <p:cNvPr id="30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06" name="群組 10"/>
          <p:cNvGrpSpPr/>
          <p:nvPr/>
        </p:nvGrpSpPr>
        <p:grpSpPr>
          <a:xfrm>
            <a:off x="908580" y="1605599"/>
            <a:ext cx="3135840" cy="91161"/>
            <a:chOff x="0" y="0"/>
            <a:chExt cx="3135839" cy="91160"/>
          </a:xfrm>
        </p:grpSpPr>
        <p:sp>
          <p:nvSpPr>
            <p:cNvPr id="303" name="＞形箭號 1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4" name="矩形 12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5" name="矩形 13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310" name="群組 20"/>
          <p:cNvGrpSpPr/>
          <p:nvPr/>
        </p:nvGrpSpPr>
        <p:grpSpPr>
          <a:xfrm>
            <a:off x="5097993" y="1605599"/>
            <a:ext cx="3135840" cy="91161"/>
            <a:chOff x="0" y="0"/>
            <a:chExt cx="3135839" cy="91160"/>
          </a:xfrm>
        </p:grpSpPr>
        <p:sp>
          <p:nvSpPr>
            <p:cNvPr id="307" name="＞形箭號 2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8" name="矩形 26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9" name="矩形 27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311" name="圖片版面配置區 10"/>
          <p:cNvSpPr/>
          <p:nvPr>
            <p:ph type="pic" sz="quarter" idx="14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12" name="圖片版面配置區 13"/>
          <p:cNvSpPr/>
          <p:nvPr>
            <p:ph type="pic" sz="quarter" idx="15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文層級一…"/>
          <p:cNvSpPr txBox="1"/>
          <p:nvPr>
            <p:ph type="body" idx="1"/>
          </p:nvPr>
        </p:nvSpPr>
        <p:spPr>
          <a:xfrm>
            <a:off x="457200" y="1071552"/>
            <a:ext cx="8229600" cy="3737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" name="幻燈片編號"/>
          <p:cNvSpPr txBox="1"/>
          <p:nvPr>
            <p:ph type="sldNum" sz="quarter" idx="2"/>
          </p:nvPr>
        </p:nvSpPr>
        <p:spPr>
          <a:xfrm>
            <a:off x="8747907" y="4841390"/>
            <a:ext cx="245404" cy="22698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normAutofit fontScale="100000" lnSpcReduction="0"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b="0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大標題文字"/>
          <p:cNvSpPr txBox="1"/>
          <p:nvPr>
            <p:ph type="title"/>
          </p:nvPr>
        </p:nvSpPr>
        <p:spPr>
          <a:xfrm>
            <a:off x="457200" y="285733"/>
            <a:ext cx="8229600" cy="707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61950" marR="0" indent="-36195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◆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1pPr>
      <a:lvl2pPr marL="729191" marR="0" indent="-338666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◈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2pPr>
      <a:lvl3pPr marL="998537" marR="0" indent="-277812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90000"/>
        <a:buFontTx/>
        <a:buChar char="●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3pPr>
      <a:lvl4pPr marL="1313089" marR="0" indent="-312964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80000"/>
        <a:buFontTx/>
        <a:buChar char="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4pPr>
      <a:lvl5pPr marL="1564821" marR="0" indent="-326571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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5pPr>
      <a:lvl6pPr marL="25146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6pPr>
      <a:lvl7pPr marL="29718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7pPr>
      <a:lvl8pPr marL="34290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8pPr>
      <a:lvl9pPr marL="38862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23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24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25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26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hyperlink" Target="https://firebase.google.com/docs/analytics/ios/start" TargetMode="External"/><Relationship Id="rId5" Type="http://schemas.openxmlformats.org/officeDocument/2006/relationships/image" Target="../media/image27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2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標題 3"/>
          <p:cNvSpPr txBox="1"/>
          <p:nvPr>
            <p:ph type="title"/>
          </p:nvPr>
        </p:nvSpPr>
        <p:spPr>
          <a:xfrm>
            <a:off x="733425" y="2381248"/>
            <a:ext cx="7677150" cy="1619252"/>
          </a:xfrm>
          <a:prstGeom prst="rect">
            <a:avLst/>
          </a:prstGeom>
        </p:spPr>
        <p:txBody>
          <a:bodyPr/>
          <a:lstStyle>
            <a:lvl1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第2堂_使用者行為分析(上)</a:t>
            </a:r>
          </a:p>
        </p:txBody>
      </p:sp>
      <p:sp>
        <p:nvSpPr>
          <p:cNvPr id="668" name="副標題 2"/>
          <p:cNvSpPr txBox="1"/>
          <p:nvPr>
            <p:ph type="body" sz="quarter" idx="1"/>
          </p:nvPr>
        </p:nvSpPr>
        <p:spPr>
          <a:xfrm>
            <a:off x="1371600" y="1847850"/>
            <a:ext cx="6400800" cy="495299"/>
          </a:xfrm>
          <a:prstGeom prst="rect">
            <a:avLst/>
          </a:prstGeom>
        </p:spPr>
        <p:txBody>
          <a:bodyPr/>
          <a:lstStyle>
            <a:lvl1pPr defTabSz="877823">
              <a:lnSpc>
                <a:spcPct val="108000"/>
              </a:lnSpc>
              <a:defRPr sz="2304"/>
            </a:lvl1pPr>
          </a:lstStyle>
          <a:p>
            <a:pPr/>
            <a:r>
              <a:t>iOS行動程式基礎開發上架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標題 1"/>
          <p:cNvSpPr txBox="1"/>
          <p:nvPr>
            <p:ph type="title"/>
          </p:nvPr>
        </p:nvSpPr>
        <p:spPr>
          <a:xfrm>
            <a:off x="1367573" y="399064"/>
            <a:ext cx="6163998" cy="538023"/>
          </a:xfrm>
          <a:prstGeom prst="rect">
            <a:avLst/>
          </a:prstGeom>
        </p:spPr>
        <p:txBody>
          <a:bodyPr/>
          <a:lstStyle>
            <a:lvl1pPr defTabSz="658368">
              <a:defRPr sz="2664"/>
            </a:lvl1pPr>
          </a:lstStyle>
          <a:p>
            <a:pPr/>
            <a:r>
              <a:t>5執行安裝Firebase api</a:t>
            </a:r>
          </a:p>
        </p:txBody>
      </p:sp>
      <p:sp>
        <p:nvSpPr>
          <p:cNvPr id="753" name="投影片編號版面配置區 2"/>
          <p:cNvSpPr txBox="1"/>
          <p:nvPr>
            <p:ph type="sldNum" sz="quarter" idx="2"/>
          </p:nvPr>
        </p:nvSpPr>
        <p:spPr>
          <a:xfrm>
            <a:off x="8747907" y="4841390"/>
            <a:ext cx="245404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54" name="圖片版面配置區 32" descr="圖片版面配置區 32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55" name="圖片版面配置區 33" descr="圖片版面配置區 33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56" name="文字"/>
          <p:cNvSpPr txBox="1"/>
          <p:nvPr/>
        </p:nvSpPr>
        <p:spPr>
          <a:xfrm>
            <a:off x="274950" y="-1248022"/>
            <a:ext cx="1803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2800"/>
              </a:lnSpc>
              <a:spcBef>
                <a:spcPts val="0"/>
              </a:spcBef>
              <a:defRPr b="0"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757" name="文字"/>
          <p:cNvSpPr txBox="1"/>
          <p:nvPr/>
        </p:nvSpPr>
        <p:spPr>
          <a:xfrm>
            <a:off x="1190321" y="1048356"/>
            <a:ext cx="1803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2800"/>
              </a:lnSpc>
              <a:spcBef>
                <a:spcPts val="0"/>
              </a:spcBef>
              <a:defRPr b="0"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758" name="文字"/>
          <p:cNvSpPr txBox="1"/>
          <p:nvPr/>
        </p:nvSpPr>
        <p:spPr>
          <a:xfrm>
            <a:off x="905275" y="208013"/>
            <a:ext cx="1803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2800"/>
              </a:lnSpc>
              <a:spcBef>
                <a:spcPts val="0"/>
              </a:spcBef>
              <a:defRPr b="0"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pic>
        <p:nvPicPr>
          <p:cNvPr id="759" name="page3image39935296.png" descr="page3image39935296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67973" y="1595076"/>
            <a:ext cx="7374740" cy="430401"/>
          </a:xfrm>
          <a:prstGeom prst="rect">
            <a:avLst/>
          </a:prstGeom>
          <a:ln w="12700">
            <a:miter lim="400000"/>
          </a:ln>
        </p:spPr>
      </p:pic>
      <p:sp>
        <p:nvSpPr>
          <p:cNvPr id="760" name="文字"/>
          <p:cNvSpPr txBox="1"/>
          <p:nvPr/>
        </p:nvSpPr>
        <p:spPr>
          <a:xfrm>
            <a:off x="-2915903" y="710584"/>
            <a:ext cx="1803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2800"/>
              </a:lnSpc>
              <a:spcBef>
                <a:spcPts val="0"/>
              </a:spcBef>
              <a:defRPr b="0"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761" name="打開終端機軟體，使⽤cd 進入專案目錄。執⾏pod init"/>
          <p:cNvSpPr txBox="1"/>
          <p:nvPr/>
        </p:nvSpPr>
        <p:spPr>
          <a:xfrm>
            <a:off x="1049634" y="1191645"/>
            <a:ext cx="4430463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打開終端機軟體，使⽤cd 進入專案目錄。執⾏pod init </a:t>
            </a:r>
          </a:p>
        </p:txBody>
      </p:sp>
      <p:sp>
        <p:nvSpPr>
          <p:cNvPr id="762" name="使⽤用Finder，進入專案，⽤用⽂文字編輯打開 PodFile"/>
          <p:cNvSpPr txBox="1"/>
          <p:nvPr/>
        </p:nvSpPr>
        <p:spPr>
          <a:xfrm>
            <a:off x="1049634" y="2218160"/>
            <a:ext cx="4588730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使⽤用Finder，進入專案，⽤用⽂文字編輯打開 PodFile </a:t>
            </a:r>
          </a:p>
        </p:txBody>
      </p:sp>
      <p:pic>
        <p:nvPicPr>
          <p:cNvPr id="763" name="page3image39935712.png" descr="page3image3993571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30922" y="2643882"/>
            <a:ext cx="5326462" cy="12920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標題 1"/>
          <p:cNvSpPr txBox="1"/>
          <p:nvPr>
            <p:ph type="title"/>
          </p:nvPr>
        </p:nvSpPr>
        <p:spPr>
          <a:xfrm>
            <a:off x="1367573" y="399064"/>
            <a:ext cx="6163998" cy="538023"/>
          </a:xfrm>
          <a:prstGeom prst="rect">
            <a:avLst/>
          </a:prstGeom>
        </p:spPr>
        <p:txBody>
          <a:bodyPr/>
          <a:lstStyle>
            <a:lvl1pPr defTabSz="658368">
              <a:defRPr sz="2664"/>
            </a:lvl1pPr>
          </a:lstStyle>
          <a:p>
            <a:pPr/>
            <a:r>
              <a:t>5執行安裝Firebase api</a:t>
            </a:r>
          </a:p>
        </p:txBody>
      </p:sp>
      <p:sp>
        <p:nvSpPr>
          <p:cNvPr id="768" name="投影片編號版面配置區 2"/>
          <p:cNvSpPr txBox="1"/>
          <p:nvPr>
            <p:ph type="sldNum" sz="quarter" idx="2"/>
          </p:nvPr>
        </p:nvSpPr>
        <p:spPr>
          <a:xfrm>
            <a:off x="8752620" y="4841390"/>
            <a:ext cx="235978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69" name="圖片版面配置區 32" descr="圖片版面配置區 32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70" name="圖片版面配置區 33" descr="圖片版面配置區 33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71" name="文字"/>
          <p:cNvSpPr txBox="1"/>
          <p:nvPr/>
        </p:nvSpPr>
        <p:spPr>
          <a:xfrm>
            <a:off x="274950" y="-1248022"/>
            <a:ext cx="1803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2800"/>
              </a:lnSpc>
              <a:spcBef>
                <a:spcPts val="0"/>
              </a:spcBef>
              <a:defRPr b="0"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772" name="文字"/>
          <p:cNvSpPr txBox="1"/>
          <p:nvPr/>
        </p:nvSpPr>
        <p:spPr>
          <a:xfrm>
            <a:off x="1190321" y="1048356"/>
            <a:ext cx="1803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2800"/>
              </a:lnSpc>
              <a:spcBef>
                <a:spcPts val="0"/>
              </a:spcBef>
              <a:defRPr b="0"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773" name="文字"/>
          <p:cNvSpPr txBox="1"/>
          <p:nvPr/>
        </p:nvSpPr>
        <p:spPr>
          <a:xfrm>
            <a:off x="905275" y="208013"/>
            <a:ext cx="1803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2800"/>
              </a:lnSpc>
              <a:spcBef>
                <a:spcPts val="0"/>
              </a:spcBef>
              <a:defRPr b="0"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774" name="文字"/>
          <p:cNvSpPr txBox="1"/>
          <p:nvPr/>
        </p:nvSpPr>
        <p:spPr>
          <a:xfrm>
            <a:off x="-2915903" y="710584"/>
            <a:ext cx="1803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2800"/>
              </a:lnSpc>
              <a:spcBef>
                <a:spcPts val="0"/>
              </a:spcBef>
              <a:defRPr b="0"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775" name="加入 pod “Firebase/Core’"/>
          <p:cNvSpPr txBox="1"/>
          <p:nvPr/>
        </p:nvSpPr>
        <p:spPr>
          <a:xfrm>
            <a:off x="1049634" y="1191645"/>
            <a:ext cx="2248159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加入 pod “Firebase/Core’ </a:t>
            </a:r>
          </a:p>
        </p:txBody>
      </p:sp>
      <p:pic>
        <p:nvPicPr>
          <p:cNvPr id="776" name="page4image39854624.png" descr="page4image3985462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96130" y="1601602"/>
            <a:ext cx="6706884" cy="23882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標題 1"/>
          <p:cNvSpPr txBox="1"/>
          <p:nvPr>
            <p:ph type="title"/>
          </p:nvPr>
        </p:nvSpPr>
        <p:spPr>
          <a:xfrm>
            <a:off x="1367573" y="399064"/>
            <a:ext cx="6163998" cy="538023"/>
          </a:xfrm>
          <a:prstGeom prst="rect">
            <a:avLst/>
          </a:prstGeom>
        </p:spPr>
        <p:txBody>
          <a:bodyPr/>
          <a:lstStyle>
            <a:lvl1pPr defTabSz="658368">
              <a:defRPr sz="2664"/>
            </a:lvl1pPr>
          </a:lstStyle>
          <a:p>
            <a:pPr/>
            <a:r>
              <a:t>5執行安裝Firebase api</a:t>
            </a:r>
          </a:p>
        </p:txBody>
      </p:sp>
      <p:sp>
        <p:nvSpPr>
          <p:cNvPr id="781" name="投影片編號版面配置區 2"/>
          <p:cNvSpPr txBox="1"/>
          <p:nvPr>
            <p:ph type="sldNum" sz="quarter" idx="2"/>
          </p:nvPr>
        </p:nvSpPr>
        <p:spPr>
          <a:xfrm>
            <a:off x="8747907" y="4841390"/>
            <a:ext cx="245404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82" name="圖片版面配置區 32" descr="圖片版面配置區 32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83" name="圖片版面配置區 33" descr="圖片版面配置區 33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84" name="文字"/>
          <p:cNvSpPr txBox="1"/>
          <p:nvPr/>
        </p:nvSpPr>
        <p:spPr>
          <a:xfrm>
            <a:off x="274950" y="-1248022"/>
            <a:ext cx="1803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2800"/>
              </a:lnSpc>
              <a:spcBef>
                <a:spcPts val="0"/>
              </a:spcBef>
              <a:defRPr b="0"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785" name="文字"/>
          <p:cNvSpPr txBox="1"/>
          <p:nvPr/>
        </p:nvSpPr>
        <p:spPr>
          <a:xfrm>
            <a:off x="1190321" y="1048356"/>
            <a:ext cx="1803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2800"/>
              </a:lnSpc>
              <a:spcBef>
                <a:spcPts val="0"/>
              </a:spcBef>
              <a:defRPr b="0"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786" name="文字"/>
          <p:cNvSpPr txBox="1"/>
          <p:nvPr/>
        </p:nvSpPr>
        <p:spPr>
          <a:xfrm>
            <a:off x="905275" y="208013"/>
            <a:ext cx="1803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2800"/>
              </a:lnSpc>
              <a:spcBef>
                <a:spcPts val="0"/>
              </a:spcBef>
              <a:defRPr b="0"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787" name="文字"/>
          <p:cNvSpPr txBox="1"/>
          <p:nvPr/>
        </p:nvSpPr>
        <p:spPr>
          <a:xfrm>
            <a:off x="-2915903" y="710584"/>
            <a:ext cx="1803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2800"/>
              </a:lnSpc>
              <a:spcBef>
                <a:spcPts val="0"/>
              </a:spcBef>
              <a:defRPr b="0"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788" name="關閉原來的專案，執⾏pod install"/>
          <p:cNvSpPr txBox="1"/>
          <p:nvPr/>
        </p:nvSpPr>
        <p:spPr>
          <a:xfrm>
            <a:off x="1049634" y="1191645"/>
            <a:ext cx="277114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關閉原來的專案，執⾏pod install</a:t>
            </a:r>
          </a:p>
        </p:txBody>
      </p:sp>
      <p:pic>
        <p:nvPicPr>
          <p:cNvPr id="789" name="page5image39964112.png" descr="page5image3996411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14572" y="1566872"/>
            <a:ext cx="5523335" cy="2917519"/>
          </a:xfrm>
          <a:prstGeom prst="rect">
            <a:avLst/>
          </a:prstGeom>
          <a:ln w="12700">
            <a:miter lim="400000"/>
          </a:ln>
        </p:spPr>
      </p:pic>
      <p:sp>
        <p:nvSpPr>
          <p:cNvPr id="790" name="文字"/>
          <p:cNvSpPr txBox="1"/>
          <p:nvPr/>
        </p:nvSpPr>
        <p:spPr>
          <a:xfrm>
            <a:off x="-5525714" y="-1940638"/>
            <a:ext cx="1803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2800"/>
              </a:lnSpc>
              <a:spcBef>
                <a:spcPts val="0"/>
              </a:spcBef>
              <a:defRPr b="0"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標題 1"/>
          <p:cNvSpPr txBox="1"/>
          <p:nvPr>
            <p:ph type="title"/>
          </p:nvPr>
        </p:nvSpPr>
        <p:spPr>
          <a:xfrm>
            <a:off x="1367573" y="399064"/>
            <a:ext cx="6163998" cy="538023"/>
          </a:xfrm>
          <a:prstGeom prst="rect">
            <a:avLst/>
          </a:prstGeom>
        </p:spPr>
        <p:txBody>
          <a:bodyPr/>
          <a:lstStyle>
            <a:lvl1pPr defTabSz="658368">
              <a:defRPr sz="2664"/>
            </a:lvl1pPr>
          </a:lstStyle>
          <a:p>
            <a:pPr/>
            <a:r>
              <a:t>5執行安裝Firebase api</a:t>
            </a:r>
          </a:p>
        </p:txBody>
      </p:sp>
      <p:sp>
        <p:nvSpPr>
          <p:cNvPr id="795" name="投影片編號版面配置區 2"/>
          <p:cNvSpPr txBox="1"/>
          <p:nvPr>
            <p:ph type="sldNum" sz="quarter" idx="2"/>
          </p:nvPr>
        </p:nvSpPr>
        <p:spPr>
          <a:xfrm>
            <a:off x="8747907" y="4841390"/>
            <a:ext cx="245404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96" name="圖片版面配置區 32" descr="圖片版面配置區 32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97" name="圖片版面配置區 33" descr="圖片版面配置區 33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98" name="文字"/>
          <p:cNvSpPr txBox="1"/>
          <p:nvPr/>
        </p:nvSpPr>
        <p:spPr>
          <a:xfrm>
            <a:off x="274950" y="-1248022"/>
            <a:ext cx="1803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2800"/>
              </a:lnSpc>
              <a:spcBef>
                <a:spcPts val="0"/>
              </a:spcBef>
              <a:defRPr b="0"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799" name="文字"/>
          <p:cNvSpPr txBox="1"/>
          <p:nvPr/>
        </p:nvSpPr>
        <p:spPr>
          <a:xfrm>
            <a:off x="1190321" y="1048356"/>
            <a:ext cx="1803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2800"/>
              </a:lnSpc>
              <a:spcBef>
                <a:spcPts val="0"/>
              </a:spcBef>
              <a:defRPr b="0"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800" name="文字"/>
          <p:cNvSpPr txBox="1"/>
          <p:nvPr/>
        </p:nvSpPr>
        <p:spPr>
          <a:xfrm>
            <a:off x="905275" y="208013"/>
            <a:ext cx="1803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2800"/>
              </a:lnSpc>
              <a:spcBef>
                <a:spcPts val="0"/>
              </a:spcBef>
              <a:defRPr b="0"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801" name="文字"/>
          <p:cNvSpPr txBox="1"/>
          <p:nvPr/>
        </p:nvSpPr>
        <p:spPr>
          <a:xfrm>
            <a:off x="-2915903" y="710584"/>
            <a:ext cx="1803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2800"/>
              </a:lnSpc>
              <a:spcBef>
                <a:spcPts val="0"/>
              </a:spcBef>
              <a:defRPr b="0"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802" name="打開新建立的專案名，副檔名為xcworkspace。"/>
          <p:cNvSpPr txBox="1"/>
          <p:nvPr/>
        </p:nvSpPr>
        <p:spPr>
          <a:xfrm>
            <a:off x="1049634" y="1191645"/>
            <a:ext cx="3986831" cy="675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打開新建立的專案名，副檔名為xcworkspace。 </a:t>
            </a:r>
          </a:p>
        </p:txBody>
      </p:sp>
      <p:sp>
        <p:nvSpPr>
          <p:cNvPr id="803" name="文字"/>
          <p:cNvSpPr txBox="1"/>
          <p:nvPr/>
        </p:nvSpPr>
        <p:spPr>
          <a:xfrm>
            <a:off x="-5525714" y="-1940638"/>
            <a:ext cx="1803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2800"/>
              </a:lnSpc>
              <a:spcBef>
                <a:spcPts val="0"/>
              </a:spcBef>
              <a:defRPr b="0"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pic>
        <p:nvPicPr>
          <p:cNvPr id="804" name="page5image39963904.png" descr="page5image3996390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05021" y="1630534"/>
            <a:ext cx="5295901" cy="2133601"/>
          </a:xfrm>
          <a:prstGeom prst="rect">
            <a:avLst/>
          </a:prstGeom>
          <a:ln w="12700">
            <a:miter lim="400000"/>
          </a:ln>
        </p:spPr>
      </p:pic>
      <p:sp>
        <p:nvSpPr>
          <p:cNvPr id="805" name="文字"/>
          <p:cNvSpPr txBox="1"/>
          <p:nvPr/>
        </p:nvSpPr>
        <p:spPr>
          <a:xfrm>
            <a:off x="1924050" y="1504950"/>
            <a:ext cx="180340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2800"/>
              </a:lnSpc>
              <a:spcBef>
                <a:spcPts val="0"/>
              </a:spcBef>
              <a:defRPr b="0"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標題 1"/>
          <p:cNvSpPr txBox="1"/>
          <p:nvPr>
            <p:ph type="title"/>
          </p:nvPr>
        </p:nvSpPr>
        <p:spPr>
          <a:xfrm>
            <a:off x="1367573" y="399064"/>
            <a:ext cx="6163998" cy="538023"/>
          </a:xfrm>
          <a:prstGeom prst="rect">
            <a:avLst/>
          </a:prstGeom>
        </p:spPr>
        <p:txBody>
          <a:bodyPr/>
          <a:lstStyle>
            <a:lvl1pPr defTabSz="658368">
              <a:defRPr sz="2664"/>
            </a:lvl1pPr>
          </a:lstStyle>
          <a:p>
            <a:pPr/>
            <a:r>
              <a:t>5執行安裝Firebase api</a:t>
            </a:r>
          </a:p>
        </p:txBody>
      </p:sp>
      <p:sp>
        <p:nvSpPr>
          <p:cNvPr id="810" name="投影片編號版面配置區 2"/>
          <p:cNvSpPr txBox="1"/>
          <p:nvPr>
            <p:ph type="sldNum" sz="quarter" idx="2"/>
          </p:nvPr>
        </p:nvSpPr>
        <p:spPr>
          <a:xfrm>
            <a:off x="8747907" y="4841390"/>
            <a:ext cx="245404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811" name="圖片版面配置區 32" descr="圖片版面配置區 32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812" name="圖片版面配置區 33" descr="圖片版面配置區 33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813" name="文字"/>
          <p:cNvSpPr txBox="1"/>
          <p:nvPr/>
        </p:nvSpPr>
        <p:spPr>
          <a:xfrm>
            <a:off x="274950" y="-1248022"/>
            <a:ext cx="1803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2800"/>
              </a:lnSpc>
              <a:spcBef>
                <a:spcPts val="0"/>
              </a:spcBef>
              <a:defRPr b="0"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814" name="文字"/>
          <p:cNvSpPr txBox="1"/>
          <p:nvPr/>
        </p:nvSpPr>
        <p:spPr>
          <a:xfrm>
            <a:off x="1190321" y="1048356"/>
            <a:ext cx="1803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2800"/>
              </a:lnSpc>
              <a:spcBef>
                <a:spcPts val="0"/>
              </a:spcBef>
              <a:defRPr b="0"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815" name="文字"/>
          <p:cNvSpPr txBox="1"/>
          <p:nvPr/>
        </p:nvSpPr>
        <p:spPr>
          <a:xfrm>
            <a:off x="905275" y="208013"/>
            <a:ext cx="1803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2800"/>
              </a:lnSpc>
              <a:spcBef>
                <a:spcPts val="0"/>
              </a:spcBef>
              <a:defRPr b="0"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816" name="文字"/>
          <p:cNvSpPr txBox="1"/>
          <p:nvPr/>
        </p:nvSpPr>
        <p:spPr>
          <a:xfrm>
            <a:off x="-2915903" y="710584"/>
            <a:ext cx="1803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2800"/>
              </a:lnSpc>
              <a:spcBef>
                <a:spcPts val="0"/>
              </a:spcBef>
              <a:defRPr b="0"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817" name="基本設定完成後的外觀"/>
          <p:cNvSpPr txBox="1"/>
          <p:nvPr/>
        </p:nvSpPr>
        <p:spPr>
          <a:xfrm>
            <a:off x="1048450" y="989617"/>
            <a:ext cx="1931540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基本設定完成後的外觀 </a:t>
            </a:r>
          </a:p>
        </p:txBody>
      </p:sp>
      <p:sp>
        <p:nvSpPr>
          <p:cNvPr id="818" name="文字"/>
          <p:cNvSpPr txBox="1"/>
          <p:nvPr/>
        </p:nvSpPr>
        <p:spPr>
          <a:xfrm>
            <a:off x="-5525714" y="-1940638"/>
            <a:ext cx="1803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2800"/>
              </a:lnSpc>
              <a:spcBef>
                <a:spcPts val="0"/>
              </a:spcBef>
              <a:defRPr b="0"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819" name="文字"/>
          <p:cNvSpPr txBox="1"/>
          <p:nvPr/>
        </p:nvSpPr>
        <p:spPr>
          <a:xfrm>
            <a:off x="1924050" y="1504950"/>
            <a:ext cx="180340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2800"/>
              </a:lnSpc>
              <a:spcBef>
                <a:spcPts val="0"/>
              </a:spcBef>
              <a:defRPr b="0"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pic>
        <p:nvPicPr>
          <p:cNvPr id="820" name="page6image39851296.png" descr="page6image39851296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989555" y="1610187"/>
            <a:ext cx="2649505" cy="31408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標題 1"/>
          <p:cNvSpPr txBox="1"/>
          <p:nvPr>
            <p:ph type="title"/>
          </p:nvPr>
        </p:nvSpPr>
        <p:spPr>
          <a:xfrm>
            <a:off x="1367573" y="399064"/>
            <a:ext cx="6163998" cy="538023"/>
          </a:xfrm>
          <a:prstGeom prst="rect">
            <a:avLst/>
          </a:prstGeom>
        </p:spPr>
        <p:txBody>
          <a:bodyPr/>
          <a:lstStyle>
            <a:lvl1pPr defTabSz="658368">
              <a:defRPr sz="2664"/>
            </a:lvl1pPr>
          </a:lstStyle>
          <a:p>
            <a:pPr/>
            <a:r>
              <a:t>參考文件</a:t>
            </a:r>
          </a:p>
        </p:txBody>
      </p:sp>
      <p:sp>
        <p:nvSpPr>
          <p:cNvPr id="825" name="投影片編號版面配置區 2"/>
          <p:cNvSpPr txBox="1"/>
          <p:nvPr>
            <p:ph type="sldNum" sz="quarter" idx="2"/>
          </p:nvPr>
        </p:nvSpPr>
        <p:spPr>
          <a:xfrm>
            <a:off x="8747907" y="4841390"/>
            <a:ext cx="245404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826" name="圖片版面配置區 32" descr="圖片版面配置區 32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827" name="圖片版面配置區 33" descr="圖片版面配置區 33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828" name="文字"/>
          <p:cNvSpPr txBox="1"/>
          <p:nvPr/>
        </p:nvSpPr>
        <p:spPr>
          <a:xfrm>
            <a:off x="274950" y="-1248022"/>
            <a:ext cx="1803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2800"/>
              </a:lnSpc>
              <a:spcBef>
                <a:spcPts val="0"/>
              </a:spcBef>
              <a:defRPr b="0"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829" name="文字"/>
          <p:cNvSpPr txBox="1"/>
          <p:nvPr/>
        </p:nvSpPr>
        <p:spPr>
          <a:xfrm>
            <a:off x="1190321" y="1048356"/>
            <a:ext cx="1803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2800"/>
              </a:lnSpc>
              <a:spcBef>
                <a:spcPts val="0"/>
              </a:spcBef>
              <a:defRPr b="0"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830" name="文字"/>
          <p:cNvSpPr txBox="1"/>
          <p:nvPr/>
        </p:nvSpPr>
        <p:spPr>
          <a:xfrm>
            <a:off x="905275" y="208013"/>
            <a:ext cx="1803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2800"/>
              </a:lnSpc>
              <a:spcBef>
                <a:spcPts val="0"/>
              </a:spcBef>
              <a:defRPr b="0"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831" name="文字"/>
          <p:cNvSpPr txBox="1"/>
          <p:nvPr/>
        </p:nvSpPr>
        <p:spPr>
          <a:xfrm>
            <a:off x="-2915903" y="710584"/>
            <a:ext cx="1803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2800"/>
              </a:lnSpc>
              <a:spcBef>
                <a:spcPts val="0"/>
              </a:spcBef>
              <a:defRPr b="0"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832" name="請參考第2堂課專案先前準備.pdf"/>
          <p:cNvSpPr txBox="1"/>
          <p:nvPr/>
        </p:nvSpPr>
        <p:spPr>
          <a:xfrm>
            <a:off x="1048450" y="989617"/>
            <a:ext cx="2711846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請參考第2堂課專案先前準備.pdf </a:t>
            </a:r>
          </a:p>
        </p:txBody>
      </p:sp>
      <p:sp>
        <p:nvSpPr>
          <p:cNvPr id="833" name="文字"/>
          <p:cNvSpPr txBox="1"/>
          <p:nvPr/>
        </p:nvSpPr>
        <p:spPr>
          <a:xfrm>
            <a:off x="-5525714" y="-1940638"/>
            <a:ext cx="1803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2800"/>
              </a:lnSpc>
              <a:spcBef>
                <a:spcPts val="0"/>
              </a:spcBef>
              <a:defRPr b="0"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834" name="文字"/>
          <p:cNvSpPr txBox="1"/>
          <p:nvPr/>
        </p:nvSpPr>
        <p:spPr>
          <a:xfrm>
            <a:off x="1924050" y="1504950"/>
            <a:ext cx="180340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2800"/>
              </a:lnSpc>
              <a:spcBef>
                <a:spcPts val="0"/>
              </a:spcBef>
              <a:defRPr b="0"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標題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100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參考文件</a:t>
            </a:r>
          </a:p>
        </p:txBody>
      </p:sp>
      <p:sp>
        <p:nvSpPr>
          <p:cNvPr id="839" name="投影片編號版面配置區 2"/>
          <p:cNvSpPr txBox="1"/>
          <p:nvPr>
            <p:ph type="sldNum" sz="quarter" idx="2"/>
          </p:nvPr>
        </p:nvSpPr>
        <p:spPr>
          <a:xfrm>
            <a:off x="8747907" y="4841390"/>
            <a:ext cx="245404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840" name="圖片版面配置區 32" descr="圖片版面配置區 32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841" name="圖片版面配置區 33" descr="圖片版面配置區 33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842" name="https://firebase.google.com/docs/analytics/ios/start"/>
          <p:cNvSpPr txBox="1"/>
          <p:nvPr/>
        </p:nvSpPr>
        <p:spPr>
          <a:xfrm>
            <a:off x="1131757" y="1229953"/>
            <a:ext cx="4441575" cy="311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u="sng">
                <a:solidFill>
                  <a:srgbClr val="E98D41"/>
                </a:solidFill>
                <a:uFill>
                  <a:solidFill>
                    <a:srgbClr val="E98D41"/>
                  </a:solidFill>
                </a:uFill>
                <a:hlinkClick r:id="rId4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292929"/>
                </a:solidFill>
                <a:uFillTx/>
              </a:defRPr>
            </a:pPr>
            <a:r>
              <a:rPr u="sng">
                <a:solidFill>
                  <a:srgbClr val="E98D41"/>
                </a:solidFill>
                <a:uFill>
                  <a:solidFill>
                    <a:srgbClr val="E98D41"/>
                  </a:solidFill>
                </a:uFill>
                <a:hlinkClick r:id="rId4" invalidUrl="" action="" tgtFrame="" tooltip="" history="1" highlightClick="0" endSnd="0"/>
              </a:rPr>
              <a:t>https://firebase.google.com/docs/analytics/ios/start</a:t>
            </a:r>
          </a:p>
        </p:txBody>
      </p:sp>
      <p:pic>
        <p:nvPicPr>
          <p:cNvPr id="843" name="螢幕快照 2019-03-25 下午2.46.02.png" descr="螢幕快照 2019-03-25 下午2.46.0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15545" y="1646359"/>
            <a:ext cx="5864336" cy="30990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標題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100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本堂教學重點</a:t>
            </a:r>
          </a:p>
        </p:txBody>
      </p:sp>
      <p:sp>
        <p:nvSpPr>
          <p:cNvPr id="673" name="投影片編號版面配置區 2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74" name="圖片版面配置區 32" descr="圖片版面配置區 32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75" name="圖片版面配置區 33" descr="圖片版面配置區 33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76" name="內容版面配置區 5"/>
          <p:cNvSpPr txBox="1"/>
          <p:nvPr/>
        </p:nvSpPr>
        <p:spPr>
          <a:xfrm>
            <a:off x="1103410" y="1186069"/>
            <a:ext cx="6639014" cy="218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安裝cocoapods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至Firebase網站建立專案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建立xcode專案,符合Firebase要求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下載Google Service-info.plist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執行安裝Firebase api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開啟xcwordspace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標題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100"/>
            </a:pPr>
            <a:r>
              <a:t>1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安裝cocoapods</a:t>
            </a:r>
          </a:p>
        </p:txBody>
      </p:sp>
      <p:sp>
        <p:nvSpPr>
          <p:cNvPr id="681" name="投影片編號版面配置區 2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82" name="圖片版面配置區 32" descr="圖片版面配置區 32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83" name="圖片版面配置區 33" descr="圖片版面配置區 33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84" name="在終端機上安裝cocoapods…"/>
          <p:cNvSpPr txBox="1"/>
          <p:nvPr/>
        </p:nvSpPr>
        <p:spPr>
          <a:xfrm>
            <a:off x="3015303" y="1186867"/>
            <a:ext cx="2494978" cy="675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在終端機上安裝cocoapods </a:t>
            </a:r>
          </a:p>
          <a:p>
            <a:pPr/>
            <a:r>
              <a:t>sudo gem install cocoapods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標題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100"/>
            </a:pPr>
            <a:r>
              <a:t>2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至Firebase網站建立專案</a:t>
            </a:r>
          </a:p>
        </p:txBody>
      </p:sp>
      <p:sp>
        <p:nvSpPr>
          <p:cNvPr id="689" name="投影片編號版面配置區 2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90" name="圖片版面配置區 32" descr="圖片版面配置區 32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91" name="圖片版面配置區 33" descr="圖片版面配置區 33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92" name="螢幕快照 2019-03-25 下午12.04.25.png" descr="螢幕快照 2019-03-25 下午12.04.2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84464" y="940837"/>
            <a:ext cx="6035415" cy="38649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標題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100"/>
            </a:pPr>
            <a:r>
              <a:t>3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建立xcode專案,符合Firebase要求</a:t>
            </a:r>
          </a:p>
        </p:txBody>
      </p:sp>
      <p:sp>
        <p:nvSpPr>
          <p:cNvPr id="697" name="投影片編號版面配置區 2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98" name="圖片版面配置區 32" descr="圖片版面配置區 32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99" name="圖片版面配置區 33" descr="圖片版面配置區 33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00" name="1建立空白專案"/>
          <p:cNvSpPr txBox="1"/>
          <p:nvPr/>
        </p:nvSpPr>
        <p:spPr>
          <a:xfrm>
            <a:off x="1568352" y="1050362"/>
            <a:ext cx="1319224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1建立空白專案 </a:t>
            </a:r>
          </a:p>
        </p:txBody>
      </p:sp>
      <p:pic>
        <p:nvPicPr>
          <p:cNvPr id="701" name="page1image39871424.png" descr="page1image3987142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44013" y="1453879"/>
            <a:ext cx="4509986" cy="32599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標題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100"/>
            </a:pPr>
            <a:r>
              <a:t>3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建立xcode專案,符合Firebase要求</a:t>
            </a:r>
          </a:p>
        </p:txBody>
      </p:sp>
      <p:sp>
        <p:nvSpPr>
          <p:cNvPr id="706" name="投影片編號版面配置區 2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07" name="圖片版面配置區 32" descr="圖片版面配置區 32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08" name="圖片版面配置區 33" descr="圖片版面配置區 33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09" name="2設定product Name 和 Organization Identifier欄欄位，讓Bundle Idenfifier符合在 Firebase內的設定。請先進入Firebase 專案內的Project settings內。"/>
          <p:cNvSpPr txBox="1"/>
          <p:nvPr/>
        </p:nvSpPr>
        <p:spPr>
          <a:xfrm>
            <a:off x="1824981" y="919318"/>
            <a:ext cx="5239868" cy="454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900"/>
            </a:lvl1pPr>
          </a:lstStyle>
          <a:p>
            <a:pPr/>
            <a:r>
              <a:t>2設定product Name 和 Organization Identifier欄欄位，讓Bundle Idenfifier符合在 Firebase內的設定。請先進入Firebase 專案內的Project settings內。 </a:t>
            </a:r>
          </a:p>
        </p:txBody>
      </p:sp>
      <p:pic>
        <p:nvPicPr>
          <p:cNvPr id="710" name="page1image39874128.png" descr="page1image39874128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02118" y="1494272"/>
            <a:ext cx="6642101" cy="2286001"/>
          </a:xfrm>
          <a:prstGeom prst="rect">
            <a:avLst/>
          </a:prstGeom>
          <a:ln w="12700">
            <a:miter lim="400000"/>
          </a:ln>
        </p:spPr>
      </p:pic>
      <p:sp>
        <p:nvSpPr>
          <p:cNvPr id="711" name="文字"/>
          <p:cNvSpPr txBox="1"/>
          <p:nvPr/>
        </p:nvSpPr>
        <p:spPr>
          <a:xfrm>
            <a:off x="1502118" y="1494272"/>
            <a:ext cx="1803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2800"/>
              </a:lnSpc>
              <a:spcBef>
                <a:spcPts val="0"/>
              </a:spcBef>
              <a:defRPr b="0"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標題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100"/>
            </a:pPr>
            <a:r>
              <a:t>3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建立xcode專案,符合Firebase要求</a:t>
            </a:r>
          </a:p>
        </p:txBody>
      </p:sp>
      <p:sp>
        <p:nvSpPr>
          <p:cNvPr id="716" name="投影片編號版面配置區 2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17" name="圖片版面配置區 32" descr="圖片版面配置區 32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18" name="圖片版面配置區 33" descr="圖片版面配置區 33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19" name="3查看在Firebase專案內設定的專案名稱,將前⾯面2個名稱加入到Organization Identifier, 最後一個加入⾄至Product Name。"/>
          <p:cNvSpPr txBox="1"/>
          <p:nvPr/>
        </p:nvSpPr>
        <p:spPr>
          <a:xfrm>
            <a:off x="1399086" y="957539"/>
            <a:ext cx="5239868" cy="454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900"/>
            </a:lvl1pPr>
          </a:lstStyle>
          <a:p>
            <a:pPr/>
            <a:r>
              <a:t>3查看在Firebase專案內設定的專案名稱,將前⾯面2個名稱加入到Organization Identifier, 最後一個加入⾄至Product Name。 </a:t>
            </a:r>
          </a:p>
        </p:txBody>
      </p:sp>
      <p:sp>
        <p:nvSpPr>
          <p:cNvPr id="720" name="文字"/>
          <p:cNvSpPr txBox="1"/>
          <p:nvPr/>
        </p:nvSpPr>
        <p:spPr>
          <a:xfrm>
            <a:off x="1502118" y="1494272"/>
            <a:ext cx="1803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2800"/>
              </a:lnSpc>
              <a:spcBef>
                <a:spcPts val="0"/>
              </a:spcBef>
              <a:defRPr b="0"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pic>
        <p:nvPicPr>
          <p:cNvPr id="721" name="page2image39930512.png" descr="page2image3993051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82748" y="1513662"/>
            <a:ext cx="3465437" cy="1144214"/>
          </a:xfrm>
          <a:prstGeom prst="rect">
            <a:avLst/>
          </a:prstGeom>
          <a:ln w="12700">
            <a:miter lim="400000"/>
          </a:ln>
        </p:spPr>
      </p:pic>
      <p:sp>
        <p:nvSpPr>
          <p:cNvPr id="722" name="文字"/>
          <p:cNvSpPr txBox="1"/>
          <p:nvPr/>
        </p:nvSpPr>
        <p:spPr>
          <a:xfrm>
            <a:off x="274950" y="-1248022"/>
            <a:ext cx="1803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2800"/>
              </a:lnSpc>
              <a:spcBef>
                <a:spcPts val="0"/>
              </a:spcBef>
              <a:defRPr b="0"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pic>
        <p:nvPicPr>
          <p:cNvPr id="723" name="page2image39928016.png" descr="page2image39928016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550730" y="1519282"/>
            <a:ext cx="3517128" cy="2556165"/>
          </a:xfrm>
          <a:prstGeom prst="rect">
            <a:avLst/>
          </a:prstGeom>
          <a:ln w="12700">
            <a:miter lim="400000"/>
          </a:ln>
        </p:spPr>
      </p:pic>
      <p:sp>
        <p:nvSpPr>
          <p:cNvPr id="724" name="文字"/>
          <p:cNvSpPr txBox="1"/>
          <p:nvPr/>
        </p:nvSpPr>
        <p:spPr>
          <a:xfrm>
            <a:off x="1184861" y="851789"/>
            <a:ext cx="1803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2800"/>
              </a:lnSpc>
              <a:spcBef>
                <a:spcPts val="0"/>
              </a:spcBef>
              <a:defRPr b="0"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標題 1"/>
          <p:cNvSpPr txBox="1"/>
          <p:nvPr>
            <p:ph type="title"/>
          </p:nvPr>
        </p:nvSpPr>
        <p:spPr>
          <a:xfrm>
            <a:off x="1367573" y="1128500"/>
            <a:ext cx="5234273" cy="306001"/>
          </a:xfrm>
          <a:prstGeom prst="rect">
            <a:avLst/>
          </a:prstGeom>
        </p:spPr>
        <p:txBody>
          <a:bodyPr/>
          <a:lstStyle>
            <a:lvl1pPr algn="l">
              <a:defRPr b="0" sz="1300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專案建立好的Bundle Identifier必需和Firebase內設定的值一樣</a:t>
            </a:r>
          </a:p>
        </p:txBody>
      </p:sp>
      <p:sp>
        <p:nvSpPr>
          <p:cNvPr id="729" name="投影片編號版面配置區 2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30" name="圖片版面配置區 32" descr="圖片版面配置區 32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31" name="圖片版面配置區 33" descr="圖片版面配置區 33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32" name="文字"/>
          <p:cNvSpPr txBox="1"/>
          <p:nvPr/>
        </p:nvSpPr>
        <p:spPr>
          <a:xfrm>
            <a:off x="1502118" y="1494272"/>
            <a:ext cx="1803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2800"/>
              </a:lnSpc>
              <a:spcBef>
                <a:spcPts val="0"/>
              </a:spcBef>
              <a:defRPr b="0"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733" name="文字"/>
          <p:cNvSpPr txBox="1"/>
          <p:nvPr/>
        </p:nvSpPr>
        <p:spPr>
          <a:xfrm>
            <a:off x="274950" y="-1248022"/>
            <a:ext cx="1803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2800"/>
              </a:lnSpc>
              <a:spcBef>
                <a:spcPts val="0"/>
              </a:spcBef>
              <a:defRPr b="0"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734" name="文字"/>
          <p:cNvSpPr txBox="1"/>
          <p:nvPr/>
        </p:nvSpPr>
        <p:spPr>
          <a:xfrm>
            <a:off x="1184861" y="851789"/>
            <a:ext cx="1803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2800"/>
              </a:lnSpc>
              <a:spcBef>
                <a:spcPts val="0"/>
              </a:spcBef>
              <a:defRPr b="0"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pic>
        <p:nvPicPr>
          <p:cNvPr id="735" name="page3image39934672.png" descr="page3image3993467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99442" y="1525037"/>
            <a:ext cx="6203151" cy="2209707"/>
          </a:xfrm>
          <a:prstGeom prst="rect">
            <a:avLst/>
          </a:prstGeom>
          <a:ln w="12700">
            <a:miter lim="400000"/>
          </a:ln>
        </p:spPr>
      </p:pic>
      <p:sp>
        <p:nvSpPr>
          <p:cNvPr id="736" name="標題 1"/>
          <p:cNvSpPr txBox="1"/>
          <p:nvPr/>
        </p:nvSpPr>
        <p:spPr>
          <a:xfrm>
            <a:off x="457200" y="229798"/>
            <a:ext cx="8229600" cy="707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>
            <a:normAutofit fontScale="100000" lnSpcReduction="0"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defRPr sz="3100">
                <a:latin typeface="Arial"/>
                <a:ea typeface="Arial"/>
                <a:cs typeface="Arial"/>
                <a:sym typeface="Arial"/>
              </a:defRPr>
            </a:pPr>
            <a:r>
              <a:t>3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建立xcode專案,符合Firebase要求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標題 1"/>
          <p:cNvSpPr txBox="1"/>
          <p:nvPr>
            <p:ph type="title"/>
          </p:nvPr>
        </p:nvSpPr>
        <p:spPr>
          <a:xfrm>
            <a:off x="1711565" y="382683"/>
            <a:ext cx="4994536" cy="538024"/>
          </a:xfrm>
          <a:prstGeom prst="rect">
            <a:avLst/>
          </a:prstGeom>
        </p:spPr>
        <p:txBody>
          <a:bodyPr/>
          <a:lstStyle/>
          <a:p>
            <a:pPr defTabSz="393192">
              <a:defRPr sz="1591"/>
            </a:pPr>
            <a:r>
              <a:t>4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將Google Service-info.plist下載，並加入⾄至專案中</a:t>
            </a:r>
          </a:p>
        </p:txBody>
      </p:sp>
      <p:sp>
        <p:nvSpPr>
          <p:cNvPr id="741" name="投影片編號版面配置區 2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42" name="圖片版面配置區 32" descr="圖片版面配置區 32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43" name="圖片版面配置區 33" descr="圖片版面配置區 33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44" name="文字"/>
          <p:cNvSpPr txBox="1"/>
          <p:nvPr/>
        </p:nvSpPr>
        <p:spPr>
          <a:xfrm>
            <a:off x="1502118" y="1494272"/>
            <a:ext cx="1803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2800"/>
              </a:lnSpc>
              <a:spcBef>
                <a:spcPts val="0"/>
              </a:spcBef>
              <a:defRPr b="0"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745" name="文字"/>
          <p:cNvSpPr txBox="1"/>
          <p:nvPr/>
        </p:nvSpPr>
        <p:spPr>
          <a:xfrm>
            <a:off x="274950" y="-1248022"/>
            <a:ext cx="1803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2800"/>
              </a:lnSpc>
              <a:spcBef>
                <a:spcPts val="0"/>
              </a:spcBef>
              <a:defRPr b="0"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746" name="文字"/>
          <p:cNvSpPr txBox="1"/>
          <p:nvPr/>
        </p:nvSpPr>
        <p:spPr>
          <a:xfrm>
            <a:off x="1184861" y="851789"/>
            <a:ext cx="1803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2800"/>
              </a:lnSpc>
              <a:spcBef>
                <a:spcPts val="0"/>
              </a:spcBef>
              <a:defRPr b="0"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pic>
        <p:nvPicPr>
          <p:cNvPr id="747" name="page3image39933424.png" descr="page3image3993342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05275" y="1212676"/>
            <a:ext cx="7462332" cy="2183038"/>
          </a:xfrm>
          <a:prstGeom prst="rect">
            <a:avLst/>
          </a:prstGeom>
          <a:ln w="12700">
            <a:miter lim="400000"/>
          </a:ln>
        </p:spPr>
      </p:pic>
      <p:sp>
        <p:nvSpPr>
          <p:cNvPr id="748" name="文字"/>
          <p:cNvSpPr txBox="1"/>
          <p:nvPr/>
        </p:nvSpPr>
        <p:spPr>
          <a:xfrm>
            <a:off x="905275" y="208013"/>
            <a:ext cx="1803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2800"/>
              </a:lnSpc>
              <a:spcBef>
                <a:spcPts val="0"/>
              </a:spcBef>
              <a:defRPr b="0"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佈景主題2">
  <a:themeElements>
    <a:clrScheme name="佈景主題2">
      <a:dk1>
        <a:srgbClr val="292929"/>
      </a:dk1>
      <a:lt1>
        <a:srgbClr val="FFFFFF"/>
      </a:lt1>
      <a:dk2>
        <a:srgbClr val="A7A7A7"/>
      </a:dk2>
      <a:lt2>
        <a:srgbClr val="535353"/>
      </a:lt2>
      <a:accent1>
        <a:srgbClr val="5E9A50"/>
      </a:accent1>
      <a:accent2>
        <a:srgbClr val="DB5161"/>
      </a:accent2>
      <a:accent3>
        <a:srgbClr val="A84076"/>
      </a:accent3>
      <a:accent4>
        <a:srgbClr val="0E78BA"/>
      </a:accent4>
      <a:accent5>
        <a:srgbClr val="E28A42"/>
      </a:accent5>
      <a:accent6>
        <a:srgbClr val="3BB6BF"/>
      </a:accent6>
      <a:hlink>
        <a:srgbClr val="0000FF"/>
      </a:hlink>
      <a:folHlink>
        <a:srgbClr val="FF00FF"/>
      </a:folHlink>
    </a:clrScheme>
    <a:fontScheme name="佈景主題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佈景主題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2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4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微軟正黑體"/>
            <a:ea typeface="微軟正黑體"/>
            <a:cs typeface="微軟正黑體"/>
            <a:sym typeface="微軟正黑體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佈景主題2">
  <a:themeElements>
    <a:clrScheme name="佈景主題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E9A50"/>
      </a:accent1>
      <a:accent2>
        <a:srgbClr val="DB5161"/>
      </a:accent2>
      <a:accent3>
        <a:srgbClr val="A84076"/>
      </a:accent3>
      <a:accent4>
        <a:srgbClr val="0E78BA"/>
      </a:accent4>
      <a:accent5>
        <a:srgbClr val="E28A42"/>
      </a:accent5>
      <a:accent6>
        <a:srgbClr val="3BB6BF"/>
      </a:accent6>
      <a:hlink>
        <a:srgbClr val="0000FF"/>
      </a:hlink>
      <a:folHlink>
        <a:srgbClr val="FF00FF"/>
      </a:folHlink>
    </a:clrScheme>
    <a:fontScheme name="佈景主題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佈景主題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2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4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微軟正黑體"/>
            <a:ea typeface="微軟正黑體"/>
            <a:cs typeface="微軟正黑體"/>
            <a:sym typeface="微軟正黑體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